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2" r:id="rId3"/>
    <p:sldId id="314" r:id="rId4"/>
    <p:sldId id="31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772400" cy="19574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71670" y="385762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714356"/>
            <a:ext cx="9144000" cy="2714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3429000"/>
            <a:ext cx="9144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725470"/>
          </a:xfrm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  <a:lvl2pPr>
              <a:defRPr baseline="0">
                <a:latin typeface="+mn-lt"/>
                <a:ea typeface="+mn-ea"/>
              </a:defRPr>
            </a:lvl2pPr>
            <a:lvl3pPr>
              <a:defRPr baseline="0">
                <a:latin typeface="+mn-lt"/>
                <a:ea typeface="+mn-ea"/>
              </a:defRPr>
            </a:lvl3pPr>
            <a:lvl4pPr>
              <a:defRPr baseline="0">
                <a:latin typeface="+mn-lt"/>
                <a:ea typeface="+mn-ea"/>
              </a:defRPr>
            </a:lvl4pPr>
            <a:lvl5pPr>
              <a:defRPr baseline="0">
                <a:latin typeface="+mn-lt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571604" y="6500834"/>
            <a:ext cx="1000132" cy="285728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36" y="6500834"/>
            <a:ext cx="4214842" cy="285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500834"/>
            <a:ext cx="1558926" cy="35716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2071679"/>
            <a:ext cx="7772400" cy="1214446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00232" y="3714752"/>
            <a:ext cx="6486516" cy="150019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2000240"/>
            <a:ext cx="9144000" cy="1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41511"/>
            <a:ext cx="2500298" cy="57284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42984"/>
            <a:ext cx="4038600" cy="49831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11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cxnSp>
        <p:nvCxnSpPr>
          <p:cNvPr id="8" name="직선 연결선 7"/>
          <p:cNvCxnSpPr/>
          <p:nvPr/>
        </p:nvCxnSpPr>
        <p:spPr>
          <a:xfrm>
            <a:off x="428596" y="1000108"/>
            <a:ext cx="871540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6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  <p:pic>
        <p:nvPicPr>
          <p:cNvPr id="9" name="Picture 2" descr="D:\New Folder\9_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10990"/>
            <a:ext cx="1951069" cy="4470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000232" y="6500834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0364" y="6500834"/>
            <a:ext cx="3786214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86578" y="6500834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각형 14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8596" y="0"/>
            <a:ext cx="8715404" cy="1428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0" y="0"/>
            <a:ext cx="1571604" cy="14285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066800"/>
            <a:ext cx="730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999999N, N</a:t>
            </a:r>
            <a:r>
              <a:rPr lang="en-US" altLang="ko-KR" dirty="0" smtClean="0"/>
              <a:t>!, </a:t>
            </a:r>
            <a:r>
              <a:rPr lang="en-US" altLang="ko-KR" dirty="0" err="1" smtClean="0"/>
              <a:t>logN</a:t>
            </a:r>
            <a:r>
              <a:rPr lang="en-US" altLang="ko-KR" dirty="0" smtClean="0"/>
              <a:t>, N</a:t>
            </a:r>
            <a:r>
              <a:rPr lang="en-US" altLang="ko-KR" baseline="30000" dirty="0" smtClean="0"/>
              <a:t>20</a:t>
            </a:r>
            <a:r>
              <a:rPr lang="en-US" altLang="ko-KR" dirty="0" smtClean="0"/>
              <a:t>logN, logN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, 47N+15N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+3N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, 1000000000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671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N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+9999logN+100N,N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/3+N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/300, 8logN+6N, 3N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+NlogN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124200"/>
            <a:ext cx="2048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*=2</a:t>
            </a:r>
          </a:p>
          <a:p>
            <a:r>
              <a:rPr lang="en-US" altLang="ko-KR" dirty="0" smtClean="0"/>
              <a:t>    j=1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while(j&lt;N)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k=1, j++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while(k&lt;N)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k++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3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838200"/>
            <a:ext cx="3103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</a:p>
          <a:p>
            <a:r>
              <a:rPr lang="en-US" altLang="ko-KR" dirty="0" smtClean="0"/>
              <a:t>#define MAX 9000000</a:t>
            </a:r>
          </a:p>
          <a:p>
            <a:r>
              <a:rPr lang="en-US" altLang="ko-KR" dirty="0"/>
              <a:t>for j=2 to MAX</a:t>
            </a:r>
          </a:p>
          <a:p>
            <a:r>
              <a:rPr lang="en-US" altLang="ko-KR" dirty="0" smtClean="0"/>
              <a:t>    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=1000 to N-200000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j+i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743200"/>
            <a:ext cx="2929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*=2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for j=j; j&lt;N-20000; </a:t>
            </a:r>
            <a:r>
              <a:rPr lang="en-US" altLang="ko-KR" dirty="0" err="1" smtClean="0"/>
              <a:t>j++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k++;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8968" y="4343400"/>
            <a:ext cx="3762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</a:t>
            </a:r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+=2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for j=1; j&lt;999999999; </a:t>
            </a:r>
            <a:r>
              <a:rPr lang="en-US" altLang="ko-KR" dirty="0" err="1" smtClean="0"/>
              <a:t>j++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for k=1; k&lt;N-1000000; k++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,j,k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24817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=1</a:t>
            </a:r>
          </a:p>
          <a:p>
            <a:r>
              <a:rPr lang="en-US" altLang="ko-KR" dirty="0" smtClean="0"/>
              <a:t>While(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 )   // 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for j=1; j&lt;N; </a:t>
            </a:r>
            <a:r>
              <a:rPr lang="en-US" altLang="ko-KR" dirty="0" err="1" smtClean="0"/>
              <a:t>j++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k++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124200"/>
            <a:ext cx="31935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</a:t>
            </a:r>
          </a:p>
          <a:p>
            <a:r>
              <a:rPr lang="en-US" altLang="ko-KR" dirty="0" err="1" smtClean="0"/>
              <a:t>i</a:t>
            </a:r>
            <a:r>
              <a:rPr lang="en-US" altLang="ko-KR" dirty="0" smtClean="0"/>
              <a:t>=2</a:t>
            </a:r>
          </a:p>
          <a:p>
            <a:r>
              <a:rPr lang="en-US" altLang="ko-KR" dirty="0" smtClean="0"/>
              <a:t>While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&lt;n)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j=n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while j&gt;1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Func1( )   // O(</a:t>
            </a:r>
            <a:r>
              <a:rPr lang="en-US" altLang="ko-KR" dirty="0" err="1" smtClean="0"/>
              <a:t>NlogN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j--;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Func2( )       // 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066800"/>
            <a:ext cx="26340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</a:t>
            </a:r>
          </a:p>
          <a:p>
            <a:r>
              <a:rPr lang="en-US" altLang="ko-KR" dirty="0" smtClean="0"/>
              <a:t>k=9;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 to n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mod 2 ==0 then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for j=1 to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k++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8619" y="3657600"/>
            <a:ext cx="26949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10.</a:t>
            </a:r>
          </a:p>
          <a:p>
            <a:r>
              <a:rPr lang="en-US" altLang="ko-KR" smtClean="0"/>
              <a:t>k=9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=1 to n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if k mod 2 ==0 then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for j=1 to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do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k++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else 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185900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마">
      <a:majorFont>
        <a:latin typeface="Britannic Bold"/>
        <a:ea typeface="HY헤드라인M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1445</TotalTime>
  <Words>223</Words>
  <Application>Microsoft Office PowerPoint</Application>
  <PresentationFormat>화면 슬라이드 쇼(4:3)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테마1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Microsoft Corporation</dc:creator>
  <cp:lastModifiedBy>5437-admin</cp:lastModifiedBy>
  <cp:revision>60</cp:revision>
  <dcterms:created xsi:type="dcterms:W3CDTF">2006-10-05T04:04:58Z</dcterms:created>
  <dcterms:modified xsi:type="dcterms:W3CDTF">2017-03-15T05:49:35Z</dcterms:modified>
</cp:coreProperties>
</file>