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6" r:id="rId7"/>
    <p:sldId id="267" r:id="rId8"/>
    <p:sldId id="268" r:id="rId9"/>
    <p:sldId id="260" r:id="rId10"/>
    <p:sldId id="263" r:id="rId11"/>
    <p:sldId id="270" r:id="rId12"/>
    <p:sldId id="265" r:id="rId13"/>
    <p:sldId id="269" r:id="rId14"/>
    <p:sldId id="272" r:id="rId15"/>
    <p:sldId id="26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2"/>
    <a:srgbClr val="FCD5A1"/>
    <a:srgbClr val="FFD2A3"/>
    <a:srgbClr val="FCD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0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9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CF9D-6753-49BA-8B8E-08E1567A33B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5614-112C-4D60-A110-29E87FCE5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도담도담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시연 시나리오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7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12" y="0"/>
            <a:ext cx="3248526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0913" y="14319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780" y="31488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8307" y="1388274"/>
            <a:ext cx="616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일정확인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선택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짙은 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오늘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해당일에 일정이 있을 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 밑에 검은 점으로 표시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28306" y="3087364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새로 고침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페이지 새로 고침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09412" y="4086225"/>
            <a:ext cx="3248526" cy="1904999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0951" y="3575151"/>
            <a:ext cx="457200" cy="378027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24175" y="2009775"/>
            <a:ext cx="866775" cy="381303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99461" y="208173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99461" y="364546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00430" y="492002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95780" y="435178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306" y="4310428"/>
            <a:ext cx="616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 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선택일에</a:t>
            </a:r>
            <a:r>
              <a:rPr lang="ko-KR" altLang="en-US" b="1" dirty="0" smtClean="0"/>
              <a:t> 등록된 일정 조회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상세 조회 페이지로 이동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+</a:t>
            </a:r>
            <a:r>
              <a:rPr lang="ko-KR" altLang="en-US" b="1" dirty="0" smtClean="0"/>
              <a:t>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생성 페이지로 이동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85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12" y="0"/>
            <a:ext cx="3248526" cy="6858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0913" y="14319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5780" y="31488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8307" y="1388274"/>
            <a:ext cx="616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일정확인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선택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짙은 분홍색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오늘 일자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해당일에 일정이 있을 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 밑에 검은 점으로 표시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28306" y="3087364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새로 고침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페이지 새로 고침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09412" y="4086225"/>
            <a:ext cx="3248526" cy="1904999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90951" y="3575151"/>
            <a:ext cx="457200" cy="378027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24175" y="2009775"/>
            <a:ext cx="866775" cy="381303"/>
          </a:xfrm>
          <a:prstGeom prst="roundRect">
            <a:avLst>
              <a:gd name="adj" fmla="val 1076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99461" y="208173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99461" y="364546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00430" y="4920028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395780" y="435178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306" y="4310428"/>
            <a:ext cx="616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 등록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조회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선택일에</a:t>
            </a:r>
            <a:r>
              <a:rPr lang="ko-KR" altLang="en-US" b="1" dirty="0" smtClean="0"/>
              <a:t> 등록된 일정 조회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상세 조회 페이지로 이동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+</a:t>
            </a:r>
            <a:r>
              <a:rPr lang="ko-KR" altLang="en-US" b="1" dirty="0" smtClean="0"/>
              <a:t>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생성 페이지로 이동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5819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7" y="0"/>
            <a:ext cx="3248526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85101" y="5981700"/>
            <a:ext cx="576628" cy="4996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45181" y="611285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43288" y="498230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9790" y="4942521"/>
            <a:ext cx="664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 알림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채팅창</a:t>
            </a:r>
            <a:r>
              <a:rPr lang="ko-KR" altLang="en-US" b="1" dirty="0" smtClean="0"/>
              <a:t> 비활성화 중 채팅 수신 시에 신규 메시지 </a:t>
            </a:r>
            <a:r>
              <a:rPr lang="ko-KR" altLang="en-US" b="1" dirty="0" err="1" smtClean="0"/>
              <a:t>뱃지</a:t>
            </a:r>
            <a:r>
              <a:rPr lang="ko-KR" altLang="en-US" b="1" dirty="0" smtClean="0"/>
              <a:t> 알림</a:t>
            </a:r>
            <a:endParaRPr lang="en-US" altLang="ko-KR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61787" y="323850"/>
            <a:ext cx="3248526" cy="1028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8784" y="1485900"/>
            <a:ext cx="3252003" cy="2038350"/>
          </a:xfrm>
          <a:prstGeom prst="roundRect">
            <a:avLst>
              <a:gd name="adj" fmla="val 732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43288" y="89353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348155" y="305812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682" y="849840"/>
            <a:ext cx="529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검색기능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태그별</a:t>
            </a:r>
            <a:r>
              <a:rPr lang="ko-KR" altLang="en-US" b="1" dirty="0" smtClean="0"/>
              <a:t> 검색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날짜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별 검색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내용 입력 후 검색 클릭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580681" y="3007251"/>
            <a:ext cx="510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앨범 사진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</a:t>
            </a:r>
            <a:r>
              <a:rPr lang="ko-KR" altLang="en-US" b="1" dirty="0" err="1" smtClean="0"/>
              <a:t>대표사진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해시태그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날짜가 표시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해당 앨범 상세보기 페이지로 이동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41167" y="7195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41167" y="23863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9395"/>
            <a:ext cx="3248526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05422" y="719373"/>
            <a:ext cx="3267054" cy="22877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2947" y="3068438"/>
            <a:ext cx="3259529" cy="2913132"/>
          </a:xfrm>
          <a:prstGeom prst="roundRect">
            <a:avLst>
              <a:gd name="adj" fmla="val 7321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924313" y="169242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929180" y="38570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1707" y="1648732"/>
            <a:ext cx="529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선택 사진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선택한 사진이 표시 됨</a:t>
            </a:r>
            <a:r>
              <a:rPr lang="en-US" altLang="ko-KR" b="1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1706" y="3806143"/>
            <a:ext cx="5106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등록 사진 선택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앨범에 등록할 사진 선택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최대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장 선택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한 사진에 </a:t>
            </a:r>
            <a:r>
              <a:rPr lang="en-US" altLang="ko-KR" b="1" dirty="0" smtClean="0"/>
              <a:t>5MB </a:t>
            </a:r>
            <a:r>
              <a:rPr lang="ko-KR" altLang="en-US" b="1" dirty="0" smtClean="0"/>
              <a:t>까지 업로드 허용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81847" y="174455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1847" y="440630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74" y="0"/>
            <a:ext cx="3248526" cy="685800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381603" y="2818963"/>
            <a:ext cx="2656997" cy="1149718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52863" y="305315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0257" y="3009463"/>
            <a:ext cx="529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앨범 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버튼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 수정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수정 페이지로 이동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앨범 삭제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앨범 삭제</a:t>
            </a:r>
            <a:endParaRPr lang="en-US" altLang="ko-KR" b="1" dirty="0" smtClean="0"/>
          </a:p>
        </p:txBody>
      </p:sp>
      <p:sp>
        <p:nvSpPr>
          <p:cNvPr id="16" name="타원 15"/>
          <p:cNvSpPr/>
          <p:nvPr/>
        </p:nvSpPr>
        <p:spPr>
          <a:xfrm>
            <a:off x="4462530" y="33103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457588" y="72711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443405" y="15486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4507" y="683424"/>
            <a:ext cx="616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오늘의 상태 변경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오늘의 상태 변경 페이지로 이동</a:t>
            </a:r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85456" y="1487164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개인 정보 변경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개인 정보 변경 페이지로 이동</a:t>
            </a:r>
            <a:endParaRPr lang="en-US" altLang="ko-KR" b="1" dirty="0" smtClean="0"/>
          </a:p>
        </p:txBody>
      </p:sp>
      <p:sp>
        <p:nvSpPr>
          <p:cNvPr id="7" name="타원 6"/>
          <p:cNvSpPr/>
          <p:nvPr/>
        </p:nvSpPr>
        <p:spPr>
          <a:xfrm>
            <a:off x="4434715" y="1462605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34715" y="24777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39372" y="294824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443405" y="240868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5456" y="2367328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사진 변경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사진 변경 페이지로 이동</a:t>
            </a:r>
            <a:endParaRPr lang="en-US" altLang="ko-KR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4439372" y="3882065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437478" y="460183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437478" y="507232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31996" y="328884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4522" y="3247492"/>
            <a:ext cx="616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코드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가족 코드 확인 가능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코드 옆 복사 아이콘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코드 복사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공유하기 아이콘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쉽게 공유 가능</a:t>
            </a:r>
            <a:endParaRPr lang="en-US" altLang="ko-KR" b="1" dirty="0" smtClean="0"/>
          </a:p>
        </p:txBody>
      </p:sp>
      <p:sp>
        <p:nvSpPr>
          <p:cNvPr id="17" name="타원 16"/>
          <p:cNvSpPr/>
          <p:nvPr/>
        </p:nvSpPr>
        <p:spPr>
          <a:xfrm>
            <a:off x="5419488" y="4726172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014" y="4684820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나가기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탈퇴 가능</a:t>
            </a:r>
            <a:endParaRPr lang="en-US" altLang="ko-KR" b="1" dirty="0" smtClean="0"/>
          </a:p>
        </p:txBody>
      </p:sp>
      <p:sp>
        <p:nvSpPr>
          <p:cNvPr id="19" name="타원 18"/>
          <p:cNvSpPr/>
          <p:nvPr/>
        </p:nvSpPr>
        <p:spPr>
          <a:xfrm>
            <a:off x="5419488" y="5603170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2014" y="5561818"/>
            <a:ext cx="616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로그아웃</a:t>
            </a:r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로그아웃</a:t>
            </a:r>
            <a:endParaRPr lang="en-US" altLang="ko-KR" b="1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83381" y="1185647"/>
            <a:ext cx="2719638" cy="1028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47800" y="2367329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47800" y="2831384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38275" y="3766641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7800" y="4489238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57902" y="4955459"/>
            <a:ext cx="2609850" cy="4711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74" y="0"/>
            <a:ext cx="3248526" cy="685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38125" y="2809437"/>
            <a:ext cx="2762250" cy="1200587"/>
          </a:xfrm>
          <a:prstGeom prst="roundRect">
            <a:avLst>
              <a:gd name="adj" fmla="val 1031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386205" y="33007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01150" y="2809437"/>
            <a:ext cx="2733675" cy="1200587"/>
          </a:xfrm>
          <a:prstGeom prst="roundRect">
            <a:avLst>
              <a:gd name="adj" fmla="val 1031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539028" y="330517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847863" y="1631989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52730" y="4397636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4783" y="1588299"/>
            <a:ext cx="4681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로그아웃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로그 아웃 경고 메시지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로그아웃</a:t>
            </a:r>
            <a:endParaRPr lang="en-US" altLang="ko-KR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094781" y="4336113"/>
            <a:ext cx="468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 나가기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가족 나가기 경고 메시지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가족 탈퇴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231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9" y="0"/>
            <a:ext cx="3248526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36480" y="5583115"/>
            <a:ext cx="2031023" cy="44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94388" y="4941278"/>
            <a:ext cx="666750" cy="281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95951" y="4941278"/>
            <a:ext cx="666750" cy="281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689590" y="494127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30111" y="494127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428325" y="558311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88100" y="404885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88100" y="16923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557" y="1569257"/>
            <a:ext cx="5567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회원 가입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로컬 회원 가입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아이디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비밀번호를 입력</a:t>
            </a:r>
            <a:endParaRPr lang="en-US" altLang="ko-KR" b="1" dirty="0" smtClean="0"/>
          </a:p>
        </p:txBody>
      </p:sp>
      <p:sp>
        <p:nvSpPr>
          <p:cNvPr id="26" name="타원 25"/>
          <p:cNvSpPr/>
          <p:nvPr/>
        </p:nvSpPr>
        <p:spPr>
          <a:xfrm>
            <a:off x="5388100" y="28574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97181" y="2721122"/>
            <a:ext cx="59423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계정 찾기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가족코드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생년월일을 입력하여 계정을 찾는다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5973" y="3872987"/>
            <a:ext cx="570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카카오 로그인</a:t>
            </a:r>
            <a:r>
              <a:rPr lang="en-US" altLang="ko-KR" b="1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카카오 계정과 연동하여 회원가입 가능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5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73" y="0"/>
            <a:ext cx="3248526" cy="68580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540500" y="405838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540500" y="17018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957" y="1578782"/>
            <a:ext cx="5567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가족사진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설정 페이지 가족사진변경에서 수정 가능</a:t>
            </a:r>
            <a:r>
              <a:rPr lang="en-US" altLang="ko-KR" b="1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5540500" y="286702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9581" y="2730647"/>
            <a:ext cx="5243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오늘의 기분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제공되는 </a:t>
            </a:r>
            <a:r>
              <a:rPr lang="ko-KR" altLang="en-US" b="1" dirty="0" err="1" smtClean="0"/>
              <a:t>이모지</a:t>
            </a:r>
            <a:r>
              <a:rPr lang="ko-KR" altLang="en-US" b="1" dirty="0" smtClean="0"/>
              <a:t> 중 선택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8373" y="3882512"/>
            <a:ext cx="57079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오늘의 한마디</a:t>
            </a:r>
            <a:r>
              <a:rPr lang="en-US" altLang="ko-KR" b="1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매일 상태 메시지 작성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설정 페이지에서 수정 가능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12986" y="3947746"/>
            <a:ext cx="2788627" cy="448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2985" y="2857499"/>
            <a:ext cx="2788628" cy="6682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6414" y="487973"/>
            <a:ext cx="2247807" cy="1525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12985" y="49676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98777" y="28574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77837" y="3947746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4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5255" y="2313111"/>
            <a:ext cx="2878015" cy="11158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62" y="0"/>
            <a:ext cx="3248526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23617" y="3352800"/>
            <a:ext cx="2878015" cy="87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2400" y="1190625"/>
            <a:ext cx="2910870" cy="5905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729784" y="468491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12200" y="9398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47657" y="816782"/>
            <a:ext cx="40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표현하기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매일 수행 미션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새벽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시 초기화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미션 대상에 따라 다른 미션 제공</a:t>
            </a:r>
            <a:endParaRPr lang="en-US" altLang="ko-KR" b="1" dirty="0" smtClean="0"/>
          </a:p>
        </p:txBody>
      </p:sp>
      <p:sp>
        <p:nvSpPr>
          <p:cNvPr id="10" name="타원 9"/>
          <p:cNvSpPr/>
          <p:nvPr/>
        </p:nvSpPr>
        <p:spPr>
          <a:xfrm>
            <a:off x="7712200" y="31241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1281" y="2987822"/>
            <a:ext cx="410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가족구성원 상태 조회</a:t>
            </a:r>
            <a:endParaRPr lang="en-US" altLang="ko-KR" b="1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선택한 오늘의 한마디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상태 조회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47657" y="4509048"/>
            <a:ext cx="400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알림 메시지 발송</a:t>
            </a:r>
            <a:r>
              <a:rPr lang="en-US" altLang="ko-KR" b="1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대상 클릭 시 활성화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클릭 시</a:t>
            </a:r>
            <a:r>
              <a:rPr lang="en-US" altLang="ko-KR" b="1" dirty="0"/>
              <a:t> </a:t>
            </a:r>
            <a:r>
              <a:rPr lang="en-US" altLang="ko-KR" b="1" dirty="0" smtClean="0"/>
              <a:t>PUSH </a:t>
            </a:r>
            <a:r>
              <a:rPr lang="ko-KR" altLang="en-US" b="1" dirty="0" smtClean="0"/>
              <a:t>알림 발송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자주 사용하는 알림 우선 배치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3161335" y="115029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37402" y="231311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75340" y="335280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137402" y="3000375"/>
            <a:ext cx="1075330" cy="8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228725" y="712460"/>
            <a:ext cx="3038475" cy="13925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28725" y="2105025"/>
            <a:ext cx="3062538" cy="2019300"/>
          </a:xfrm>
          <a:prstGeom prst="roundRect">
            <a:avLst>
              <a:gd name="adj" fmla="val 7374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42317" y="4446711"/>
            <a:ext cx="715108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66596" y="4446710"/>
            <a:ext cx="715108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57938" y="109391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343455" y="224277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05454" y="523435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81175" y="523435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45603" y="375358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43288" y="59376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48155" y="208208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682" y="559599"/>
            <a:ext cx="529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오늘의 일정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오늘에 해당하는 일정 조회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미션 대상에 따라 다른 미션 제공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등록하기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일정 등록 페이지로 이동</a:t>
            </a:r>
            <a:endParaRPr lang="en-US" altLang="ko-KR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580680" y="2069310"/>
            <a:ext cx="653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의견 제시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의견 입력란에 입력 후 등록 버튼을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등록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X</a:t>
            </a:r>
            <a:r>
              <a:rPr lang="ko-KR" altLang="en-US" b="1" dirty="0" smtClean="0"/>
              <a:t>버튼을 클릭하여 삭제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하트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깨진 하트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싫어요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클릭하여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리엑션</a:t>
            </a:r>
            <a:r>
              <a:rPr lang="ko-KR" altLang="en-US" b="1" dirty="0" smtClean="0"/>
              <a:t> 가능</a:t>
            </a:r>
            <a:endParaRPr lang="en-US" altLang="ko-KR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52106" y="3713796"/>
            <a:ext cx="445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당번 뽑기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당번 뽑기 페이지로 이동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5348918" y="4744182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1156" y="4700173"/>
            <a:ext cx="458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나무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 나무 페이지로 이동</a:t>
            </a:r>
            <a:r>
              <a:rPr lang="en-US" altLang="ko-KR" b="1" dirty="0" smtClean="0"/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90875" y="4446710"/>
            <a:ext cx="781050" cy="715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468593" y="521208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43288" y="578814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680" y="5696095"/>
            <a:ext cx="408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서프라이즈 파티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추후 구현 예정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2" y="0"/>
            <a:ext cx="3248526" cy="6858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759575" y="200664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032" y="1883582"/>
            <a:ext cx="40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시작 버튼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룰렛</a:t>
            </a:r>
            <a:r>
              <a:rPr lang="ko-KR" altLang="en-US" b="1" dirty="0" smtClean="0"/>
              <a:t> 작동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대상자 중 </a:t>
            </a:r>
            <a:r>
              <a:rPr lang="ko-KR" altLang="en-US" b="1" dirty="0" err="1" smtClean="0"/>
              <a:t>한명</a:t>
            </a:r>
            <a:r>
              <a:rPr lang="ko-KR" altLang="en-US" b="1" dirty="0" smtClean="0"/>
              <a:t> 추첨</a:t>
            </a:r>
            <a:endParaRPr lang="en-US" altLang="ko-KR" b="1" dirty="0" smtClean="0"/>
          </a:p>
        </p:txBody>
      </p:sp>
      <p:sp>
        <p:nvSpPr>
          <p:cNvPr id="8" name="타원 7"/>
          <p:cNvSpPr/>
          <p:nvPr/>
        </p:nvSpPr>
        <p:spPr>
          <a:xfrm>
            <a:off x="5759575" y="396239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655" y="3826022"/>
            <a:ext cx="536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대상자 추가 삭제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/>
              <a:t> </a:t>
            </a:r>
            <a:r>
              <a:rPr lang="ko-KR" altLang="en-US" b="1" dirty="0" smtClean="0"/>
              <a:t>프로필 이미지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추첨 대상자에서 제외</a:t>
            </a:r>
            <a:endParaRPr lang="en-US" altLang="ko-KR" b="1" dirty="0" smtClean="0"/>
          </a:p>
          <a:p>
            <a:r>
              <a:rPr lang="en-US" altLang="ko-KR" b="1" dirty="0" smtClean="0"/>
              <a:t>2. + </a:t>
            </a:r>
            <a:r>
              <a:rPr lang="ko-KR" altLang="en-US" b="1" dirty="0" smtClean="0"/>
              <a:t>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대상자 추가 가능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6338" y="5295900"/>
            <a:ext cx="3005138" cy="1200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8351" y="2952750"/>
            <a:ext cx="720600" cy="733425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44882" y="33103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44882" y="57772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37" y="0"/>
            <a:ext cx="3248526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48526" cy="68580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1089" y="5276850"/>
            <a:ext cx="2603562" cy="62865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1281" y="1337205"/>
            <a:ext cx="2212486" cy="4154324"/>
          </a:xfrm>
          <a:prstGeom prst="roundRect">
            <a:avLst>
              <a:gd name="adj" fmla="val 23125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2847" y="3733800"/>
            <a:ext cx="721624" cy="7752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644059" y="4656343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26475" y="11398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1932" y="1016807"/>
            <a:ext cx="40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 상자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생성시 박스 생성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상세 조회로 이동</a:t>
            </a:r>
            <a:endParaRPr lang="en-US" altLang="ko-KR" b="1" dirty="0" smtClean="0"/>
          </a:p>
        </p:txBody>
      </p:sp>
      <p:sp>
        <p:nvSpPr>
          <p:cNvPr id="13" name="타원 12"/>
          <p:cNvSpPr/>
          <p:nvPr/>
        </p:nvSpPr>
        <p:spPr>
          <a:xfrm>
            <a:off x="7626475" y="309562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556" y="2959247"/>
            <a:ext cx="410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생성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 생성 페이지로 이동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61932" y="4480473"/>
            <a:ext cx="400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소원 상세 조회</a:t>
            </a:r>
            <a:r>
              <a:rPr lang="en-US" altLang="ko-KR" b="1" dirty="0" smtClean="0"/>
              <a:t> 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등록 대상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내용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확인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비활성화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2024963" y="458083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002110" y="54724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33473" y="15569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623670" y="3938911"/>
            <a:ext cx="1329205" cy="183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7" y="0"/>
            <a:ext cx="3248526" cy="6858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9050" y="338777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4506" y="3264707"/>
            <a:ext cx="54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선물 생성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소원 내용 </a:t>
            </a:r>
            <a:r>
              <a:rPr lang="ko-KR" altLang="en-US" b="1" dirty="0" err="1" smtClean="0"/>
              <a:t>입력후</a:t>
            </a:r>
            <a:r>
              <a:rPr lang="ko-KR" altLang="en-US" b="1" dirty="0" smtClean="0"/>
              <a:t> 소원 생성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소원</a:t>
            </a:r>
            <a:endParaRPr lang="en-US" altLang="ko-KR" b="1" dirty="0" smtClean="0"/>
          </a:p>
        </p:txBody>
      </p:sp>
      <p:sp>
        <p:nvSpPr>
          <p:cNvPr id="13" name="타원 12"/>
          <p:cNvSpPr/>
          <p:nvPr/>
        </p:nvSpPr>
        <p:spPr>
          <a:xfrm>
            <a:off x="1778125" y="1920920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66078" y="1752600"/>
            <a:ext cx="2562998" cy="3305175"/>
          </a:xfrm>
          <a:prstGeom prst="roundRect">
            <a:avLst>
              <a:gd name="adj" fmla="val 16989"/>
            </a:avLst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7" y="0"/>
            <a:ext cx="3248526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14426" y="1914525"/>
            <a:ext cx="1133474" cy="8953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09412" y="5543550"/>
            <a:ext cx="3205413" cy="4381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543313" y="1812964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48180" y="3948987"/>
            <a:ext cx="245034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0707" y="1778799"/>
            <a:ext cx="490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닉네임</a:t>
            </a:r>
            <a:r>
              <a:rPr lang="en-US" altLang="ko-KR" b="1" dirty="0"/>
              <a:t>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등록된 이미지 출력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시간 출력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80706" y="3936210"/>
            <a:ext cx="49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채팅 전송</a:t>
            </a:r>
          </a:p>
          <a:p>
            <a:pPr marL="342900" indent="-342900">
              <a:buAutoNum type="arabicPeriod"/>
            </a:pPr>
            <a:r>
              <a:rPr lang="ko-KR" altLang="en-US" b="1" dirty="0" smtClean="0"/>
              <a:t>메시지 입력 후 전송 버튼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전송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알림 메시지 발송</a:t>
            </a:r>
            <a:endParaRPr lang="en-US" altLang="ko-KR" b="1" dirty="0" smtClean="0"/>
          </a:p>
        </p:txBody>
      </p:sp>
      <p:sp>
        <p:nvSpPr>
          <p:cNvPr id="9" name="타원 8"/>
          <p:cNvSpPr/>
          <p:nvPr/>
        </p:nvSpPr>
        <p:spPr>
          <a:xfrm>
            <a:off x="2361729" y="2243504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36154" y="564392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600</Words>
  <Application>Microsoft Office PowerPoint</Application>
  <PresentationFormat>와이드스크린</PresentationFormat>
  <Paragraphs>205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도담도담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도담도담</dc:title>
  <dc:creator>multicampus</dc:creator>
  <cp:lastModifiedBy>multicampus</cp:lastModifiedBy>
  <cp:revision>12</cp:revision>
  <dcterms:created xsi:type="dcterms:W3CDTF">2022-05-19T07:03:40Z</dcterms:created>
  <dcterms:modified xsi:type="dcterms:W3CDTF">2022-05-19T09:17:36Z</dcterms:modified>
</cp:coreProperties>
</file>