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6" r:id="rId6"/>
    <p:sldId id="258" r:id="rId7"/>
    <p:sldId id="263" r:id="rId8"/>
    <p:sldId id="259" r:id="rId9"/>
    <p:sldId id="267" r:id="rId10"/>
    <p:sldId id="264" r:id="rId11"/>
    <p:sldId id="260" r:id="rId12"/>
    <p:sldId id="265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DC6B-97E5-4012-A2B3-1ED36804F9A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5B8-553B-4D4F-861B-9126881F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62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DC6B-97E5-4012-A2B3-1ED36804F9A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5B8-553B-4D4F-861B-9126881F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24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DC6B-97E5-4012-A2B3-1ED36804F9A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5B8-553B-4D4F-861B-9126881F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65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DC6B-97E5-4012-A2B3-1ED36804F9A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5B8-553B-4D4F-861B-9126881F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8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DC6B-97E5-4012-A2B3-1ED36804F9A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5B8-553B-4D4F-861B-9126881F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00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DC6B-97E5-4012-A2B3-1ED36804F9A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5B8-553B-4D4F-861B-9126881F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3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DC6B-97E5-4012-A2B3-1ED36804F9A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5B8-553B-4D4F-861B-9126881F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7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DC6B-97E5-4012-A2B3-1ED36804F9A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5B8-553B-4D4F-861B-9126881F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24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DC6B-97E5-4012-A2B3-1ED36804F9A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5B8-553B-4D4F-861B-9126881F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4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DC6B-97E5-4012-A2B3-1ED36804F9A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5B8-553B-4D4F-861B-9126881F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4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DC6B-97E5-4012-A2B3-1ED36804F9A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5B8-553B-4D4F-861B-9126881F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1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DC6B-97E5-4012-A2B3-1ED36804F9A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075B8-553B-4D4F-861B-9126881F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37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0. READY </a:t>
            </a:r>
            <a:r>
              <a:rPr lang="ko-KR" altLang="en-US" dirty="0" smtClean="0"/>
              <a:t>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6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01262" y="80010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Front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36069" y="80010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openvidu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36069" y="1565030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Game Start </a:t>
            </a:r>
            <a:r>
              <a:rPr lang="ko-KR" altLang="en-US" sz="1500" dirty="0" smtClean="0"/>
              <a:t>시 명교 </a:t>
            </a:r>
            <a:r>
              <a:rPr lang="en-US" altLang="ko-KR" sz="1500" dirty="0" smtClean="0"/>
              <a:t>Thread </a:t>
            </a:r>
            <a:r>
              <a:rPr lang="ko-KR" altLang="en-US" sz="1500" dirty="0" smtClean="0"/>
              <a:t>시작</a:t>
            </a:r>
            <a:endParaRPr lang="ko-KR" altLang="en-US" sz="15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624754" y="1978268"/>
            <a:ext cx="2580544" cy="4132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301262" y="2051537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명교를 원하는 유저들은 </a:t>
            </a:r>
            <a:r>
              <a:rPr lang="en-US" altLang="ko-KR" sz="1500" dirty="0" smtClean="0"/>
              <a:t>Signal </a:t>
            </a:r>
            <a:r>
              <a:rPr lang="ko-KR" altLang="en-US" sz="1500" dirty="0" smtClean="0"/>
              <a:t>발송</a:t>
            </a:r>
            <a:endParaRPr lang="ko-KR" altLang="en-US" sz="15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699489" y="2464775"/>
            <a:ext cx="2606919" cy="64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306408" y="2788626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명교 원하는 유저들 저장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17219" y="3615103"/>
            <a:ext cx="19050" cy="4645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06408" y="4079631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명교 </a:t>
            </a:r>
            <a:r>
              <a:rPr lang="en-US" altLang="ko-KR" sz="1500" dirty="0" smtClean="0"/>
              <a:t>Thread </a:t>
            </a:r>
            <a:r>
              <a:rPr lang="ko-KR" altLang="en-US" sz="1500" dirty="0" smtClean="0"/>
              <a:t>돌면서 명교 대상자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명에게 </a:t>
            </a:r>
            <a:r>
              <a:rPr lang="en-US" altLang="ko-KR" sz="1500" dirty="0" smtClean="0"/>
              <a:t>signal </a:t>
            </a:r>
            <a:r>
              <a:rPr lang="ko-KR" altLang="en-US" sz="1500" dirty="0" smtClean="0"/>
              <a:t>발송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cxnSp>
        <p:nvCxnSpPr>
          <p:cNvPr id="18" name="직선 화살표 연결선 17"/>
          <p:cNvCxnSpPr>
            <a:endCxn id="21" idx="3"/>
          </p:cNvCxnSpPr>
          <p:nvPr/>
        </p:nvCxnSpPr>
        <p:spPr>
          <a:xfrm flipH="1">
            <a:off x="4624754" y="4386626"/>
            <a:ext cx="2681655" cy="271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301262" y="4000500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Signal </a:t>
            </a:r>
            <a:r>
              <a:rPr lang="ko-KR" altLang="en-US" sz="1500" dirty="0" smtClean="0"/>
              <a:t>받은 유저 </a:t>
            </a:r>
            <a:r>
              <a:rPr lang="ko-KR" altLang="en-US" sz="1500" dirty="0" err="1" smtClean="0"/>
              <a:t>명교창으로</a:t>
            </a:r>
            <a:r>
              <a:rPr lang="en-US" altLang="ko-KR" sz="1500" dirty="0" smtClean="0"/>
              <a:t>…</a:t>
            </a:r>
          </a:p>
          <a:p>
            <a:pPr algn="ctr"/>
            <a:r>
              <a:rPr lang="ko-KR" altLang="en-US" sz="1500" dirty="0" smtClean="0"/>
              <a:t>그 후 누가 뭐 냈는지 </a:t>
            </a:r>
            <a:r>
              <a:rPr lang="en-US" altLang="ko-KR" sz="1500" dirty="0" smtClean="0"/>
              <a:t>signal</a:t>
            </a:r>
            <a:r>
              <a:rPr lang="ko-KR" altLang="en-US" sz="1500" dirty="0" smtClean="0"/>
              <a:t>발송</a:t>
            </a:r>
            <a:endParaRPr lang="ko-KR" altLang="en-US" sz="15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624754" y="4520711"/>
            <a:ext cx="2681653" cy="9129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306408" y="5274648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명교 결과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거짓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L</a:t>
            </a:r>
            <a:r>
              <a:rPr lang="ko-KR" altLang="en-US" sz="1500" dirty="0" smtClean="0"/>
              <a:t>에게 발송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9776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사망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게임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59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 flipV="1">
            <a:off x="4624754" y="3977054"/>
            <a:ext cx="2611315" cy="87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301262" y="80010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Front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36069" y="80010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openvidu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943473" y="3033996"/>
            <a:ext cx="2061797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 </a:t>
            </a: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6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game</a:t>
            </a: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‘</a:t>
            </a:r>
            <a:r>
              <a:rPr kumimoji="0" lang="en-US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r>
              <a:rPr lang="en-US" altLang="ko-KR" sz="1600" b="1" dirty="0">
                <a:solidFill>
                  <a:srgbClr val="00B050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en-US" altLang="ko-KR" sz="1600" b="1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  </a:t>
            </a:r>
            <a:r>
              <a:rPr kumimoji="0" lang="ko-KR" altLang="ko-KR" sz="16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gameStatus</a:t>
            </a: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 4</a:t>
            </a:r>
            <a:b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}</a:t>
            </a:r>
            <a:endParaRPr kumimoji="0" lang="ko-KR" altLang="ko-KR" sz="4000" b="1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01262" y="3490546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종료 </a:t>
            </a:r>
            <a:r>
              <a:rPr lang="en-US" altLang="ko-KR" sz="1500" dirty="0" smtClean="0"/>
              <a:t>Signal </a:t>
            </a:r>
            <a:r>
              <a:rPr lang="ko-KR" altLang="en-US" sz="1500" dirty="0" err="1" smtClean="0"/>
              <a:t>수신시</a:t>
            </a:r>
            <a:r>
              <a:rPr lang="ko-KR" altLang="en-US" sz="1500" dirty="0" smtClean="0"/>
              <a:t> 게임이 종료되었다는 알림 </a:t>
            </a:r>
            <a:r>
              <a:rPr lang="en-US" altLang="ko-KR" sz="1500" dirty="0" smtClean="0"/>
              <a:t>+ Ready</a:t>
            </a:r>
            <a:r>
              <a:rPr lang="ko-KR" altLang="en-US" sz="1500" dirty="0" smtClean="0"/>
              <a:t>창으로 이동</a:t>
            </a:r>
            <a:endParaRPr lang="ko-KR" altLang="en-US" sz="15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8897815" y="3121268"/>
            <a:ext cx="4396" cy="430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36069" y="2294791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스킬 사용하는 도중 게임 종료 조건 발생</a:t>
            </a:r>
            <a:r>
              <a:rPr lang="en-US" altLang="ko-KR" sz="1500" dirty="0" smtClean="0"/>
              <a:t>!</a:t>
            </a:r>
            <a:endParaRPr lang="ko-KR" altLang="en-US" sz="1500" dirty="0"/>
          </a:p>
        </p:txBody>
      </p:sp>
      <p:sp>
        <p:nvSpPr>
          <p:cNvPr id="13" name="직사각형 12"/>
          <p:cNvSpPr/>
          <p:nvPr/>
        </p:nvSpPr>
        <p:spPr>
          <a:xfrm>
            <a:off x="7236069" y="3572606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자원 초기화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쓰래드</a:t>
            </a:r>
            <a:r>
              <a:rPr lang="ko-KR" altLang="en-US" sz="1500" dirty="0" smtClean="0"/>
              <a:t> 초기화 </a:t>
            </a:r>
            <a:r>
              <a:rPr lang="en-US" altLang="ko-KR" sz="1500" dirty="0" smtClean="0"/>
              <a:t>Front</a:t>
            </a:r>
            <a:r>
              <a:rPr lang="ko-KR" altLang="en-US" sz="1500" dirty="0" smtClean="0"/>
              <a:t>에 </a:t>
            </a:r>
            <a:r>
              <a:rPr lang="en-US" altLang="ko-KR" sz="1500" dirty="0" smtClean="0"/>
              <a:t>Signal </a:t>
            </a:r>
            <a:r>
              <a:rPr lang="ko-KR" altLang="en-US" sz="1500" dirty="0" smtClean="0"/>
              <a:t>발송</a:t>
            </a:r>
            <a:endParaRPr lang="en-US" altLang="ko-KR" sz="1500" dirty="0" smtClean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886808" y="4340468"/>
            <a:ext cx="4396" cy="430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01262" y="4794736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게임 관련 자원 초기화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208051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발생 가능한 문제들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smtClean="0"/>
              <a:t>도중에 </a:t>
            </a:r>
            <a:r>
              <a:rPr lang="ko-KR" altLang="en-US" sz="2400" dirty="0" err="1" smtClean="0"/>
              <a:t>키라나</a:t>
            </a:r>
            <a:r>
              <a:rPr lang="ko-KR" altLang="en-US" sz="2400" dirty="0" smtClean="0"/>
              <a:t> 마지막 경찰이 나갔을 때 스킬사용해야 게임 끝남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명교 화면 이동시 </a:t>
            </a:r>
            <a:r>
              <a:rPr lang="en-US" altLang="ko-KR" sz="2400" dirty="0" smtClean="0"/>
              <a:t>Session</a:t>
            </a:r>
            <a:r>
              <a:rPr lang="ko-KR" altLang="en-US" sz="2400" dirty="0" smtClean="0"/>
              <a:t>을 바꾸지 않고 가능할지</a:t>
            </a:r>
            <a:r>
              <a:rPr lang="en-US" altLang="ko-KR" sz="2400" dirty="0" smtClean="0"/>
              <a:t>??</a:t>
            </a:r>
          </a:p>
          <a:p>
            <a:pPr marL="0" indent="0"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바꾸면 게임 자원을 </a:t>
            </a:r>
            <a:r>
              <a:rPr lang="en-US" altLang="ko-KR" sz="2000" dirty="0" smtClean="0"/>
              <a:t>Session</a:t>
            </a:r>
            <a:r>
              <a:rPr lang="ko-KR" altLang="en-US" sz="2000" dirty="0" smtClean="0"/>
              <a:t>별로 관리하므로 매우 복잡한 문제들이 잔뜩 일어남</a:t>
            </a:r>
            <a:r>
              <a:rPr lang="en-US" altLang="ko-KR" sz="2000" dirty="0" smtClean="0"/>
              <a:t>.)</a:t>
            </a:r>
          </a:p>
          <a:p>
            <a:pPr marL="0" indent="0">
              <a:buNone/>
            </a:pPr>
            <a:r>
              <a:rPr lang="en-US" altLang="ko-KR" sz="2400" dirty="0" smtClean="0"/>
              <a:t>3.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Front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Participant </a:t>
            </a:r>
            <a:r>
              <a:rPr lang="en-US" altLang="ko-KR" sz="2400" dirty="0" err="1" smtClean="0"/>
              <a:t>privateId</a:t>
            </a:r>
            <a:r>
              <a:rPr lang="en-US" altLang="ko-KR" sz="2400" dirty="0" smtClean="0"/>
              <a:t> or </a:t>
            </a:r>
            <a:r>
              <a:rPr lang="en-US" altLang="ko-KR" sz="2400" dirty="0" err="1" smtClean="0"/>
              <a:t>publicId</a:t>
            </a:r>
            <a:r>
              <a:rPr lang="ko-KR" altLang="en-US" sz="2400" dirty="0" smtClean="0"/>
              <a:t>를 관리할 수 있는지</a:t>
            </a:r>
            <a:r>
              <a:rPr lang="en-US" altLang="ko-KR" sz="24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457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01262" y="80010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Front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36069" y="80010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openvidu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01262" y="1951892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Session signal</a:t>
            </a:r>
            <a:r>
              <a:rPr lang="ko-KR" altLang="en-US" sz="1500" dirty="0" smtClean="0"/>
              <a:t>로 개인 </a:t>
            </a:r>
            <a:r>
              <a:rPr lang="en-US" altLang="ko-KR" sz="1500" dirty="0" smtClean="0"/>
              <a:t>Ready </a:t>
            </a:r>
            <a:r>
              <a:rPr lang="ko-KR" altLang="en-US" sz="1500" dirty="0" smtClean="0"/>
              <a:t>알림</a:t>
            </a:r>
            <a:endParaRPr lang="ko-KR" altLang="en-US" sz="15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681904" y="2365128"/>
            <a:ext cx="249701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236069" y="1951891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Session </a:t>
            </a:r>
            <a:r>
              <a:rPr lang="ko-KR" altLang="en-US" sz="1500" dirty="0" smtClean="0"/>
              <a:t>접속자들에게 </a:t>
            </a:r>
            <a:r>
              <a:rPr lang="en-US" altLang="ko-KR" sz="1500" dirty="0" smtClean="0"/>
              <a:t>Ready </a:t>
            </a:r>
            <a:r>
              <a:rPr lang="ko-KR" altLang="en-US" sz="1500" dirty="0" smtClean="0"/>
              <a:t>신호를 보낸 </a:t>
            </a:r>
            <a:r>
              <a:rPr lang="en-US" altLang="ko-KR" sz="1500" dirty="0" smtClean="0"/>
              <a:t>Participant public Id </a:t>
            </a:r>
            <a:r>
              <a:rPr lang="ko-KR" altLang="en-US" sz="1500" dirty="0" smtClean="0"/>
              <a:t>알려주기</a:t>
            </a:r>
            <a:endParaRPr lang="ko-KR" altLang="en-US" sz="1500" dirty="0"/>
          </a:p>
        </p:txBody>
      </p:sp>
      <p:cxnSp>
        <p:nvCxnSpPr>
          <p:cNvPr id="14" name="직선 화살표 연결선 13"/>
          <p:cNvCxnSpPr>
            <a:endCxn id="17" idx="3"/>
          </p:cNvCxnSpPr>
          <p:nvPr/>
        </p:nvCxnSpPr>
        <p:spPr>
          <a:xfrm flipH="1">
            <a:off x="4624754" y="2579075"/>
            <a:ext cx="2580544" cy="14595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301262" y="3625359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Participant Id</a:t>
            </a:r>
            <a:r>
              <a:rPr lang="ko-KR" altLang="en-US" sz="1500" dirty="0" smtClean="0"/>
              <a:t>를 가지고 누가 </a:t>
            </a:r>
            <a:r>
              <a:rPr lang="en-US" altLang="ko-KR" sz="1500" dirty="0" smtClean="0"/>
              <a:t>Ready</a:t>
            </a:r>
            <a:r>
              <a:rPr lang="ko-KR" altLang="en-US" sz="1500" dirty="0" smtClean="0"/>
              <a:t> 했는지 체크하고 </a:t>
            </a:r>
            <a:r>
              <a:rPr lang="en-US" altLang="ko-KR" sz="1500" dirty="0" smtClean="0"/>
              <a:t>Ready</a:t>
            </a:r>
            <a:r>
              <a:rPr lang="ko-KR" altLang="en-US" sz="1500" dirty="0" smtClean="0"/>
              <a:t> 상태 표시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963008" y="4539759"/>
            <a:ext cx="0" cy="612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01262" y="5185995"/>
            <a:ext cx="3323492" cy="1469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유저가 몇 명 </a:t>
            </a:r>
            <a:r>
              <a:rPr lang="en-US" altLang="ko-KR" sz="1500" dirty="0" smtClean="0"/>
              <a:t>Ready</a:t>
            </a:r>
            <a:r>
              <a:rPr lang="ko-KR" altLang="en-US" sz="1500" dirty="0" smtClean="0"/>
              <a:t>상태인지 확인하면서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마지막에 </a:t>
            </a:r>
            <a:r>
              <a:rPr lang="en-US" altLang="ko-KR" sz="1500" dirty="0" smtClean="0"/>
              <a:t>Ready</a:t>
            </a:r>
            <a:r>
              <a:rPr lang="ko-KR" altLang="en-US" sz="1500" dirty="0" smtClean="0"/>
              <a:t>한 유저가 직업 설정 정보 알림</a:t>
            </a:r>
            <a:r>
              <a:rPr lang="en-US" altLang="ko-KR" sz="1500" dirty="0" smtClean="0"/>
              <a:t>(?), 5</a:t>
            </a:r>
            <a:r>
              <a:rPr lang="ko-KR" altLang="en-US" sz="1500" dirty="0" smtClean="0"/>
              <a:t>초 뒤에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Game Start signal </a:t>
            </a:r>
            <a:r>
              <a:rPr lang="ko-KR" altLang="en-US" sz="1500" dirty="0" smtClean="0"/>
              <a:t>발송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627683" y="5884250"/>
            <a:ext cx="35227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229598" y="5326930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게임 준비 창에서 게임 직업 설정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231422" y="4914754"/>
            <a:ext cx="2391507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 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game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‘</a:t>
            </a:r>
            <a:r>
              <a:rPr kumimoji="0" lang="en-US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B050"/>
                </a:solidFill>
                <a:latin typeface="Arial Unicode MS" panose="020B0604020202020204" pitchFamily="50" charset="-127"/>
                <a:ea typeface="JetBrains Mono"/>
              </a:rPr>
              <a:t>to: [],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</a:t>
            </a:r>
            <a:r>
              <a:rPr lang="en-US" altLang="ko-KR" sz="1200" b="1" dirty="0">
                <a:solidFill>
                  <a:srgbClr val="00B050"/>
                </a:solidFill>
                <a:latin typeface="JetBrains Mono"/>
              </a:rPr>
              <a:t> </a:t>
            </a:r>
            <a:r>
              <a:rPr lang="en-US" altLang="ko-KR" sz="1200" b="1" dirty="0" err="1">
                <a:solidFill>
                  <a:srgbClr val="00B050"/>
                </a:solidFill>
                <a:latin typeface="JetBrains Mono"/>
              </a:rPr>
              <a:t>JSON.stringify</a:t>
            </a:r>
            <a:r>
              <a:rPr lang="en-US" altLang="ko-KR" sz="1200" b="1" dirty="0">
                <a:solidFill>
                  <a:srgbClr val="00B050"/>
                </a:solidFill>
                <a:latin typeface="JetBrains Mono"/>
              </a:rPr>
              <a:t>(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gameStatus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 0,</a:t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GUARD : 1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endParaRPr lang="en-US" altLang="ko-KR" sz="1200" b="1" dirty="0">
              <a:solidFill>
                <a:srgbClr val="00B050"/>
              </a:solidFill>
              <a:latin typeface="Arial Unicode MS" panose="020B0604020202020204" pitchFamily="50" charset="-127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BROADCASTER : 0,</a:t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CRIMINAL : 1,</a:t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POLICE : 2</a:t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en-US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endParaRPr kumimoji="0" lang="ko-KR" altLang="ko-KR" sz="3200" b="1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0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게임 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19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01262" y="80010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Front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36069" y="80010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openvidu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01262" y="1951892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Session signal</a:t>
            </a:r>
            <a:r>
              <a:rPr lang="ko-KR" altLang="en-US" sz="1500" dirty="0" smtClean="0"/>
              <a:t>로 </a:t>
            </a:r>
            <a:r>
              <a:rPr lang="en-US" altLang="ko-KR" sz="1500" dirty="0" smtClean="0"/>
              <a:t>Game Start </a:t>
            </a:r>
            <a:r>
              <a:rPr lang="ko-KR" altLang="en-US" sz="1500" dirty="0" smtClean="0"/>
              <a:t>알림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681904" y="2365128"/>
            <a:ext cx="249701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36068" y="1723291"/>
            <a:ext cx="4317021" cy="315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참여자와 설정 직업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gameStatus</a:t>
            </a:r>
            <a:r>
              <a:rPr lang="en-US" altLang="ko-KR" sz="1500" dirty="0" smtClean="0"/>
              <a:t> : 0) </a:t>
            </a:r>
            <a:r>
              <a:rPr lang="ko-KR" altLang="en-US" sz="1500" dirty="0" smtClean="0"/>
              <a:t>매칭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err="1" smtClean="0"/>
              <a:t>명교할</a:t>
            </a:r>
            <a:r>
              <a:rPr lang="ko-KR" altLang="en-US" sz="1500" dirty="0" smtClean="0"/>
              <a:t> 참여자 설정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미션 수행자 설정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각자에게 자신의 직업 알려주기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명교 </a:t>
            </a:r>
            <a:r>
              <a:rPr lang="ko-KR" altLang="en-US" sz="1500" dirty="0" err="1" smtClean="0"/>
              <a:t>쓰래드</a:t>
            </a:r>
            <a:r>
              <a:rPr lang="ko-KR" altLang="en-US" sz="1500" dirty="0" smtClean="0"/>
              <a:t> 시작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미션 수행 </a:t>
            </a:r>
            <a:r>
              <a:rPr lang="ko-KR" altLang="en-US" sz="1500" dirty="0" err="1" smtClean="0"/>
              <a:t>쓰래드</a:t>
            </a:r>
            <a:r>
              <a:rPr lang="ko-KR" altLang="en-US" sz="1500" dirty="0" smtClean="0"/>
              <a:t> 시작</a:t>
            </a:r>
            <a:endParaRPr lang="en-US" altLang="ko-KR" sz="1500" dirty="0" smtClean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886325" y="1815622"/>
            <a:ext cx="1929910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/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game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‘</a:t>
            </a:r>
            <a:r>
              <a:rPr kumimoji="0" lang="en-US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JetBrains Mono"/>
              </a:rPr>
              <a:t>to: [],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</a:t>
            </a:r>
            <a:r>
              <a:rPr kumimoji="0" lang="en-US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sz="1200" b="1" dirty="0" err="1" smtClean="0">
                <a:solidFill>
                  <a:srgbClr val="00B050"/>
                </a:solidFill>
                <a:latin typeface="JetBrains Mono"/>
              </a:rPr>
              <a:t>JSON.stringify</a:t>
            </a:r>
            <a:r>
              <a:rPr lang="en-US" altLang="ko-KR" sz="1200" b="1" dirty="0" smtClean="0">
                <a:solidFill>
                  <a:srgbClr val="00B050"/>
                </a:solidFill>
                <a:latin typeface="JetBrains Mono"/>
              </a:rPr>
              <a:t>(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gameStatus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: 1,</a:t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lang="en-US" altLang="ko-KR" sz="1200" b="1" dirty="0" smtClean="0">
                <a:solidFill>
                  <a:srgbClr val="00B050"/>
                </a:solidFill>
                <a:latin typeface="Arial Unicode MS" panose="020B0604020202020204" pitchFamily="50" charset="-127"/>
              </a:rPr>
              <a:t>)</a:t>
            </a:r>
            <a:endParaRPr kumimoji="0" lang="ko-KR" altLang="ko-KR" sz="3200" b="1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0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91407" y="562708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미션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Thread</a:t>
            </a:r>
            <a:endParaRPr lang="ko-KR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5946" y="1485898"/>
            <a:ext cx="4932481" cy="4967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500" dirty="0" smtClean="0"/>
              <a:t>60</a:t>
            </a:r>
            <a:r>
              <a:rPr lang="ko-KR" altLang="en-US" sz="1500" dirty="0" smtClean="0"/>
              <a:t>초 </a:t>
            </a:r>
            <a:r>
              <a:rPr lang="en-US" altLang="ko-KR" sz="1500" dirty="0" smtClean="0"/>
              <a:t>Sleep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500" dirty="0" err="1" smtClean="0"/>
              <a:t>sessionId</a:t>
            </a:r>
            <a:r>
              <a:rPr lang="ko-KR" altLang="en-US" sz="1500" dirty="0" smtClean="0"/>
              <a:t>로 명교 대기자 배열 불러오기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명교 </a:t>
            </a:r>
            <a:r>
              <a:rPr lang="ko-KR" altLang="en-US" sz="1500" dirty="0" err="1" smtClean="0"/>
              <a:t>대기자들이</a:t>
            </a:r>
            <a:r>
              <a:rPr lang="ko-KR" altLang="en-US" sz="1500" dirty="0" smtClean="0"/>
              <a:t> 수시로 바뀌므로 </a:t>
            </a:r>
            <a:r>
              <a:rPr lang="en-US" altLang="ko-KR" sz="1500" dirty="0" smtClean="0"/>
              <a:t>while</a:t>
            </a:r>
            <a:r>
              <a:rPr lang="ko-KR" altLang="en-US" sz="1500" dirty="0" smtClean="0"/>
              <a:t>문 </a:t>
            </a:r>
            <a:r>
              <a:rPr lang="ko-KR" altLang="en-US" sz="1500" dirty="0" err="1" smtClean="0"/>
              <a:t>돌때마다</a:t>
            </a:r>
            <a:r>
              <a:rPr lang="ko-KR" altLang="en-US" sz="1500" dirty="0" smtClean="0"/>
              <a:t> 새롭게 가져옴</a:t>
            </a:r>
            <a:r>
              <a:rPr lang="en-US" altLang="ko-KR" sz="1500" dirty="0" smtClean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직업 배열 불러오기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게임 진행중 바뀌지 않으므로 </a:t>
            </a:r>
            <a:r>
              <a:rPr lang="ko-KR" altLang="en-US" sz="1500" dirty="0" err="1" smtClean="0"/>
              <a:t>파라미터로</a:t>
            </a:r>
            <a:r>
              <a:rPr lang="ko-KR" altLang="en-US" sz="1500" dirty="0" smtClean="0"/>
              <a:t> 준다</a:t>
            </a:r>
            <a:r>
              <a:rPr lang="en-US" altLang="ko-KR" sz="1500" dirty="0" smtClean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명교 대기자 목록 </a:t>
            </a:r>
            <a:r>
              <a:rPr lang="en-US" altLang="ko-KR" sz="1500" dirty="0" smtClean="0"/>
              <a:t>shuffle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500" dirty="0" smtClean="0"/>
              <a:t>2</a:t>
            </a:r>
            <a:r>
              <a:rPr lang="ko-KR" altLang="en-US" sz="1500" dirty="0" smtClean="0"/>
              <a:t>명만 미션 수행 알림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미션 수행중인 사람이 </a:t>
            </a:r>
            <a:r>
              <a:rPr lang="en-US" altLang="ko-KR" sz="1500" dirty="0" smtClean="0"/>
              <a:t>Police</a:t>
            </a:r>
            <a:r>
              <a:rPr lang="ko-KR" altLang="en-US" sz="1500" dirty="0" smtClean="0"/>
              <a:t>면 추종자에게 알림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236801" y="3630916"/>
            <a:ext cx="291831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data : 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ko-KR" sz="15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ction</a:t>
            </a:r>
            <a:r>
              <a:rPr kumimoji="0" lang="en-US" altLang="ko-KR" sz="1500" b="1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en-US" altLang="ko-KR" sz="1500" b="1" u="none" strike="noStrike" cap="none" normalizeH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missionStart</a:t>
            </a:r>
            <a:r>
              <a:rPr kumimoji="0" lang="en-US" altLang="ko-KR" sz="1500" b="1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baseline="0" dirty="0" smtClean="0">
                <a:solidFill>
                  <a:srgbClr val="00B050"/>
                </a:solidFill>
                <a:latin typeface="Arial" panose="020B0604020202020204" pitchFamily="34" charset="0"/>
              </a:rPr>
              <a:t>turn : 1(</a:t>
            </a:r>
            <a:r>
              <a:rPr lang="ko-KR" altLang="en-US" sz="1500" b="1" baseline="0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미션시</a:t>
            </a:r>
            <a:r>
              <a:rPr lang="ko-KR" altLang="en-US" sz="1500" b="1" baseline="0" dirty="0" smtClean="0">
                <a:solidFill>
                  <a:srgbClr val="00B050"/>
                </a:solidFill>
                <a:latin typeface="Arial" panose="020B0604020202020204" pitchFamily="34" charset="0"/>
              </a:rPr>
              <a:t> 증가</a:t>
            </a:r>
            <a:r>
              <a:rPr lang="en-US" altLang="ko-KR" sz="1500" b="1" baseline="0" dirty="0" smtClean="0">
                <a:solidFill>
                  <a:srgbClr val="00B050"/>
                </a:solidFill>
                <a:latin typeface="Arial" panose="020B0604020202020204" pitchFamily="34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500" b="1" u="none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}</a:t>
            </a:r>
            <a:endParaRPr kumimoji="0" lang="ko-KR" altLang="ko-KR" sz="150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236801" y="5398166"/>
            <a:ext cx="3595322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data : 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announce</a:t>
            </a:r>
            <a:r>
              <a:rPr kumimoji="0" lang="en-US" altLang="ko-KR" sz="1500" b="1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en-US" altLang="ko-KR" sz="1500" b="1" u="none" strike="noStrike" cap="none" normalizeH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policeMissionStart</a:t>
            </a:r>
            <a:endParaRPr lang="en-US" altLang="ko-KR" sz="1500" b="1" baseline="0" dirty="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500" b="1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}</a:t>
            </a:r>
            <a:endParaRPr kumimoji="0" lang="ko-KR" altLang="ko-KR" sz="1500" b="1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455377" y="4138747"/>
            <a:ext cx="3587261" cy="12594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726723" y="5849659"/>
            <a:ext cx="13159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419849" y="1485898"/>
            <a:ext cx="5345724" cy="170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Missionstart</a:t>
            </a:r>
            <a:r>
              <a:rPr lang="en-US" altLang="ko-KR" dirty="0" smtClean="0"/>
              <a:t> signal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수신시</a:t>
            </a:r>
            <a:r>
              <a:rPr lang="ko-KR" altLang="en-US" dirty="0" smtClean="0"/>
              <a:t> 미션 시작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policeMissionStart</a:t>
            </a:r>
            <a:r>
              <a:rPr lang="en-US" altLang="ko-KR" dirty="0" smtClean="0"/>
              <a:t> signal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수신시</a:t>
            </a:r>
            <a:r>
              <a:rPr lang="ko-KR" altLang="en-US" dirty="0" smtClean="0"/>
              <a:t> 경찰이 미션을 진행중입니다</a:t>
            </a:r>
            <a:r>
              <a:rPr lang="en-US" altLang="ko-KR" dirty="0" smtClean="0"/>
              <a:t>! </a:t>
            </a:r>
            <a:r>
              <a:rPr lang="ko-KR" altLang="en-US" dirty="0" smtClean="0"/>
              <a:t>알림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372716" y="562708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Front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9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스킬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21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01262" y="80010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Front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36069" y="800100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openvidu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01262" y="1951892"/>
            <a:ext cx="3323492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Session signal</a:t>
            </a:r>
            <a:r>
              <a:rPr lang="ko-KR" altLang="en-US" sz="1500" dirty="0" smtClean="0"/>
              <a:t>로 스킬 사용 알림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681904" y="2365128"/>
            <a:ext cx="249701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36068" y="1723291"/>
            <a:ext cx="4317021" cy="315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캐릭터 배열 가져오기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500" dirty="0" smtClean="0"/>
              <a:t>Front</a:t>
            </a:r>
            <a:r>
              <a:rPr lang="ko-KR" altLang="en-US" sz="1500" dirty="0" smtClean="0"/>
              <a:t>에서 보낸 </a:t>
            </a:r>
            <a:r>
              <a:rPr lang="en-US" altLang="ko-KR" sz="1500" dirty="0" err="1" smtClean="0"/>
              <a:t>connectionId</a:t>
            </a:r>
            <a:r>
              <a:rPr lang="ko-KR" altLang="en-US" sz="1500" dirty="0" smtClean="0"/>
              <a:t>로 스킬 대상 </a:t>
            </a:r>
            <a:r>
              <a:rPr lang="en-US" altLang="ko-KR" sz="1500" dirty="0" smtClean="0"/>
              <a:t>Participant</a:t>
            </a:r>
            <a:r>
              <a:rPr lang="ko-KR" altLang="en-US" sz="1500" dirty="0" smtClean="0"/>
              <a:t>찾기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해당 </a:t>
            </a:r>
            <a:r>
              <a:rPr lang="en-US" altLang="ko-KR" sz="1500" dirty="0" smtClean="0"/>
              <a:t>Participant </a:t>
            </a:r>
            <a:r>
              <a:rPr lang="ko-KR" altLang="en-US" sz="1500" dirty="0" smtClean="0"/>
              <a:t>가 </a:t>
            </a:r>
            <a:r>
              <a:rPr lang="en-US" altLang="ko-KR" sz="1500" dirty="0" smtClean="0"/>
              <a:t>name </a:t>
            </a:r>
            <a:r>
              <a:rPr lang="ko-KR" altLang="en-US" sz="1500" dirty="0" smtClean="0"/>
              <a:t>직업인지 확인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err="1" smtClean="0"/>
              <a:t>맞다면</a:t>
            </a:r>
            <a:r>
              <a:rPr lang="ko-KR" altLang="en-US" sz="1500" dirty="0" smtClean="0"/>
              <a:t> 사망</a:t>
            </a:r>
            <a:r>
              <a:rPr lang="en-US" altLang="ko-KR" sz="1500" dirty="0" smtClean="0"/>
              <a:t>.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경찰 수 </a:t>
            </a:r>
            <a:r>
              <a:rPr lang="en-US" altLang="ko-KR" sz="1500" dirty="0" smtClean="0"/>
              <a:t>0 or </a:t>
            </a:r>
            <a:r>
              <a:rPr lang="ko-KR" altLang="en-US" sz="1500" dirty="0" smtClean="0"/>
              <a:t>키라 </a:t>
            </a:r>
            <a:r>
              <a:rPr lang="ko-KR" altLang="en-US" sz="1500" dirty="0" err="1" smtClean="0"/>
              <a:t>사망시</a:t>
            </a:r>
            <a:r>
              <a:rPr lang="ko-KR" altLang="en-US" sz="1500" dirty="0" smtClean="0"/>
              <a:t> 게임 종료</a:t>
            </a:r>
            <a:endParaRPr lang="en-US" altLang="ko-KR" sz="1500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886325" y="1353959"/>
            <a:ext cx="192991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 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game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‘</a:t>
            </a:r>
            <a:r>
              <a:rPr kumimoji="0" lang="en-US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B050"/>
                </a:solidFill>
                <a:latin typeface="Arial Unicode MS" panose="020B0604020202020204" pitchFamily="50" charset="-127"/>
                <a:ea typeface="JetBrains Mono"/>
              </a:rPr>
              <a:t>to: [],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</a:t>
            </a:r>
            <a:r>
              <a:rPr kumimoji="0" lang="en-US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sz="1200" b="1" dirty="0" err="1">
                <a:solidFill>
                  <a:srgbClr val="00B050"/>
                </a:solidFill>
                <a:latin typeface="JetBrains Mono"/>
              </a:rPr>
              <a:t>JSON.stringify</a:t>
            </a:r>
            <a:r>
              <a:rPr lang="en-US" altLang="ko-KR" sz="1200" b="1" dirty="0">
                <a:solidFill>
                  <a:srgbClr val="00B050"/>
                </a:solidFill>
                <a:latin typeface="JetBrains Mono"/>
              </a:rPr>
              <a:t>(</a:t>
            </a:r>
            <a:r>
              <a:rPr lang="ko-KR" altLang="ko-KR" sz="1200" b="1" dirty="0">
                <a:solidFill>
                  <a:srgbClr val="00B050"/>
                </a:solidFill>
                <a:latin typeface="Arial Unicode MS" panose="020B0604020202020204" pitchFamily="50" charset="-127"/>
                <a:ea typeface="JetBrains Mono"/>
              </a:rPr>
              <a:t/>
            </a:r>
            <a:br>
              <a:rPr lang="ko-KR" altLang="ko-KR" sz="1200" b="1" dirty="0">
                <a:solidFill>
                  <a:srgbClr val="00B050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lang="en-US" altLang="ko-KR" sz="1200" b="1" dirty="0">
                <a:solidFill>
                  <a:srgbClr val="00B050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gameStatus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 2,</a:t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target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 </a:t>
            </a: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connectionId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 : '</a:t>
            </a:r>
            <a:r>
              <a:rPr kumimoji="0" lang="ko-KR" altLang="ko-KR" sz="1200" b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L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', 'KIRA', 'GUARD', 'BROADCASTER', 'CRIMINAL', 'POLICE' 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중 하나</a:t>
            </a: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b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en-US" altLang="ko-KR" sz="12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endParaRPr kumimoji="0" lang="ko-KR" altLang="ko-KR" sz="3200" b="1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55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명함교환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39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91407" y="562708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명교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Thread</a:t>
            </a:r>
            <a:endParaRPr lang="ko-KR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5946" y="1485898"/>
            <a:ext cx="4932481" cy="4967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500" dirty="0" smtClean="0"/>
              <a:t>1</a:t>
            </a:r>
            <a:r>
              <a:rPr lang="ko-KR" altLang="en-US" sz="1500" dirty="0" smtClean="0"/>
              <a:t>초마다 명교 참가자 목록 가져오기</a:t>
            </a:r>
            <a:r>
              <a:rPr lang="en-US" altLang="ko-KR" sz="1500" dirty="0" smtClean="0"/>
              <a:t>(Static </a:t>
            </a:r>
            <a:r>
              <a:rPr lang="ko-KR" altLang="en-US" sz="1500" dirty="0" smtClean="0"/>
              <a:t>자원</a:t>
            </a:r>
            <a:r>
              <a:rPr lang="en-US" altLang="ko-KR" sz="1500" dirty="0" smtClean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명교 참가자가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명 이상이면 명교</a:t>
            </a:r>
            <a:r>
              <a:rPr lang="en-US" altLang="ko-KR" sz="1500" dirty="0" smtClean="0"/>
              <a:t>(if</a:t>
            </a:r>
            <a:r>
              <a:rPr lang="ko-KR" altLang="en-US" sz="1500" dirty="0" smtClean="0"/>
              <a:t>문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시작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/>
              <a:t>명교 대기자 목록 </a:t>
            </a:r>
            <a:r>
              <a:rPr lang="en-US" altLang="ko-KR" sz="1500" dirty="0" smtClean="0"/>
              <a:t>shuffle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500" dirty="0" smtClean="0"/>
              <a:t>2</a:t>
            </a:r>
            <a:r>
              <a:rPr lang="ko-KR" altLang="en-US" sz="1500" dirty="0" smtClean="0"/>
              <a:t>명만 미션 수행 알림</a:t>
            </a:r>
            <a:endParaRPr lang="en-US" altLang="ko-KR" sz="15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500" dirty="0" smtClean="0"/>
              <a:t>30</a:t>
            </a:r>
            <a:r>
              <a:rPr lang="ko-KR" altLang="en-US" sz="1500" dirty="0" smtClean="0"/>
              <a:t>초 </a:t>
            </a:r>
            <a:r>
              <a:rPr lang="en-US" altLang="ko-KR" sz="1500" dirty="0" smtClean="0"/>
              <a:t>sleep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228009" y="5046478"/>
            <a:ext cx="291831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data : 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ko-KR" sz="15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ction</a:t>
            </a:r>
            <a:r>
              <a:rPr kumimoji="0" lang="en-US" altLang="ko-KR" sz="1500" b="1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en-US" altLang="ko-KR" sz="1500" b="1" u="none" strike="noStrike" cap="none" normalizeH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exchangeStart</a:t>
            </a:r>
            <a:r>
              <a:rPr kumimoji="0" lang="en-US" altLang="ko-KR" sz="1500" b="1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baseline="0" dirty="0" smtClean="0">
                <a:solidFill>
                  <a:srgbClr val="00B050"/>
                </a:solidFill>
                <a:latin typeface="Arial" panose="020B0604020202020204" pitchFamily="34" charset="0"/>
              </a:rPr>
              <a:t>turn : 1(</a:t>
            </a:r>
            <a:r>
              <a:rPr lang="ko-KR" altLang="en-US" sz="1500" b="1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명교시</a:t>
            </a:r>
            <a:r>
              <a:rPr lang="ko-KR" altLang="en-US" sz="15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 증가</a:t>
            </a:r>
            <a:r>
              <a:rPr lang="en-US" altLang="ko-KR" sz="1500" b="1" baseline="0" dirty="0" smtClean="0">
                <a:solidFill>
                  <a:srgbClr val="00B050"/>
                </a:solidFill>
                <a:latin typeface="Arial" panose="020B0604020202020204" pitchFamily="34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500" b="1" u="none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}</a:t>
            </a:r>
            <a:endParaRPr kumimoji="0" lang="ko-KR" altLang="ko-KR" sz="150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569677" y="4457700"/>
            <a:ext cx="3516923" cy="1096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419849" y="1485898"/>
            <a:ext cx="5345724" cy="170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/>
              <a:t>signal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수신시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명교창으로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(?)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명교 결과 </a:t>
            </a:r>
            <a:r>
              <a:rPr lang="en-US" altLang="ko-KR" dirty="0" smtClean="0"/>
              <a:t>signal</a:t>
            </a:r>
            <a:r>
              <a:rPr lang="ko-KR" altLang="en-US" dirty="0" smtClean="0"/>
              <a:t>로 보내기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결과 확인 후 </a:t>
            </a:r>
            <a:r>
              <a:rPr lang="en-US" altLang="ko-KR" dirty="0" smtClean="0"/>
              <a:t>L</a:t>
            </a:r>
            <a:r>
              <a:rPr lang="ko-KR" altLang="en-US" dirty="0" smtClean="0"/>
              <a:t>에게 </a:t>
            </a:r>
            <a:r>
              <a:rPr lang="en-US" altLang="ko-KR" dirty="0" err="1" smtClean="0"/>
              <a:t>signa</a:t>
            </a:r>
            <a:r>
              <a:rPr lang="ko-KR" altLang="en-US" dirty="0" smtClean="0"/>
              <a:t>보내기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X)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Front</a:t>
            </a:r>
            <a:r>
              <a:rPr lang="ko-KR" altLang="en-US" dirty="0" smtClean="0"/>
              <a:t>에서 받아서 결과 띄우기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372716" y="562708"/>
            <a:ext cx="3323492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Front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5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598</Words>
  <Application>Microsoft Office PowerPoint</Application>
  <PresentationFormat>와이드스크린</PresentationFormat>
  <Paragraphs>89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 Unicode MS</vt:lpstr>
      <vt:lpstr>JetBrains Mono</vt:lpstr>
      <vt:lpstr>맑은 고딕</vt:lpstr>
      <vt:lpstr>Arial</vt:lpstr>
      <vt:lpstr>Courier New</vt:lpstr>
      <vt:lpstr>Office 테마</vt:lpstr>
      <vt:lpstr>0. READY 창</vt:lpstr>
      <vt:lpstr>PowerPoint 프레젠테이션</vt:lpstr>
      <vt:lpstr>1. 게임 시작</vt:lpstr>
      <vt:lpstr>PowerPoint 프레젠테이션</vt:lpstr>
      <vt:lpstr>PowerPoint 프레젠테이션</vt:lpstr>
      <vt:lpstr>2. 스킬 사용</vt:lpstr>
      <vt:lpstr>PowerPoint 프레젠테이션</vt:lpstr>
      <vt:lpstr>3. 명함교환</vt:lpstr>
      <vt:lpstr>PowerPoint 프레젠테이션</vt:lpstr>
      <vt:lpstr>PowerPoint 프레젠테이션</vt:lpstr>
      <vt:lpstr>5. 사망 or 게임 종료</vt:lpstr>
      <vt:lpstr>PowerPoint 프레젠테이션</vt:lpstr>
      <vt:lpstr>6. 발생 가능한 문제들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READY 창</dc:title>
  <dc:creator>multicampus</dc:creator>
  <cp:lastModifiedBy>multicampus</cp:lastModifiedBy>
  <cp:revision>13</cp:revision>
  <dcterms:created xsi:type="dcterms:W3CDTF">2022-02-02T13:26:16Z</dcterms:created>
  <dcterms:modified xsi:type="dcterms:W3CDTF">2022-02-07T02:19:12Z</dcterms:modified>
</cp:coreProperties>
</file>