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-17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5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7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6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6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A89A-C7DE-4D12-BC2E-F9C227D4744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2CFA-C2D8-4537-A351-D750EF0D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3776" y="1050169"/>
            <a:ext cx="6768662" cy="4780729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9971690" y="1103586"/>
            <a:ext cx="201010" cy="697624"/>
          </a:xfrm>
          <a:prstGeom prst="rightBrace">
            <a:avLst>
              <a:gd name="adj1" fmla="val 79411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89870" y="126773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255520" y="1680210"/>
            <a:ext cx="7239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4334" y="1218545"/>
            <a:ext cx="192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bar, toggle between different html pages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110740" y="2087880"/>
            <a:ext cx="1386840" cy="40767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334" y="2216765"/>
            <a:ext cx="192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 button for selecting different categories of keyboards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8907780" y="2101215"/>
            <a:ext cx="1352550" cy="436245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215925" y="2216765"/>
            <a:ext cx="192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a specific keyboard by typing keywords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59065" y="3017520"/>
            <a:ext cx="380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containers, similar with coffee shop – will implement JS to populate this board. For illustration, I just hard coded one keyboard example.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804910" y="5707380"/>
            <a:ext cx="1267285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15925" y="5325725"/>
            <a:ext cx="192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 for notes and copyrights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871104" y="3691890"/>
            <a:ext cx="1386840" cy="40767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334" y="4151769"/>
            <a:ext cx="215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the image for details (will implement more 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3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88" y="956310"/>
            <a:ext cx="7100963" cy="52578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9971690" y="1103586"/>
            <a:ext cx="201010" cy="697624"/>
          </a:xfrm>
          <a:prstGeom prst="rightBrace">
            <a:avLst>
              <a:gd name="adj1" fmla="val 79411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89870" y="126773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255520" y="1680210"/>
            <a:ext cx="7239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334" y="1218545"/>
            <a:ext cx="192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bar, toggle between different html pages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396490" y="2625090"/>
            <a:ext cx="1398270" cy="52959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26970" y="3288030"/>
            <a:ext cx="139065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396490" y="3406140"/>
            <a:ext cx="1398270" cy="48006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4334" y="2826365"/>
            <a:ext cx="192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name, email and subject 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4334" y="4384655"/>
            <a:ext cx="192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longer text input of inquiries and feedback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426970" y="4846320"/>
            <a:ext cx="139065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648700" y="5551170"/>
            <a:ext cx="139065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89870" y="5366504"/>
            <a:ext cx="12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to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changhao xu</dc:creator>
  <cp:lastModifiedBy>changhao xu</cp:lastModifiedBy>
  <cp:revision>2</cp:revision>
  <dcterms:created xsi:type="dcterms:W3CDTF">2023-05-26T13:15:30Z</dcterms:created>
  <dcterms:modified xsi:type="dcterms:W3CDTF">2023-05-26T13:19:50Z</dcterms:modified>
</cp:coreProperties>
</file>