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sldIdLst>
    <p:sldId id="256" r:id="rId5"/>
    <p:sldId id="257" r:id="rId6"/>
    <p:sldId id="258" r:id="rId7"/>
    <p:sldId id="262" r:id="rId8"/>
    <p:sldId id="263" r:id="rId9"/>
    <p:sldId id="264" r:id="rId10"/>
    <p:sldId id="260" r:id="rId11"/>
    <p:sldId id="265" r:id="rId12"/>
    <p:sldId id="25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A0550-6456-40D7-AE88-F4CF3E6BED5C}" v="1" dt="2022-08-04T09:20:03.743"/>
    <p1510:client id="{187F973F-882E-4FE2-8FAF-F3D702229680}" v="21" dt="2022-08-19T02:35:46.794"/>
    <p1510:client id="{93E15292-5393-4877-816E-BBFAFEBC1B8B}" v="15" dt="2022-08-19T02:31:26.777"/>
    <p1510:client id="{DE65CEA3-266B-4D64-9E62-F8647AF7A98C}" v="2" dt="2022-08-18T08:29:28.6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3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ie Hu (23217014)" userId="S::23217014@student.uwa.edu.au::b3329dc9-d0a8-4213-b016-d10478dd0de6" providerId="AD" clId="Web-{057A0550-6456-40D7-AE88-F4CF3E6BED5C}"/>
    <pc:docChg chg="addSld">
      <pc:chgData name="Charlie Hu (23217014)" userId="S::23217014@student.uwa.edu.au::b3329dc9-d0a8-4213-b016-d10478dd0de6" providerId="AD" clId="Web-{057A0550-6456-40D7-AE88-F4CF3E6BED5C}" dt="2022-08-04T09:20:03.743" v="0"/>
      <pc:docMkLst>
        <pc:docMk/>
      </pc:docMkLst>
      <pc:sldChg chg="new">
        <pc:chgData name="Charlie Hu (23217014)" userId="S::23217014@student.uwa.edu.au::b3329dc9-d0a8-4213-b016-d10478dd0de6" providerId="AD" clId="Web-{057A0550-6456-40D7-AE88-F4CF3E6BED5C}" dt="2022-08-04T09:20:03.743" v="0"/>
        <pc:sldMkLst>
          <pc:docMk/>
          <pc:sldMk cId="3609703533" sldId="261"/>
        </pc:sldMkLst>
      </pc:sldChg>
    </pc:docChg>
  </pc:docChgLst>
  <pc:docChgLst>
    <pc:chgData name="Yinuo Zhao (23112901)" userId="S::23112901@student.uwa.edu.au::54313df1-eb4b-45ec-b2d1-79bfc4a4e17d" providerId="AD" clId="Web-{DE65CEA3-266B-4D64-9E62-F8647AF7A98C}"/>
    <pc:docChg chg="sldOrd">
      <pc:chgData name="Yinuo Zhao (23112901)" userId="S::23112901@student.uwa.edu.au::54313df1-eb4b-45ec-b2d1-79bfc4a4e17d" providerId="AD" clId="Web-{DE65CEA3-266B-4D64-9E62-F8647AF7A98C}" dt="2022-08-18T08:29:28.697" v="1"/>
      <pc:docMkLst>
        <pc:docMk/>
      </pc:docMkLst>
      <pc:sldChg chg="ord">
        <pc:chgData name="Yinuo Zhao (23112901)" userId="S::23112901@student.uwa.edu.au::54313df1-eb4b-45ec-b2d1-79bfc4a4e17d" providerId="AD" clId="Web-{DE65CEA3-266B-4D64-9E62-F8647AF7A98C}" dt="2022-08-18T08:29:28.697" v="1"/>
        <pc:sldMkLst>
          <pc:docMk/>
          <pc:sldMk cId="586050384" sldId="258"/>
        </pc:sldMkLst>
      </pc:sldChg>
    </pc:docChg>
  </pc:docChgLst>
  <pc:docChgLst>
    <pc:chgData name="Changhao Liu (22924454)" userId="S::22924454@student.uwa.edu.au::167ea777-e172-44c2-954e-443bb4f198ac" providerId="AD" clId="Web-{93E15292-5393-4877-816E-BBFAFEBC1B8B}"/>
    <pc:docChg chg="modSld">
      <pc:chgData name="Changhao Liu (22924454)" userId="S::22924454@student.uwa.edu.au::167ea777-e172-44c2-954e-443bb4f198ac" providerId="AD" clId="Web-{93E15292-5393-4877-816E-BBFAFEBC1B8B}" dt="2022-08-19T02:31:14.760" v="12"/>
      <pc:docMkLst>
        <pc:docMk/>
      </pc:docMkLst>
      <pc:sldChg chg="modSp">
        <pc:chgData name="Changhao Liu (22924454)" userId="S::22924454@student.uwa.edu.au::167ea777-e172-44c2-954e-443bb4f198ac" providerId="AD" clId="Web-{93E15292-5393-4877-816E-BBFAFEBC1B8B}" dt="2022-08-19T02:31:14.760" v="12"/>
        <pc:sldMkLst>
          <pc:docMk/>
          <pc:sldMk cId="4218003038" sldId="263"/>
        </pc:sldMkLst>
        <pc:graphicFrameChg chg="mod modGraphic">
          <ac:chgData name="Changhao Liu (22924454)" userId="S::22924454@student.uwa.edu.au::167ea777-e172-44c2-954e-443bb4f198ac" providerId="AD" clId="Web-{93E15292-5393-4877-816E-BBFAFEBC1B8B}" dt="2022-08-19T02:31:14.760" v="12"/>
          <ac:graphicFrameMkLst>
            <pc:docMk/>
            <pc:sldMk cId="4218003038" sldId="263"/>
            <ac:graphicFrameMk id="3" creationId="{37FB421A-187E-A97F-385B-12B60F6C5FF6}"/>
          </ac:graphicFrameMkLst>
        </pc:graphicFrameChg>
      </pc:sldChg>
    </pc:docChg>
  </pc:docChgLst>
  <pc:docChgLst>
    <pc:chgData name="Changhao Liu (22924454)" userId="S::22924454@student.uwa.edu.au::167ea777-e172-44c2-954e-443bb4f198ac" providerId="AD" clId="Web-{187F973F-882E-4FE2-8FAF-F3D702229680}"/>
    <pc:docChg chg="addSld modSld">
      <pc:chgData name="Changhao Liu (22924454)" userId="S::22924454@student.uwa.edu.au::167ea777-e172-44c2-954e-443bb4f198ac" providerId="AD" clId="Web-{187F973F-882E-4FE2-8FAF-F3D702229680}" dt="2022-08-19T02:35:46.794" v="18"/>
      <pc:docMkLst>
        <pc:docMk/>
      </pc:docMkLst>
      <pc:sldChg chg="addSp delSp modSp">
        <pc:chgData name="Changhao Liu (22924454)" userId="S::22924454@student.uwa.edu.au::167ea777-e172-44c2-954e-443bb4f198ac" providerId="AD" clId="Web-{187F973F-882E-4FE2-8FAF-F3D702229680}" dt="2022-08-19T02:35:46.794" v="18"/>
        <pc:sldMkLst>
          <pc:docMk/>
          <pc:sldMk cId="589342332" sldId="260"/>
        </pc:sldMkLst>
        <pc:spChg chg="add del mod">
          <ac:chgData name="Changhao Liu (22924454)" userId="S::22924454@student.uwa.edu.au::167ea777-e172-44c2-954e-443bb4f198ac" providerId="AD" clId="Web-{187F973F-882E-4FE2-8FAF-F3D702229680}" dt="2022-08-19T02:34:04.962" v="3"/>
          <ac:spMkLst>
            <pc:docMk/>
            <pc:sldMk cId="589342332" sldId="260"/>
            <ac:spMk id="3" creationId="{F0FF8238-85E5-9867-5DEE-8C8A1201C174}"/>
          </ac:spMkLst>
        </pc:spChg>
        <pc:spChg chg="add del mod">
          <ac:chgData name="Changhao Liu (22924454)" userId="S::22924454@student.uwa.edu.au::167ea777-e172-44c2-954e-443bb4f198ac" providerId="AD" clId="Web-{187F973F-882E-4FE2-8FAF-F3D702229680}" dt="2022-08-19T02:34:29.322" v="5"/>
          <ac:spMkLst>
            <pc:docMk/>
            <pc:sldMk cId="589342332" sldId="260"/>
            <ac:spMk id="6" creationId="{D627B2C4-057A-B37C-47F4-73A0E952307C}"/>
          </ac:spMkLst>
        </pc:spChg>
        <pc:spChg chg="add del mod">
          <ac:chgData name="Changhao Liu (22924454)" userId="S::22924454@student.uwa.edu.au::167ea777-e172-44c2-954e-443bb4f198ac" providerId="AD" clId="Web-{187F973F-882E-4FE2-8FAF-F3D702229680}" dt="2022-08-19T02:35:46.794" v="18"/>
          <ac:spMkLst>
            <pc:docMk/>
            <pc:sldMk cId="589342332" sldId="260"/>
            <ac:spMk id="10" creationId="{3A2DACC4-8368-1B22-7716-6529BFBAB6ED}"/>
          </ac:spMkLst>
        </pc:spChg>
        <pc:picChg chg="del">
          <ac:chgData name="Changhao Liu (22924454)" userId="S::22924454@student.uwa.edu.au::167ea777-e172-44c2-954e-443bb4f198ac" providerId="AD" clId="Web-{187F973F-882E-4FE2-8FAF-F3D702229680}" dt="2022-08-19T02:34:07.681" v="4"/>
          <ac:picMkLst>
            <pc:docMk/>
            <pc:sldMk cId="589342332" sldId="260"/>
            <ac:picMk id="5" creationId="{75D8BC4B-470B-4C2A-4410-3B7F22809538}"/>
          </ac:picMkLst>
        </pc:picChg>
        <pc:picChg chg="add del mod ord">
          <ac:chgData name="Changhao Liu (22924454)" userId="S::22924454@student.uwa.edu.au::167ea777-e172-44c2-954e-443bb4f198ac" providerId="AD" clId="Web-{187F973F-882E-4FE2-8FAF-F3D702229680}" dt="2022-08-19T02:35:23.168" v="11"/>
          <ac:picMkLst>
            <pc:docMk/>
            <pc:sldMk cId="589342332" sldId="260"/>
            <ac:picMk id="7" creationId="{B2D77668-68AB-E588-D183-8F99FDD8640A}"/>
          </ac:picMkLst>
        </pc:picChg>
        <pc:picChg chg="add mod">
          <ac:chgData name="Changhao Liu (22924454)" userId="S::22924454@student.uwa.edu.au::167ea777-e172-44c2-954e-443bb4f198ac" providerId="AD" clId="Web-{187F973F-882E-4FE2-8FAF-F3D702229680}" dt="2022-08-19T02:35:41.278" v="17" actId="14100"/>
          <ac:picMkLst>
            <pc:docMk/>
            <pc:sldMk cId="589342332" sldId="260"/>
            <ac:picMk id="8" creationId="{8123C9C5-079D-E87F-B253-3578E021E396}"/>
          </ac:picMkLst>
        </pc:picChg>
      </pc:sldChg>
      <pc:sldChg chg="add">
        <pc:chgData name="Changhao Liu (22924454)" userId="S::22924454@student.uwa.edu.au::167ea777-e172-44c2-954e-443bb4f198ac" providerId="AD" clId="Web-{187F973F-882E-4FE2-8FAF-F3D702229680}" dt="2022-08-19T02:35:14.480" v="9"/>
        <pc:sldMkLst>
          <pc:docMk/>
          <pc:sldMk cId="974671930" sldId="26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a:t>单击此处编辑母版标题样式</a:t>
            </a:r>
            <a:endParaRPr lang="en-US"/>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1CE9924A-12A9-4959-9CAA-10A5F7043027}" type="datetimeFigureOut">
              <a:rPr lang="zh-CN" altLang="en-US" smtClean="0"/>
              <a:t>2022/8/25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DE211D-BFC3-4802-A245-7A2E140C93E8}" type="slidenum">
              <a:rPr lang="zh-CN" altLang="en-US" smtClean="0"/>
              <a:t>‹#›</a:t>
            </a:fld>
            <a:endParaRPr lang="zh-CN"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9591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1CE9924A-12A9-4959-9CAA-10A5F7043027}" type="datetimeFigureOut">
              <a:rPr lang="zh-CN" altLang="en-US" smtClean="0"/>
              <a:t>2022/8/25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1DE211D-BFC3-4802-A245-7A2E140C93E8}" type="slidenum">
              <a:rPr lang="zh-CN" altLang="en-US" smtClean="0"/>
              <a:t>‹#›</a:t>
            </a:fld>
            <a:endParaRPr lang="zh-CN" altLang="en-US"/>
          </a:p>
        </p:txBody>
      </p:sp>
    </p:spTree>
    <p:extLst>
      <p:ext uri="{BB962C8B-B14F-4D97-AF65-F5344CB8AC3E}">
        <p14:creationId xmlns:p14="http://schemas.microsoft.com/office/powerpoint/2010/main" val="1054996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a:t>单击此处编辑母版标题样式</a:t>
            </a:r>
            <a:endParaRPr lang="en-US"/>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CE9924A-12A9-4959-9CAA-10A5F7043027}" type="datetimeFigureOut">
              <a:rPr lang="zh-CN" altLang="en-US" smtClean="0"/>
              <a:t>2022/8/25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DE211D-BFC3-4802-A245-7A2E140C93E8}" type="slidenum">
              <a:rPr lang="zh-CN" altLang="en-US" smtClean="0"/>
              <a:t>‹#›</a:t>
            </a:fld>
            <a:endParaRPr lang="zh-CN" altLang="en-US"/>
          </a:p>
        </p:txBody>
      </p:sp>
    </p:spTree>
    <p:extLst>
      <p:ext uri="{BB962C8B-B14F-4D97-AF65-F5344CB8AC3E}">
        <p14:creationId xmlns:p14="http://schemas.microsoft.com/office/powerpoint/2010/main" val="3834913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CE9924A-12A9-4959-9CAA-10A5F7043027}" type="datetimeFigureOut">
              <a:rPr lang="zh-CN" altLang="en-US" smtClean="0"/>
              <a:t>2022/8/25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DE211D-BFC3-4802-A245-7A2E140C93E8}" type="slidenum">
              <a:rPr lang="zh-CN" altLang="en-US" smtClean="0"/>
              <a:t>‹#›</a:t>
            </a:fld>
            <a:endParaRPr lang="zh-CN"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897232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a:t>单击此处编辑母版标题样式</a:t>
            </a:r>
            <a:endParaRPr lang="en-US"/>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CE9924A-12A9-4959-9CAA-10A5F7043027}" type="datetimeFigureOut">
              <a:rPr lang="zh-CN" altLang="en-US" smtClean="0"/>
              <a:t>2022/8/25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DE211D-BFC3-4802-A245-7A2E140C93E8}" type="slidenum">
              <a:rPr lang="zh-CN" altLang="en-US" smtClean="0"/>
              <a:t>‹#›</a:t>
            </a:fld>
            <a:endParaRPr lang="zh-CN" altLang="en-US"/>
          </a:p>
        </p:txBody>
      </p:sp>
    </p:spTree>
    <p:extLst>
      <p:ext uri="{BB962C8B-B14F-4D97-AF65-F5344CB8AC3E}">
        <p14:creationId xmlns:p14="http://schemas.microsoft.com/office/powerpoint/2010/main" val="92836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CE9924A-12A9-4959-9CAA-10A5F7043027}" type="datetimeFigureOut">
              <a:rPr lang="zh-CN" altLang="en-US" smtClean="0"/>
              <a:t>2022/8/25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DE211D-BFC3-4802-A245-7A2E140C93E8}" type="slidenum">
              <a:rPr lang="zh-CN" altLang="en-US" smtClean="0"/>
              <a:t>‹#›</a:t>
            </a:fld>
            <a:endParaRPr lang="zh-CN"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2959326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CE9924A-12A9-4959-9CAA-10A5F7043027}" type="datetimeFigureOut">
              <a:rPr lang="zh-CN" altLang="en-US" smtClean="0"/>
              <a:t>2022/8/25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DE211D-BFC3-4802-A245-7A2E140C93E8}" type="slidenum">
              <a:rPr lang="zh-CN" altLang="en-US" smtClean="0"/>
              <a:t>‹#›</a:t>
            </a:fld>
            <a:endParaRPr lang="zh-CN" altLang="en-US"/>
          </a:p>
        </p:txBody>
      </p:sp>
    </p:spTree>
    <p:extLst>
      <p:ext uri="{BB962C8B-B14F-4D97-AF65-F5344CB8AC3E}">
        <p14:creationId xmlns:p14="http://schemas.microsoft.com/office/powerpoint/2010/main" val="4179845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1CE9924A-12A9-4959-9CAA-10A5F7043027}" type="datetimeFigureOut">
              <a:rPr lang="zh-CN" altLang="en-US" smtClean="0"/>
              <a:t>2022/8/25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DE211D-BFC3-4802-A245-7A2E140C93E8}" type="slidenum">
              <a:rPr lang="zh-CN" altLang="en-US" smtClean="0"/>
              <a:t>‹#›</a:t>
            </a:fld>
            <a:endParaRPr lang="zh-CN" altLang="en-US"/>
          </a:p>
        </p:txBody>
      </p:sp>
    </p:spTree>
    <p:extLst>
      <p:ext uri="{BB962C8B-B14F-4D97-AF65-F5344CB8AC3E}">
        <p14:creationId xmlns:p14="http://schemas.microsoft.com/office/powerpoint/2010/main" val="1133022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1CE9924A-12A9-4959-9CAA-10A5F7043027}" type="datetimeFigureOut">
              <a:rPr lang="zh-CN" altLang="en-US" smtClean="0"/>
              <a:t>2022/8/25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DE211D-BFC3-4802-A245-7A2E140C93E8}" type="slidenum">
              <a:rPr lang="zh-CN" altLang="en-US" smtClean="0"/>
              <a:t>‹#›</a:t>
            </a:fld>
            <a:endParaRPr lang="zh-CN" altLang="en-US"/>
          </a:p>
        </p:txBody>
      </p:sp>
    </p:spTree>
    <p:extLst>
      <p:ext uri="{BB962C8B-B14F-4D97-AF65-F5344CB8AC3E}">
        <p14:creationId xmlns:p14="http://schemas.microsoft.com/office/powerpoint/2010/main" val="189029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1CE9924A-12A9-4959-9CAA-10A5F7043027}" type="datetimeFigureOut">
              <a:rPr lang="zh-CN" altLang="en-US" smtClean="0"/>
              <a:t>2022/8/25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DE211D-BFC3-4802-A245-7A2E140C93E8}" type="slidenum">
              <a:rPr lang="zh-CN" altLang="en-US" smtClean="0"/>
              <a:t>‹#›</a:t>
            </a:fld>
            <a:endParaRPr lang="zh-CN" altLang="en-US"/>
          </a:p>
        </p:txBody>
      </p:sp>
    </p:spTree>
    <p:extLst>
      <p:ext uri="{BB962C8B-B14F-4D97-AF65-F5344CB8AC3E}">
        <p14:creationId xmlns:p14="http://schemas.microsoft.com/office/powerpoint/2010/main" val="3854723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a:t>单击此处编辑母版标题样式</a:t>
            </a:r>
            <a:endParaRPr lang="en-US"/>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CE9924A-12A9-4959-9CAA-10A5F7043027}" type="datetimeFigureOut">
              <a:rPr lang="zh-CN" altLang="en-US" smtClean="0"/>
              <a:t>2022/8/25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DE211D-BFC3-4802-A245-7A2E140C93E8}" type="slidenum">
              <a:rPr lang="zh-CN" altLang="en-US" smtClean="0"/>
              <a:t>‹#›</a:t>
            </a:fld>
            <a:endParaRPr lang="zh-CN" altLang="en-US"/>
          </a:p>
        </p:txBody>
      </p:sp>
    </p:spTree>
    <p:extLst>
      <p:ext uri="{BB962C8B-B14F-4D97-AF65-F5344CB8AC3E}">
        <p14:creationId xmlns:p14="http://schemas.microsoft.com/office/powerpoint/2010/main" val="3343598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4"/>
          <p:cNvSpPr>
            <a:spLocks noGrp="1"/>
          </p:cNvSpPr>
          <p:nvPr>
            <p:ph type="dt" sz="half" idx="10"/>
          </p:nvPr>
        </p:nvSpPr>
        <p:spPr/>
        <p:txBody>
          <a:bodyPr/>
          <a:lstStyle/>
          <a:p>
            <a:fld id="{1CE9924A-12A9-4959-9CAA-10A5F7043027}" type="datetimeFigureOut">
              <a:rPr lang="zh-CN" altLang="en-US" smtClean="0"/>
              <a:t>2022/8/25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DE211D-BFC3-4802-A245-7A2E140C93E8}" type="slidenum">
              <a:rPr lang="zh-CN" altLang="en-US" smtClean="0"/>
              <a:t>‹#›</a:t>
            </a:fld>
            <a:endParaRPr lang="zh-CN" altLang="en-US"/>
          </a:p>
        </p:txBody>
      </p:sp>
    </p:spTree>
    <p:extLst>
      <p:ext uri="{BB962C8B-B14F-4D97-AF65-F5344CB8AC3E}">
        <p14:creationId xmlns:p14="http://schemas.microsoft.com/office/powerpoint/2010/main" val="4067659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1CE9924A-12A9-4959-9CAA-10A5F7043027}" type="datetimeFigureOut">
              <a:rPr lang="zh-CN" altLang="en-US" smtClean="0"/>
              <a:t>2022/8/25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1DE211D-BFC3-4802-A245-7A2E140C93E8}" type="slidenum">
              <a:rPr lang="zh-CN" altLang="en-US" smtClean="0"/>
              <a:t>‹#›</a:t>
            </a:fld>
            <a:endParaRPr lang="zh-CN" altLang="en-US"/>
          </a:p>
        </p:txBody>
      </p:sp>
    </p:spTree>
    <p:extLst>
      <p:ext uri="{BB962C8B-B14F-4D97-AF65-F5344CB8AC3E}">
        <p14:creationId xmlns:p14="http://schemas.microsoft.com/office/powerpoint/2010/main" val="3511483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1CE9924A-12A9-4959-9CAA-10A5F7043027}" type="datetimeFigureOut">
              <a:rPr lang="zh-CN" altLang="en-US" smtClean="0"/>
              <a:t>2022/8/25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1DE211D-BFC3-4802-A245-7A2E140C93E8}" type="slidenum">
              <a:rPr lang="zh-CN" altLang="en-US" smtClean="0"/>
              <a:t>‹#›</a:t>
            </a:fld>
            <a:endParaRPr lang="zh-CN" altLang="en-US"/>
          </a:p>
        </p:txBody>
      </p:sp>
    </p:spTree>
    <p:extLst>
      <p:ext uri="{BB962C8B-B14F-4D97-AF65-F5344CB8AC3E}">
        <p14:creationId xmlns:p14="http://schemas.microsoft.com/office/powerpoint/2010/main" val="36480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E9924A-12A9-4959-9CAA-10A5F7043027}" type="datetimeFigureOut">
              <a:rPr lang="zh-CN" altLang="en-US" smtClean="0"/>
              <a:t>2022/8/25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1DE211D-BFC3-4802-A245-7A2E140C93E8}" type="slidenum">
              <a:rPr lang="zh-CN" altLang="en-US" smtClean="0"/>
              <a:t>‹#›</a:t>
            </a:fld>
            <a:endParaRPr lang="zh-CN" altLang="en-US"/>
          </a:p>
        </p:txBody>
      </p:sp>
    </p:spTree>
    <p:extLst>
      <p:ext uri="{BB962C8B-B14F-4D97-AF65-F5344CB8AC3E}">
        <p14:creationId xmlns:p14="http://schemas.microsoft.com/office/powerpoint/2010/main" val="3336132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a:t>单击此处编辑母版标题样式</a:t>
            </a:r>
            <a:endParaRPr lang="en-US"/>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CE9924A-12A9-4959-9CAA-10A5F7043027}" type="datetimeFigureOut">
              <a:rPr lang="zh-CN" altLang="en-US" smtClean="0"/>
              <a:t>2022/8/25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DE211D-BFC3-4802-A245-7A2E140C93E8}" type="slidenum">
              <a:rPr lang="zh-CN" altLang="en-US" smtClean="0"/>
              <a:t>‹#›</a:t>
            </a:fld>
            <a:endParaRPr lang="zh-CN" altLang="en-US"/>
          </a:p>
        </p:txBody>
      </p:sp>
    </p:spTree>
    <p:extLst>
      <p:ext uri="{BB962C8B-B14F-4D97-AF65-F5344CB8AC3E}">
        <p14:creationId xmlns:p14="http://schemas.microsoft.com/office/powerpoint/2010/main" val="243857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a:t>单击此处编辑母版标题样式</a:t>
            </a:r>
            <a:endParaRPr lang="en-US"/>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CE9924A-12A9-4959-9CAA-10A5F7043027}" type="datetimeFigureOut">
              <a:rPr lang="zh-CN" altLang="en-US" smtClean="0"/>
              <a:t>2022/8/25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DE211D-BFC3-4802-A245-7A2E140C93E8}" type="slidenum">
              <a:rPr lang="zh-CN" altLang="en-US" smtClean="0"/>
              <a:t>‹#›</a:t>
            </a:fld>
            <a:endParaRPr lang="zh-CN" altLang="en-US"/>
          </a:p>
        </p:txBody>
      </p:sp>
    </p:spTree>
    <p:extLst>
      <p:ext uri="{BB962C8B-B14F-4D97-AF65-F5344CB8AC3E}">
        <p14:creationId xmlns:p14="http://schemas.microsoft.com/office/powerpoint/2010/main" val="2371403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CE9924A-12A9-4959-9CAA-10A5F7043027}" type="datetimeFigureOut">
              <a:rPr lang="zh-CN" altLang="en-US" smtClean="0"/>
              <a:t>2022/8/25</a:t>
            </a:fld>
            <a:endParaRPr lang="zh-CN"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1DE211D-BFC3-4802-A245-7A2E140C93E8}" type="slidenum">
              <a:rPr lang="zh-CN" altLang="en-US" smtClean="0"/>
              <a:t>‹#›</a:t>
            </a:fld>
            <a:endParaRPr lang="zh-CN" altLang="en-US"/>
          </a:p>
        </p:txBody>
      </p:sp>
    </p:spTree>
    <p:extLst>
      <p:ext uri="{BB962C8B-B14F-4D97-AF65-F5344CB8AC3E}">
        <p14:creationId xmlns:p14="http://schemas.microsoft.com/office/powerpoint/2010/main" val="160082062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11D18-E5D4-1364-15F0-2B33521C9EA7}"/>
              </a:ext>
            </a:extLst>
          </p:cNvPr>
          <p:cNvSpPr>
            <a:spLocks noGrp="1"/>
          </p:cNvSpPr>
          <p:nvPr>
            <p:ph type="ctrTitle"/>
          </p:nvPr>
        </p:nvSpPr>
        <p:spPr>
          <a:xfrm>
            <a:off x="1398104" y="347111"/>
            <a:ext cx="9144000" cy="2387600"/>
          </a:xfrm>
        </p:spPr>
        <p:txBody>
          <a:bodyPr/>
          <a:lstStyle/>
          <a:p>
            <a:r>
              <a:rPr lang="en-US" altLang="zh-CN" err="1"/>
              <a:t>Decarbonising</a:t>
            </a:r>
            <a:r>
              <a:rPr lang="en-US" altLang="zh-CN"/>
              <a:t> Wastewater Treatment</a:t>
            </a:r>
            <a:endParaRPr lang="zh-CN" altLang="en-US"/>
          </a:p>
        </p:txBody>
      </p:sp>
    </p:spTree>
    <p:extLst>
      <p:ext uri="{BB962C8B-B14F-4D97-AF65-F5344CB8AC3E}">
        <p14:creationId xmlns:p14="http://schemas.microsoft.com/office/powerpoint/2010/main" val="3443179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05388-B6AC-D120-C929-092F17DE5F30}"/>
              </a:ext>
            </a:extLst>
          </p:cNvPr>
          <p:cNvSpPr>
            <a:spLocks noGrp="1"/>
          </p:cNvSpPr>
          <p:nvPr>
            <p:ph type="title"/>
          </p:nvPr>
        </p:nvSpPr>
        <p:spPr>
          <a:xfrm>
            <a:off x="745434" y="0"/>
            <a:ext cx="10515600" cy="1325563"/>
          </a:xfrm>
        </p:spPr>
        <p:txBody>
          <a:bodyPr/>
          <a:lstStyle/>
          <a:p>
            <a:r>
              <a:rPr lang="en-US" altLang="zh-CN"/>
              <a:t>Background</a:t>
            </a:r>
            <a:endParaRPr lang="zh-CN" altLang="en-US"/>
          </a:p>
        </p:txBody>
      </p:sp>
      <p:sp>
        <p:nvSpPr>
          <p:cNvPr id="3" name="内容占位符 2">
            <a:extLst>
              <a:ext uri="{FF2B5EF4-FFF2-40B4-BE49-F238E27FC236}">
                <a16:creationId xmlns:a16="http://schemas.microsoft.com/office/drawing/2014/main" id="{BC6A7D5A-286A-047F-1672-68EE5F07342A}"/>
              </a:ext>
            </a:extLst>
          </p:cNvPr>
          <p:cNvSpPr>
            <a:spLocks noGrp="1"/>
          </p:cNvSpPr>
          <p:nvPr>
            <p:ph idx="1"/>
          </p:nvPr>
        </p:nvSpPr>
        <p:spPr>
          <a:xfrm>
            <a:off x="291548" y="1298713"/>
            <a:ext cx="11423373" cy="5148469"/>
          </a:xfrm>
        </p:spPr>
        <p:txBody>
          <a:bodyPr>
            <a:normAutofit/>
          </a:bodyPr>
          <a:lstStyle/>
          <a:p>
            <a:pPr algn="l"/>
            <a:endParaRPr lang="en-US" altLang="zh-CN" sz="1700" b="0" i="0" dirty="0">
              <a:solidFill>
                <a:schemeClr val="tx1"/>
              </a:solidFill>
              <a:effectLst/>
              <a:latin typeface="Verdana" panose="020B0604030504040204" pitchFamily="34" charset="0"/>
            </a:endParaRPr>
          </a:p>
          <a:p>
            <a:pPr algn="l"/>
            <a:r>
              <a:rPr lang="en-US" altLang="zh-CN" sz="1700" b="0" i="0" dirty="0">
                <a:solidFill>
                  <a:schemeClr val="tx1"/>
                </a:solidFill>
                <a:effectLst/>
                <a:latin typeface="Verdana" panose="020B0604030504040204" pitchFamily="34" charset="0"/>
              </a:rPr>
              <a:t>There are six weather stations in the large WSP sewage treatment plant in Melbourne. to collect the necessary local weather data for GHG flux estimations, which will ultimately lead to proposing solutions to help </a:t>
            </a:r>
            <a:r>
              <a:rPr lang="en-US" altLang="zh-CN" sz="1700" b="0" i="0" dirty="0" err="1">
                <a:solidFill>
                  <a:schemeClr val="tx1"/>
                </a:solidFill>
                <a:effectLst/>
                <a:latin typeface="Verdana" panose="020B0604030504040204" pitchFamily="34" charset="0"/>
              </a:rPr>
              <a:t>decarbonise</a:t>
            </a:r>
            <a:r>
              <a:rPr lang="en-US" altLang="zh-CN" sz="1700" b="0" i="0" dirty="0">
                <a:solidFill>
                  <a:schemeClr val="tx1"/>
                </a:solidFill>
                <a:effectLst/>
                <a:latin typeface="Verdana" panose="020B0604030504040204" pitchFamily="34" charset="0"/>
              </a:rPr>
              <a:t> the treatment process, as well as provide opportunities for resource recovery. </a:t>
            </a:r>
          </a:p>
          <a:p>
            <a:pPr algn="l"/>
            <a:r>
              <a:rPr lang="en-US" altLang="zh-CN" b="0" i="0" dirty="0">
                <a:solidFill>
                  <a:schemeClr val="tx1"/>
                </a:solidFill>
                <a:effectLst/>
                <a:latin typeface="Verdana" panose="020B0604030504040204" pitchFamily="34" charset="0"/>
              </a:rPr>
              <a:t>The software will</a:t>
            </a:r>
          </a:p>
          <a:p>
            <a:pPr lvl="1">
              <a:buFont typeface="+mj-lt"/>
              <a:buAutoNum type="arabicPeriod"/>
            </a:pPr>
            <a:r>
              <a:rPr lang="en-US" altLang="zh-CN" b="0" i="0" dirty="0">
                <a:solidFill>
                  <a:schemeClr val="tx1"/>
                </a:solidFill>
                <a:effectLst/>
                <a:latin typeface="Verdana" panose="020B0604030504040204" pitchFamily="34" charset="0"/>
              </a:rPr>
              <a:t>Support cloud-based storage of sensor data from multiple sources in a large-scale, WSP-based wastewater treatment plant.</a:t>
            </a:r>
          </a:p>
          <a:p>
            <a:pPr lvl="1">
              <a:buFont typeface="+mj-lt"/>
              <a:buAutoNum type="arabicPeriod"/>
            </a:pPr>
            <a:r>
              <a:rPr lang="en-US" altLang="zh-CN" b="0" i="0" dirty="0">
                <a:solidFill>
                  <a:schemeClr val="tx1"/>
                </a:solidFill>
                <a:effectLst/>
                <a:latin typeface="Verdana" panose="020B0604030504040204" pitchFamily="34" charset="0"/>
              </a:rPr>
              <a:t>Offer web-based interactive </a:t>
            </a:r>
            <a:r>
              <a:rPr lang="en-US" altLang="zh-CN" b="0" i="0" dirty="0" err="1">
                <a:solidFill>
                  <a:schemeClr val="tx1"/>
                </a:solidFill>
                <a:effectLst/>
                <a:latin typeface="Verdana" panose="020B0604030504040204" pitchFamily="34" charset="0"/>
              </a:rPr>
              <a:t>visualisations</a:t>
            </a:r>
            <a:r>
              <a:rPr lang="en-US" altLang="zh-CN" b="0" i="0" dirty="0">
                <a:solidFill>
                  <a:schemeClr val="tx1"/>
                </a:solidFill>
                <a:effectLst/>
                <a:latin typeface="Verdana" panose="020B0604030504040204" pitchFamily="34" charset="0"/>
              </a:rPr>
              <a:t> of the data</a:t>
            </a:r>
          </a:p>
          <a:p>
            <a:pPr lvl="1">
              <a:buFont typeface="+mj-lt"/>
              <a:buAutoNum type="arabicPeriod"/>
            </a:pPr>
            <a:r>
              <a:rPr lang="en-US" altLang="zh-CN" b="0" i="0" dirty="0">
                <a:solidFill>
                  <a:schemeClr val="tx1"/>
                </a:solidFill>
                <a:effectLst/>
                <a:latin typeface="Verdana" panose="020B0604030504040204" pitchFamily="34" charset="0"/>
              </a:rPr>
              <a:t>Allow researcher or industry users to download data or </a:t>
            </a:r>
            <a:r>
              <a:rPr lang="en-US" altLang="zh-CN" b="0" i="0" dirty="0" err="1">
                <a:solidFill>
                  <a:schemeClr val="tx1"/>
                </a:solidFill>
                <a:effectLst/>
                <a:latin typeface="Verdana" panose="020B0604030504040204" pitchFamily="34" charset="0"/>
              </a:rPr>
              <a:t>visualisations</a:t>
            </a:r>
            <a:r>
              <a:rPr lang="en-US" altLang="zh-CN" b="0" i="0" dirty="0">
                <a:solidFill>
                  <a:schemeClr val="tx1"/>
                </a:solidFill>
                <a:effectLst/>
                <a:latin typeface="Verdana" panose="020B0604030504040204" pitchFamily="34" charset="0"/>
              </a:rPr>
              <a:t> for further analysis</a:t>
            </a:r>
          </a:p>
          <a:p>
            <a:endParaRPr lang="zh-CN" altLang="en-US" dirty="0"/>
          </a:p>
        </p:txBody>
      </p:sp>
    </p:spTree>
    <p:extLst>
      <p:ext uri="{BB962C8B-B14F-4D97-AF65-F5344CB8AC3E}">
        <p14:creationId xmlns:p14="http://schemas.microsoft.com/office/powerpoint/2010/main" val="3993709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A7B86-688D-5BBF-11D1-FA20771DFC23}"/>
              </a:ext>
            </a:extLst>
          </p:cNvPr>
          <p:cNvSpPr>
            <a:spLocks noGrp="1"/>
          </p:cNvSpPr>
          <p:nvPr>
            <p:ph type="title"/>
          </p:nvPr>
        </p:nvSpPr>
        <p:spPr>
          <a:xfrm>
            <a:off x="545666" y="415636"/>
            <a:ext cx="10122334" cy="1671781"/>
          </a:xfrm>
        </p:spPr>
        <p:txBody>
          <a:bodyPr>
            <a:normAutofit fontScale="90000"/>
          </a:bodyPr>
          <a:lstStyle/>
          <a:p>
            <a:r>
              <a:rPr lang="en-US" altLang="zh-CN"/>
              <a:t>Identify and understand your business and market Needs</a:t>
            </a:r>
            <a:b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br>
            <a:endParaRPr lang="zh-CN" altLang="en-US"/>
          </a:p>
        </p:txBody>
      </p:sp>
      <p:sp>
        <p:nvSpPr>
          <p:cNvPr id="4" name="文本框 3">
            <a:extLst>
              <a:ext uri="{FF2B5EF4-FFF2-40B4-BE49-F238E27FC236}">
                <a16:creationId xmlns:a16="http://schemas.microsoft.com/office/drawing/2014/main" id="{06E2F810-01E9-67D9-4284-B8513DB5A70A}"/>
              </a:ext>
            </a:extLst>
          </p:cNvPr>
          <p:cNvSpPr txBox="1"/>
          <p:nvPr/>
        </p:nvSpPr>
        <p:spPr>
          <a:xfrm>
            <a:off x="471055" y="2456873"/>
            <a:ext cx="10252363" cy="2200602"/>
          </a:xfrm>
          <a:prstGeom prst="rect">
            <a:avLst/>
          </a:prstGeom>
          <a:noFill/>
        </p:spPr>
        <p:txBody>
          <a:bodyPr wrap="square" rtlCol="0">
            <a:spAutoFit/>
          </a:bodyPr>
          <a:lstStyle/>
          <a:p>
            <a:pPr algn="just" rtl="0" fontAlgn="base"/>
            <a:r>
              <a:rPr lang="en-US" altLang="zh-CN" sz="1700">
                <a:latin typeface="Verdana" panose="020B0604030504040204" pitchFamily="34" charset="0"/>
              </a:rPr>
              <a:t>Business need: A network of six weather stations to collect necessary local weather data that can aid in day-to-day operations and planning for future assets  </a:t>
            </a:r>
          </a:p>
          <a:p>
            <a:pPr algn="just" rtl="0" fontAlgn="base"/>
            <a:endParaRPr lang="en-US" altLang="zh-CN" sz="1700">
              <a:latin typeface="Verdana" panose="020B0604030504040204" pitchFamily="34" charset="0"/>
            </a:endParaRPr>
          </a:p>
          <a:p>
            <a:pPr algn="just" rtl="0" fontAlgn="base"/>
            <a:endParaRPr lang="en-US" altLang="zh-CN" sz="1700">
              <a:latin typeface="Verdana" panose="020B0604030504040204" pitchFamily="34" charset="0"/>
            </a:endParaRPr>
          </a:p>
          <a:p>
            <a:pPr algn="just" rtl="0" fontAlgn="base"/>
            <a:endParaRPr lang="en-US" altLang="zh-CN" sz="1700">
              <a:latin typeface="Verdana" panose="020B0604030504040204" pitchFamily="34" charset="0"/>
            </a:endParaRPr>
          </a:p>
          <a:p>
            <a:pPr algn="just" rtl="0" fontAlgn="base"/>
            <a:r>
              <a:rPr lang="en-US" altLang="zh-CN" sz="1700">
                <a:latin typeface="Verdana" panose="020B0604030504040204" pitchFamily="34" charset="0"/>
              </a:rPr>
              <a:t>market needs: Researchers or industry users can download data or visualizations for further analysis, which makes their work more convenient. </a:t>
            </a:r>
          </a:p>
          <a:p>
            <a:endParaRPr lang="zh-CN" altLang="en-US"/>
          </a:p>
        </p:txBody>
      </p:sp>
    </p:spTree>
    <p:extLst>
      <p:ext uri="{BB962C8B-B14F-4D97-AF65-F5344CB8AC3E}">
        <p14:creationId xmlns:p14="http://schemas.microsoft.com/office/powerpoint/2010/main" val="586050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A7B86-688D-5BBF-11D1-FA20771DFC23}"/>
              </a:ext>
            </a:extLst>
          </p:cNvPr>
          <p:cNvSpPr>
            <a:spLocks noGrp="1"/>
          </p:cNvSpPr>
          <p:nvPr>
            <p:ph type="title"/>
          </p:nvPr>
        </p:nvSpPr>
        <p:spPr>
          <a:xfrm>
            <a:off x="545666" y="415636"/>
            <a:ext cx="10122334" cy="1671781"/>
          </a:xfrm>
        </p:spPr>
        <p:txBody>
          <a:bodyPr>
            <a:normAutofit/>
          </a:bodyPr>
          <a:lstStyle/>
          <a:p>
            <a:r>
              <a:rPr lang="en-US" altLang="zh-CN" sz="3200"/>
              <a:t>Map out user journey</a:t>
            </a:r>
            <a:b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br>
            <a:endParaRPr lang="zh-CN" altLang="en-US"/>
          </a:p>
        </p:txBody>
      </p:sp>
      <p:sp>
        <p:nvSpPr>
          <p:cNvPr id="4" name="文本框 3">
            <a:extLst>
              <a:ext uri="{FF2B5EF4-FFF2-40B4-BE49-F238E27FC236}">
                <a16:creationId xmlns:a16="http://schemas.microsoft.com/office/drawing/2014/main" id="{06E2F810-01E9-67D9-4284-B8513DB5A70A}"/>
              </a:ext>
            </a:extLst>
          </p:cNvPr>
          <p:cNvSpPr txBox="1"/>
          <p:nvPr/>
        </p:nvSpPr>
        <p:spPr>
          <a:xfrm>
            <a:off x="471055" y="2456873"/>
            <a:ext cx="10252363" cy="3477875"/>
          </a:xfrm>
          <a:prstGeom prst="rect">
            <a:avLst/>
          </a:prstGeom>
          <a:noFill/>
        </p:spPr>
        <p:txBody>
          <a:bodyPr wrap="square" rtlCol="0">
            <a:spAutoFit/>
          </a:bodyPr>
          <a:lstStyle/>
          <a:p>
            <a:pPr algn="just" fontAlgn="base"/>
            <a:r>
              <a:rPr lang="en-US" altLang="zh-CN" sz="1700">
                <a:latin typeface="Verdana" panose="020B0604030504040204" pitchFamily="34" charset="0"/>
              </a:rPr>
              <a:t>When the customers first open the app, they will see a UI interface.  </a:t>
            </a:r>
          </a:p>
          <a:p>
            <a:pPr algn="just" fontAlgn="base"/>
            <a:r>
              <a:rPr lang="en-US" altLang="zh-CN" sz="1700">
                <a:latin typeface="Verdana" panose="020B0604030504040204" pitchFamily="34" charset="0"/>
              </a:rPr>
              <a:t> </a:t>
            </a:r>
          </a:p>
          <a:p>
            <a:pPr algn="just" fontAlgn="base"/>
            <a:r>
              <a:rPr lang="en-US" altLang="zh-CN" sz="1700">
                <a:latin typeface="Verdana" panose="020B0604030504040204" pitchFamily="34" charset="0"/>
              </a:rPr>
              <a:t>case1: The user clicks the search box in the upper right corner of the page and enters the single condition he wants to query, and the 200 lines of the corresponding data will be displayed on the right. </a:t>
            </a:r>
          </a:p>
          <a:p>
            <a:pPr algn="just" rtl="0" fontAlgn="base"/>
            <a:r>
              <a:rPr lang="en-US" altLang="zh-CN" sz="3200" cap="all">
                <a:ln w="3175" cmpd="sng">
                  <a:noFill/>
                </a:ln>
                <a:latin typeface="+mj-lt"/>
                <a:ea typeface="+mj-ea"/>
                <a:cs typeface="+mj-cs"/>
              </a:rPr>
              <a:t>  </a:t>
            </a:r>
          </a:p>
          <a:p>
            <a:pPr algn="just" fontAlgn="base"/>
            <a:r>
              <a:rPr lang="en-US" altLang="zh-CN" sz="1700">
                <a:latin typeface="Verdana" panose="020B0604030504040204" pitchFamily="34" charset="0"/>
              </a:rPr>
              <a:t>case2: The user clicks the visualization type on the left side of the page, and the corresponding visualization image will be displayed on the right side. </a:t>
            </a:r>
          </a:p>
          <a:p>
            <a:pPr algn="just" fontAlgn="base"/>
            <a:r>
              <a:rPr lang="en-US" altLang="zh-CN" sz="1700">
                <a:latin typeface="Verdana" panose="020B0604030504040204" pitchFamily="34" charset="0"/>
              </a:rPr>
              <a:t>  </a:t>
            </a:r>
          </a:p>
          <a:p>
            <a:pPr algn="just" fontAlgn="base"/>
            <a:r>
              <a:rPr lang="en-US" altLang="zh-CN" sz="1700">
                <a:latin typeface="Verdana" panose="020B0604030504040204" pitchFamily="34" charset="0"/>
              </a:rPr>
              <a:t>case3: The user clicks the download button in the lower right corner of the page to download the data or visual image</a:t>
            </a:r>
          </a:p>
          <a:p>
            <a:endParaRPr lang="zh-CN" altLang="en-US"/>
          </a:p>
        </p:txBody>
      </p:sp>
    </p:spTree>
    <p:extLst>
      <p:ext uri="{BB962C8B-B14F-4D97-AF65-F5344CB8AC3E}">
        <p14:creationId xmlns:p14="http://schemas.microsoft.com/office/powerpoint/2010/main" val="2966112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A7B86-688D-5BBF-11D1-FA20771DFC23}"/>
              </a:ext>
            </a:extLst>
          </p:cNvPr>
          <p:cNvSpPr>
            <a:spLocks noGrp="1"/>
          </p:cNvSpPr>
          <p:nvPr>
            <p:ph type="title"/>
          </p:nvPr>
        </p:nvSpPr>
        <p:spPr>
          <a:xfrm>
            <a:off x="545666" y="415636"/>
            <a:ext cx="10122334" cy="1671781"/>
          </a:xfrm>
        </p:spPr>
        <p:txBody>
          <a:bodyPr>
            <a:normAutofit/>
          </a:bodyPr>
          <a:lstStyle/>
          <a:p>
            <a:r>
              <a:rPr lang="en-US" altLang="zh-CN" sz="3200"/>
              <a:t>Pains and Gains</a:t>
            </a:r>
            <a:b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br>
            <a:endParaRPr lang="zh-CN" altLang="en-US"/>
          </a:p>
        </p:txBody>
      </p:sp>
      <p:graphicFrame>
        <p:nvGraphicFramePr>
          <p:cNvPr id="3" name="表格 2">
            <a:extLst>
              <a:ext uri="{FF2B5EF4-FFF2-40B4-BE49-F238E27FC236}">
                <a16:creationId xmlns:a16="http://schemas.microsoft.com/office/drawing/2014/main" id="{37FB421A-187E-A97F-385B-12B60F6C5FF6}"/>
              </a:ext>
            </a:extLst>
          </p:cNvPr>
          <p:cNvGraphicFramePr>
            <a:graphicFrameLocks noGrp="1"/>
          </p:cNvGraphicFramePr>
          <p:nvPr>
            <p:extLst>
              <p:ext uri="{D42A27DB-BD31-4B8C-83A1-F6EECF244321}">
                <p14:modId xmlns:p14="http://schemas.microsoft.com/office/powerpoint/2010/main" val="1041163620"/>
              </p:ext>
            </p:extLst>
          </p:nvPr>
        </p:nvGraphicFramePr>
        <p:xfrm>
          <a:off x="545664" y="2087417"/>
          <a:ext cx="9808300" cy="3500584"/>
        </p:xfrm>
        <a:graphic>
          <a:graphicData uri="http://schemas.openxmlformats.org/drawingml/2006/table">
            <a:tbl>
              <a:tblPr/>
              <a:tblGrid>
                <a:gridCol w="4904150">
                  <a:extLst>
                    <a:ext uri="{9D8B030D-6E8A-4147-A177-3AD203B41FA5}">
                      <a16:colId xmlns:a16="http://schemas.microsoft.com/office/drawing/2014/main" val="2850224159"/>
                    </a:ext>
                  </a:extLst>
                </a:gridCol>
                <a:gridCol w="4904150">
                  <a:extLst>
                    <a:ext uri="{9D8B030D-6E8A-4147-A177-3AD203B41FA5}">
                      <a16:colId xmlns:a16="http://schemas.microsoft.com/office/drawing/2014/main" val="1438267623"/>
                    </a:ext>
                  </a:extLst>
                </a:gridCol>
              </a:tblGrid>
              <a:tr h="847510">
                <a:tc>
                  <a:txBody>
                    <a:bodyPr/>
                    <a:lstStyle/>
                    <a:p>
                      <a:pPr fontAlgn="t"/>
                      <a:endParaRPr lang="en-US" sz="1600" dirty="0">
                        <a:effectLst/>
                      </a:endParaRPr>
                    </a:p>
                    <a:p>
                      <a:pPr algn="just" rtl="0" fontAlgn="base"/>
                      <a:r>
                        <a:rPr lang="en-US" sz="1600" b="1" i="0" dirty="0">
                          <a:effectLst/>
                          <a:latin typeface="Verdana"/>
                        </a:rPr>
                        <a:t>Pains</a:t>
                      </a:r>
                      <a:r>
                        <a:rPr lang="en-US" sz="1600" b="0" i="0" dirty="0">
                          <a:effectLst/>
                          <a:latin typeface="Verdana"/>
                        </a:rPr>
                        <a:t> </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t"/>
                      <a:endParaRPr lang="en-US" sz="1600" dirty="0">
                        <a:effectLst/>
                      </a:endParaRPr>
                    </a:p>
                    <a:p>
                      <a:pPr algn="just" rtl="0" fontAlgn="base"/>
                      <a:r>
                        <a:rPr lang="en-US" sz="1600" b="1" i="0" dirty="0">
                          <a:effectLst/>
                          <a:latin typeface="Verdana"/>
                        </a:rPr>
                        <a:t>gains</a:t>
                      </a:r>
                      <a:r>
                        <a:rPr lang="en-US" sz="1600" b="0" i="0" dirty="0">
                          <a:effectLst/>
                          <a:latin typeface="Verdana"/>
                        </a:rPr>
                        <a:t> </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25593568"/>
                  </a:ext>
                </a:extLst>
              </a:tr>
              <a:tr h="2653074">
                <a:tc>
                  <a:txBody>
                    <a:bodyPr/>
                    <a:lstStyle/>
                    <a:p>
                      <a:pPr fontAlgn="t"/>
                      <a:endParaRPr lang="en-US" sz="1600" dirty="0">
                        <a:effectLst/>
                      </a:endParaRPr>
                    </a:p>
                    <a:p>
                      <a:pPr algn="l" rtl="0" fontAlgn="base"/>
                      <a:r>
                        <a:rPr lang="en-US" sz="1600" b="0" i="0" dirty="0">
                          <a:effectLst/>
                          <a:latin typeface="Verdana"/>
                        </a:rPr>
                        <a:t>Difficult viewing the data</a:t>
                      </a:r>
                      <a:r>
                        <a:rPr lang="en-US" altLang="zh-CN" sz="1600" b="0" i="0" dirty="0">
                          <a:effectLst/>
                          <a:ea typeface="Verdana"/>
                        </a:rPr>
                        <a:t>;</a:t>
                      </a:r>
                      <a:r>
                        <a:rPr lang="en-US" sz="1600" b="0" i="0" dirty="0">
                          <a:effectLst/>
                          <a:latin typeface="Verdana"/>
                        </a:rPr>
                        <a:t> </a:t>
                      </a:r>
                    </a:p>
                    <a:p>
                      <a:pPr algn="l" rtl="0" fontAlgn="base"/>
                      <a:endParaRPr lang="en-US" sz="1600" b="0" i="0" dirty="0">
                        <a:effectLst/>
                        <a:latin typeface="Verdana"/>
                      </a:endParaRPr>
                    </a:p>
                    <a:p>
                      <a:pPr algn="l" rtl="0" fontAlgn="base"/>
                      <a:endParaRPr lang="en-US" sz="1600" b="0" i="0" dirty="0">
                        <a:effectLst/>
                        <a:latin typeface="Verdana"/>
                      </a:endParaRPr>
                    </a:p>
                    <a:p>
                      <a:pPr algn="l" rtl="0" fontAlgn="base"/>
                      <a:r>
                        <a:rPr lang="en-US" sz="1600" b="0" i="0" dirty="0">
                          <a:effectLst/>
                          <a:latin typeface="Verdana"/>
                        </a:rPr>
                        <a:t>Trouble downloading data availability or spend long time; </a:t>
                      </a:r>
                    </a:p>
                    <a:p>
                      <a:pPr algn="l" rtl="0" fontAlgn="base"/>
                      <a:endParaRPr lang="en-US" sz="1600" b="0" i="0" dirty="0">
                        <a:effectLst/>
                        <a:latin typeface="Verdana"/>
                      </a:endParaRPr>
                    </a:p>
                    <a:p>
                      <a:pPr algn="l" rtl="0" fontAlgn="base"/>
                      <a:endParaRPr lang="en-US" sz="1600" b="0" i="0" dirty="0">
                        <a:effectLst/>
                        <a:latin typeface="Verdana"/>
                      </a:endParaRPr>
                    </a:p>
                    <a:p>
                      <a:pPr algn="l" rtl="0" fontAlgn="base"/>
                      <a:r>
                        <a:rPr lang="en-US" sz="1600" b="0" i="0" dirty="0">
                          <a:effectLst/>
                          <a:latin typeface="Verdana"/>
                        </a:rPr>
                        <a:t>Show all unfiltered data. </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fontAlgn="t"/>
                      <a:endParaRPr lang="en-US" sz="1600" dirty="0">
                        <a:effectLst/>
                      </a:endParaRPr>
                    </a:p>
                    <a:p>
                      <a:pPr algn="l" rtl="0" fontAlgn="base"/>
                      <a:r>
                        <a:rPr lang="en-US" sz="1600" b="0" i="0" dirty="0">
                          <a:effectLst/>
                          <a:latin typeface="Verdana"/>
                        </a:rPr>
                        <a:t>View the data and choose visualization type</a:t>
                      </a:r>
                      <a:r>
                        <a:rPr lang="en-US" altLang="zh-CN" sz="1600" b="0" i="0" dirty="0">
                          <a:effectLst/>
                          <a:ea typeface="Verdana"/>
                        </a:rPr>
                        <a:t>;</a:t>
                      </a:r>
                      <a:r>
                        <a:rPr lang="en-US" sz="1600" b="0" i="0" dirty="0">
                          <a:effectLst/>
                          <a:latin typeface="Verdana"/>
                        </a:rPr>
                        <a:t> </a:t>
                      </a:r>
                    </a:p>
                    <a:p>
                      <a:pPr algn="l" rtl="0" fontAlgn="base"/>
                      <a:endParaRPr lang="en-US" sz="1600" b="0" i="0" dirty="0">
                        <a:effectLst/>
                        <a:latin typeface="Verdana"/>
                      </a:endParaRPr>
                    </a:p>
                    <a:p>
                      <a:pPr algn="l" rtl="0" fontAlgn="base"/>
                      <a:r>
                        <a:rPr lang="en-US" sz="1600" b="0" i="0" dirty="0">
                          <a:effectLst/>
                          <a:latin typeface="Verdana"/>
                        </a:rPr>
                        <a:t>Download data file </a:t>
                      </a:r>
                      <a:r>
                        <a:rPr lang="en-US" sz="1600" b="0" i="0" u="none" strike="noStrike" noProof="0" dirty="0">
                          <a:effectLst/>
                        </a:rPr>
                        <a:t>conveniently</a:t>
                      </a:r>
                      <a:r>
                        <a:rPr lang="en-US" sz="1600" b="0" i="0" dirty="0">
                          <a:effectLst/>
                          <a:latin typeface="Verdana"/>
                        </a:rPr>
                        <a:t>; </a:t>
                      </a:r>
                    </a:p>
                    <a:p>
                      <a:pPr algn="l" rtl="0" fontAlgn="base"/>
                      <a:endParaRPr lang="en-US" sz="1600" b="0" i="0" dirty="0">
                        <a:effectLst/>
                        <a:latin typeface="Verdana"/>
                      </a:endParaRPr>
                    </a:p>
                    <a:p>
                      <a:pPr algn="l" rtl="0" fontAlgn="base"/>
                      <a:endParaRPr lang="en-US" sz="1600" b="0" i="0" dirty="0">
                        <a:effectLst/>
                        <a:latin typeface="Verdana"/>
                      </a:endParaRPr>
                    </a:p>
                    <a:p>
                      <a:pPr algn="l" rtl="0" fontAlgn="base"/>
                      <a:endParaRPr lang="en-US" sz="1600" b="0" i="0" dirty="0">
                        <a:effectLst/>
                        <a:latin typeface="Verdana"/>
                      </a:endParaRPr>
                    </a:p>
                    <a:p>
                      <a:pPr algn="l" rtl="0" fontAlgn="base"/>
                      <a:r>
                        <a:rPr lang="en-US" sz="1600" b="0" i="0" dirty="0">
                          <a:effectLst/>
                          <a:latin typeface="Verdana"/>
                        </a:rPr>
                        <a:t>Optional data query range to obtain the desired data. </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65555259"/>
                  </a:ext>
                </a:extLst>
              </a:tr>
            </a:tbl>
          </a:graphicData>
        </a:graphic>
      </p:graphicFrame>
    </p:spTree>
    <p:extLst>
      <p:ext uri="{BB962C8B-B14F-4D97-AF65-F5344CB8AC3E}">
        <p14:creationId xmlns:p14="http://schemas.microsoft.com/office/powerpoint/2010/main" val="4218003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A7B86-688D-5BBF-11D1-FA20771DFC23}"/>
              </a:ext>
            </a:extLst>
          </p:cNvPr>
          <p:cNvSpPr>
            <a:spLocks noGrp="1"/>
          </p:cNvSpPr>
          <p:nvPr>
            <p:ph type="title"/>
          </p:nvPr>
        </p:nvSpPr>
        <p:spPr>
          <a:xfrm>
            <a:off x="545666" y="415636"/>
            <a:ext cx="10122334" cy="1671781"/>
          </a:xfrm>
        </p:spPr>
        <p:txBody>
          <a:bodyPr>
            <a:normAutofit/>
          </a:bodyPr>
          <a:lstStyle/>
          <a:p>
            <a:r>
              <a:rPr lang="en-US" altLang="zh-CN" sz="3200"/>
              <a:t>Features to build  </a:t>
            </a:r>
            <a:b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br>
            <a:endParaRPr lang="zh-CN" altLang="en-US"/>
          </a:p>
        </p:txBody>
      </p:sp>
      <p:sp>
        <p:nvSpPr>
          <p:cNvPr id="4" name="文本框 3">
            <a:extLst>
              <a:ext uri="{FF2B5EF4-FFF2-40B4-BE49-F238E27FC236}">
                <a16:creationId xmlns:a16="http://schemas.microsoft.com/office/drawing/2014/main" id="{ABBEF7B1-35B1-DD92-6B16-326787DEEE17}"/>
              </a:ext>
            </a:extLst>
          </p:cNvPr>
          <p:cNvSpPr txBox="1"/>
          <p:nvPr/>
        </p:nvSpPr>
        <p:spPr>
          <a:xfrm>
            <a:off x="646545" y="2161309"/>
            <a:ext cx="8922328" cy="2446824"/>
          </a:xfrm>
          <a:prstGeom prst="rect">
            <a:avLst/>
          </a:prstGeom>
          <a:noFill/>
        </p:spPr>
        <p:txBody>
          <a:bodyPr wrap="square" rtlCol="0">
            <a:spAutoFit/>
          </a:bodyPr>
          <a:lstStyle/>
          <a:p>
            <a:pPr algn="just" rtl="0" fontAlgn="base">
              <a:buFont typeface="Arial" panose="020B0604020202020204" pitchFamily="34" charset="0"/>
              <a:buChar char="•"/>
            </a:pPr>
            <a:r>
              <a:rPr lang="en-US" altLang="zh-CN" sz="1700" err="1">
                <a:latin typeface="Verdana" panose="020B0604030504040204" pitchFamily="34" charset="0"/>
              </a:rPr>
              <a:t>Visualise</a:t>
            </a:r>
            <a:r>
              <a:rPr lang="en-US" altLang="zh-CN" sz="1700">
                <a:latin typeface="Verdana" panose="020B0604030504040204" pitchFamily="34" charset="0"/>
              </a:rPr>
              <a:t> data in a meaningful way – </a:t>
            </a:r>
            <a:r>
              <a:rPr lang="zh-CN" altLang="en-US" sz="1700">
                <a:latin typeface="Verdana" panose="020B0604030504040204" pitchFamily="34" charset="0"/>
              </a:rPr>
              <a:t>（</a:t>
            </a:r>
            <a:r>
              <a:rPr lang="en-US" altLang="zh-CN" sz="1700">
                <a:latin typeface="Verdana" panose="020B0604030504040204" pitchFamily="34" charset="0"/>
              </a:rPr>
              <a:t>possibly via </a:t>
            </a:r>
            <a:r>
              <a:rPr lang="en-US" altLang="zh-CN" sz="1700" err="1">
                <a:latin typeface="Verdana" panose="020B0604030504040204" pitchFamily="34" charset="0"/>
              </a:rPr>
              <a:t>PowerBI</a:t>
            </a:r>
            <a:r>
              <a:rPr lang="zh-CN" altLang="en-US" sz="1700">
                <a:latin typeface="Verdana" panose="020B0604030504040204" pitchFamily="34" charset="0"/>
              </a:rPr>
              <a:t>）</a:t>
            </a:r>
            <a:endParaRPr lang="en-US" altLang="zh-CN" sz="1700">
              <a:latin typeface="Verdana" panose="020B0604030504040204" pitchFamily="34" charset="0"/>
            </a:endParaRPr>
          </a:p>
          <a:p>
            <a:pPr algn="just" rtl="0" fontAlgn="base"/>
            <a:r>
              <a:rPr lang="en-US" altLang="zh-CN" sz="1700">
                <a:latin typeface="Verdana" panose="020B0604030504040204" pitchFamily="34" charset="0"/>
              </a:rPr>
              <a:t> </a:t>
            </a:r>
          </a:p>
          <a:p>
            <a:pPr algn="just" rtl="0" fontAlgn="base">
              <a:buFont typeface="Arial" panose="020B0604020202020204" pitchFamily="34" charset="0"/>
              <a:buChar char="•"/>
            </a:pPr>
            <a:r>
              <a:rPr lang="en-US" altLang="zh-CN" sz="1700">
                <a:latin typeface="Verdana" panose="020B0604030504040204" pitchFamily="34" charset="0"/>
              </a:rPr>
              <a:t>Support users to query data by conditions </a:t>
            </a:r>
          </a:p>
          <a:p>
            <a:pPr algn="just" rtl="0" fontAlgn="base"/>
            <a:endParaRPr lang="en-US" altLang="zh-CN" sz="1700">
              <a:latin typeface="Verdana" panose="020B0604030504040204" pitchFamily="34" charset="0"/>
            </a:endParaRPr>
          </a:p>
          <a:p>
            <a:pPr algn="just" rtl="0" fontAlgn="base">
              <a:buFont typeface="Arial" panose="020B0604020202020204" pitchFamily="34" charset="0"/>
              <a:buChar char="•"/>
            </a:pPr>
            <a:r>
              <a:rPr lang="en-US" altLang="zh-CN" sz="1700">
                <a:latin typeface="Verdana" panose="020B0604030504040204" pitchFamily="34" charset="0"/>
              </a:rPr>
              <a:t>Interactive data is automatically and regularly updated </a:t>
            </a:r>
          </a:p>
          <a:p>
            <a:pPr algn="just" rtl="0" fontAlgn="base"/>
            <a:endParaRPr lang="en-US" altLang="zh-CN" sz="1700">
              <a:latin typeface="Verdana" panose="020B0604030504040204" pitchFamily="34" charset="0"/>
            </a:endParaRPr>
          </a:p>
          <a:p>
            <a:pPr algn="just" rtl="0" fontAlgn="base">
              <a:buFont typeface="Arial" panose="020B0604020202020204" pitchFamily="34" charset="0"/>
              <a:buChar char="•"/>
            </a:pPr>
            <a:r>
              <a:rPr lang="en-US" altLang="zh-CN" sz="1700">
                <a:latin typeface="Verdana" panose="020B0604030504040204" pitchFamily="34" charset="0"/>
              </a:rPr>
              <a:t>Data storage in the cloud </a:t>
            </a:r>
          </a:p>
          <a:p>
            <a:pPr algn="just" rtl="0" fontAlgn="base"/>
            <a:endParaRPr lang="en-US" altLang="zh-CN" sz="1700">
              <a:latin typeface="Verdana" panose="020B0604030504040204" pitchFamily="34" charset="0"/>
            </a:endParaRPr>
          </a:p>
          <a:p>
            <a:pPr algn="just" rtl="0" fontAlgn="base">
              <a:buFont typeface="Arial" panose="020B0604020202020204" pitchFamily="34" charset="0"/>
              <a:buChar char="•"/>
            </a:pPr>
            <a:r>
              <a:rPr lang="en-US" altLang="zh-CN" sz="1700">
                <a:latin typeface="Verdana" panose="020B0604030504040204" pitchFamily="34" charset="0"/>
              </a:rPr>
              <a:t>(Downloadability of data </a:t>
            </a:r>
            <a:r>
              <a:rPr lang="en-US" altLang="zh-CN" sz="1700" err="1">
                <a:latin typeface="Verdana" panose="020B0604030504040204" pitchFamily="34" charset="0"/>
              </a:rPr>
              <a:t>visualisation</a:t>
            </a:r>
            <a:r>
              <a:rPr lang="en-US" altLang="zh-CN" sz="1700">
                <a:latin typeface="Verdana" panose="020B0604030504040204" pitchFamily="34" charset="0"/>
              </a:rPr>
              <a:t>) - optional </a:t>
            </a:r>
          </a:p>
        </p:txBody>
      </p:sp>
    </p:spTree>
    <p:extLst>
      <p:ext uri="{BB962C8B-B14F-4D97-AF65-F5344CB8AC3E}">
        <p14:creationId xmlns:p14="http://schemas.microsoft.com/office/powerpoint/2010/main" val="2712331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A7B86-688D-5BBF-11D1-FA20771DFC23}"/>
              </a:ext>
            </a:extLst>
          </p:cNvPr>
          <p:cNvSpPr>
            <a:spLocks noGrp="1"/>
          </p:cNvSpPr>
          <p:nvPr>
            <p:ph type="title"/>
          </p:nvPr>
        </p:nvSpPr>
        <p:spPr>
          <a:xfrm>
            <a:off x="642331" y="434514"/>
            <a:ext cx="9737156" cy="1480699"/>
          </a:xfrm>
        </p:spPr>
        <p:txBody>
          <a:bodyPr/>
          <a:lstStyle/>
          <a:p>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Prototype</a:t>
            </a:r>
            <a:b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br>
            <a:b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br>
            <a:endParaRPr lang="zh-CN" altLang="en-US" dirty="0"/>
          </a:p>
        </p:txBody>
      </p:sp>
      <p:pic>
        <p:nvPicPr>
          <p:cNvPr id="4" name="图片 3" descr="图形用户界面, 应用程序&#10;&#10;描述已自动生成">
            <a:extLst>
              <a:ext uri="{FF2B5EF4-FFF2-40B4-BE49-F238E27FC236}">
                <a16:creationId xmlns:a16="http://schemas.microsoft.com/office/drawing/2014/main" id="{21A2DDD2-94F9-794F-B381-C5220045F8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110" y="1175657"/>
            <a:ext cx="10459617" cy="5247830"/>
          </a:xfrm>
          <a:prstGeom prst="rect">
            <a:avLst/>
          </a:prstGeom>
        </p:spPr>
      </p:pic>
    </p:spTree>
    <p:extLst>
      <p:ext uri="{BB962C8B-B14F-4D97-AF65-F5344CB8AC3E}">
        <p14:creationId xmlns:p14="http://schemas.microsoft.com/office/powerpoint/2010/main" val="589342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手机屏幕截图&#10;&#10;描述已自动生成">
            <a:extLst>
              <a:ext uri="{FF2B5EF4-FFF2-40B4-BE49-F238E27FC236}">
                <a16:creationId xmlns:a16="http://schemas.microsoft.com/office/drawing/2014/main" id="{3FF968E2-5BB4-432D-6CC5-8697291020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0816" y="438539"/>
            <a:ext cx="10170368" cy="5589035"/>
          </a:xfrm>
        </p:spPr>
      </p:pic>
    </p:spTree>
    <p:extLst>
      <p:ext uri="{BB962C8B-B14F-4D97-AF65-F5344CB8AC3E}">
        <p14:creationId xmlns:p14="http://schemas.microsoft.com/office/powerpoint/2010/main" val="974671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12EDD-45ED-E586-89D9-1164544028CC}"/>
              </a:ext>
            </a:extLst>
          </p:cNvPr>
          <p:cNvSpPr>
            <a:spLocks noGrp="1"/>
          </p:cNvSpPr>
          <p:nvPr>
            <p:ph type="ctrTitle"/>
          </p:nvPr>
        </p:nvSpPr>
        <p:spPr/>
        <p:txBody>
          <a:bodyPr/>
          <a:lstStyle/>
          <a:p>
            <a:r>
              <a:rPr lang="en-US" altLang="zh-CN"/>
              <a:t>End</a:t>
            </a:r>
            <a:endParaRPr lang="zh-CN" altLang="en-US"/>
          </a:p>
        </p:txBody>
      </p:sp>
      <p:sp>
        <p:nvSpPr>
          <p:cNvPr id="3" name="副标题 2">
            <a:extLst>
              <a:ext uri="{FF2B5EF4-FFF2-40B4-BE49-F238E27FC236}">
                <a16:creationId xmlns:a16="http://schemas.microsoft.com/office/drawing/2014/main" id="{D8D6F7FE-6B8E-4F62-A7FF-8F7447FD5307}"/>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370949243"/>
      </p:ext>
    </p:extLst>
  </p:cSld>
  <p:clrMapOvr>
    <a:masterClrMapping/>
  </p:clrMapOvr>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49CD37CF5DEE4094795E34A11BD8BC" ma:contentTypeVersion="7" ma:contentTypeDescription="Create a new document." ma:contentTypeScope="" ma:versionID="daeaf6c220bcebab1c005aaff63780c4">
  <xsd:schema xmlns:xsd="http://www.w3.org/2001/XMLSchema" xmlns:xs="http://www.w3.org/2001/XMLSchema" xmlns:p="http://schemas.microsoft.com/office/2006/metadata/properties" xmlns:ns2="9f6f0188-c21b-4c3f-be91-a9139ad3a050" targetNamespace="http://schemas.microsoft.com/office/2006/metadata/properties" ma:root="true" ma:fieldsID="3242294b82396696d7242cf78f49df47" ns2:_="">
    <xsd:import namespace="9f6f0188-c21b-4c3f-be91-a9139ad3a050"/>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6f0188-c21b-4c3f-be91-a9139ad3a0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85113c5-7036-4ae5-b6c9-3bc4b8da47fc"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9f6f0188-c21b-4c3f-be91-a9139ad3a050">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0869D61-BCE4-41F4-B06A-1D72B043EC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6f0188-c21b-4c3f-be91-a9139ad3a0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FADC53-83EA-4543-943C-668DE5A93440}">
  <ds:schemaRefs>
    <ds:schemaRef ds:uri="http://schemas.microsoft.com/office/2006/metadata/properties"/>
    <ds:schemaRef ds:uri="http://schemas.microsoft.com/office/infopath/2007/PartnerControls"/>
    <ds:schemaRef ds:uri="9f6f0188-c21b-4c3f-be91-a9139ad3a050"/>
  </ds:schemaRefs>
</ds:datastoreItem>
</file>

<file path=customXml/itemProps3.xml><?xml version="1.0" encoding="utf-8"?>
<ds:datastoreItem xmlns:ds="http://schemas.openxmlformats.org/officeDocument/2006/customXml" ds:itemID="{B1D48FDD-DF94-4150-9304-B78A56314E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5</TotalTime>
  <Words>365</Words>
  <Application>Microsoft Office PowerPoint</Application>
  <PresentationFormat>宽屏</PresentationFormat>
  <Paragraphs>55</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等线</vt:lpstr>
      <vt:lpstr>Arial</vt:lpstr>
      <vt:lpstr>Century Gothic</vt:lpstr>
      <vt:lpstr>Verdana</vt:lpstr>
      <vt:lpstr>Wingdings 3</vt:lpstr>
      <vt:lpstr>切片</vt:lpstr>
      <vt:lpstr>Decarbonising Wastewater Treatment</vt:lpstr>
      <vt:lpstr>Background</vt:lpstr>
      <vt:lpstr>Identify and understand your business and market Needs </vt:lpstr>
      <vt:lpstr>Map out user journey </vt:lpstr>
      <vt:lpstr>Pains and Gains </vt:lpstr>
      <vt:lpstr>Features to build   </vt:lpstr>
      <vt:lpstr>Prototype  </vt:lpstr>
      <vt:lpstr>PowerPoint 演示文稿</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Decarbonising Wastewater Treatment</dc:title>
  <dc:creator>刘 昌浩</dc:creator>
  <cp:lastModifiedBy>刘 昌浩</cp:lastModifiedBy>
  <cp:revision>22</cp:revision>
  <dcterms:created xsi:type="dcterms:W3CDTF">2022-08-04T09:07:18Z</dcterms:created>
  <dcterms:modified xsi:type="dcterms:W3CDTF">2022-08-25T11:42:10Z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0x0101002A49CD37CF5DEE4094795E34A11BD8BC</vt:lpwstr>
  </property>
  <property fmtid="{D5CDD505-2E9C-101B-9397-08002B2CF9AE}" pid="3" name="MediaServiceImageTags">
    <vt:lpwstr/>
  </property>
</Properties>
</file>