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/>
          <p:cNvSpPr/>
          <p:nvPr/>
        </p:nvSpPr>
        <p:spPr>
          <a:xfrm>
            <a:off x="9264265" y="678366"/>
            <a:ext cx="440518" cy="368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04300" y="1526796"/>
            <a:ext cx="838899" cy="478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28800" y="1596605"/>
            <a:ext cx="115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Employee</a:t>
            </a:r>
            <a:endParaRPr lang="zh-CN" altLang="en-US" sz="1600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743199" y="931178"/>
            <a:ext cx="243283" cy="595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2743199" y="484916"/>
            <a:ext cx="662730" cy="4781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73989" y="582495"/>
            <a:ext cx="801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Enumber</a:t>
            </a:r>
            <a:endParaRPr lang="zh-CN" altLang="en-US" sz="1200" dirty="0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1493240" y="1140903"/>
            <a:ext cx="411060" cy="385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956349" y="603550"/>
            <a:ext cx="734038" cy="595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35380" y="687319"/>
            <a:ext cx="75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Name</a:t>
            </a:r>
            <a:endParaRPr lang="zh-CN" altLang="en-US" dirty="0"/>
          </a:p>
        </p:txBody>
      </p:sp>
      <p:cxnSp>
        <p:nvCxnSpPr>
          <p:cNvPr id="15" name="直接连接符 14"/>
          <p:cNvCxnSpPr>
            <a:stCxn id="12" idx="3"/>
          </p:cNvCxnSpPr>
          <p:nvPr/>
        </p:nvCxnSpPr>
        <p:spPr>
          <a:xfrm flipH="1">
            <a:off x="713064" y="1111942"/>
            <a:ext cx="350782" cy="117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74635" y="1056651"/>
            <a:ext cx="557860" cy="4655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59923" y="116906"/>
            <a:ext cx="557860" cy="4655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endCxn id="17" idx="5"/>
          </p:cNvCxnSpPr>
          <p:nvPr/>
        </p:nvCxnSpPr>
        <p:spPr>
          <a:xfrm flipH="1" flipV="1">
            <a:off x="736086" y="514311"/>
            <a:ext cx="327760" cy="17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26059" y="209666"/>
            <a:ext cx="625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Fname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145996" y="1131927"/>
            <a:ext cx="885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Lname</a:t>
            </a:r>
            <a:endParaRPr lang="zh-CN" altLang="en-US" sz="1200" dirty="0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1484850" y="1820931"/>
            <a:ext cx="419450" cy="243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870601" y="1980322"/>
            <a:ext cx="734038" cy="595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43763" y="1965309"/>
            <a:ext cx="755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Zip Code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559878" y="1765882"/>
            <a:ext cx="838899" cy="478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517412" y="1835691"/>
            <a:ext cx="115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Customer</a:t>
            </a:r>
            <a:endParaRPr lang="zh-CN" altLang="en-US" sz="1600" dirty="0"/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8398777" y="1170264"/>
            <a:ext cx="243283" cy="595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8398777" y="724002"/>
            <a:ext cx="662730" cy="4781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363715" y="829972"/>
            <a:ext cx="801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Cnumber</a:t>
            </a:r>
            <a:endParaRPr lang="zh-CN" altLang="en-US" sz="1200" dirty="0"/>
          </a:p>
        </p:txBody>
      </p:sp>
      <p:cxnSp>
        <p:nvCxnSpPr>
          <p:cNvPr id="34" name="直接连接符 33"/>
          <p:cNvCxnSpPr/>
          <p:nvPr/>
        </p:nvCxnSpPr>
        <p:spPr>
          <a:xfrm flipH="1" flipV="1">
            <a:off x="10511390" y="4664364"/>
            <a:ext cx="411060" cy="385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8642062" y="1264441"/>
            <a:ext cx="734038" cy="595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621093" y="1348210"/>
            <a:ext cx="75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Name</a:t>
            </a:r>
            <a:endParaRPr lang="zh-CN" altLang="en-US" dirty="0"/>
          </a:p>
        </p:txBody>
      </p:sp>
      <p:cxnSp>
        <p:nvCxnSpPr>
          <p:cNvPr id="37" name="直接连接符 36"/>
          <p:cNvCxnSpPr>
            <a:stCxn id="35" idx="3"/>
          </p:cNvCxnSpPr>
          <p:nvPr/>
        </p:nvCxnSpPr>
        <p:spPr>
          <a:xfrm flipH="1">
            <a:off x="8398777" y="1772833"/>
            <a:ext cx="350782" cy="117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9588458" y="1540038"/>
            <a:ext cx="557860" cy="4655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9164865" y="984487"/>
            <a:ext cx="198801" cy="279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181702" y="703470"/>
            <a:ext cx="625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Fname</a:t>
            </a:r>
            <a:endParaRPr lang="zh-CN" altLang="en-US" sz="12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596418" y="1619214"/>
            <a:ext cx="885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Lname</a:t>
            </a:r>
            <a:endParaRPr lang="zh-CN" altLang="en-US" sz="1200" dirty="0"/>
          </a:p>
        </p:txBody>
      </p:sp>
      <p:cxnSp>
        <p:nvCxnSpPr>
          <p:cNvPr id="42" name="直接连接符 41"/>
          <p:cNvCxnSpPr/>
          <p:nvPr/>
        </p:nvCxnSpPr>
        <p:spPr>
          <a:xfrm>
            <a:off x="8398777" y="2087541"/>
            <a:ext cx="558611" cy="200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8957388" y="2148575"/>
            <a:ext cx="734038" cy="595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9005629" y="2106338"/>
            <a:ext cx="755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Zip Code</a:t>
            </a:r>
            <a:endParaRPr lang="zh-CN" altLang="en-US" dirty="0"/>
          </a:p>
        </p:txBody>
      </p:sp>
      <p:cxnSp>
        <p:nvCxnSpPr>
          <p:cNvPr id="50" name="直接连接符 49"/>
          <p:cNvCxnSpPr>
            <a:endCxn id="41" idx="1"/>
          </p:cNvCxnSpPr>
          <p:nvPr/>
        </p:nvCxnSpPr>
        <p:spPr>
          <a:xfrm>
            <a:off x="9324407" y="1717542"/>
            <a:ext cx="272011" cy="40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653250" y="4783222"/>
            <a:ext cx="838899" cy="478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753917" y="4836786"/>
            <a:ext cx="115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Part</a:t>
            </a:r>
            <a:endParaRPr lang="zh-CN" altLang="en-US" sz="1600" dirty="0"/>
          </a:p>
        </p:txBody>
      </p:sp>
      <p:cxnSp>
        <p:nvCxnSpPr>
          <p:cNvPr id="55" name="直接连接符 54"/>
          <p:cNvCxnSpPr/>
          <p:nvPr/>
        </p:nvCxnSpPr>
        <p:spPr>
          <a:xfrm flipV="1">
            <a:off x="3492149" y="4187604"/>
            <a:ext cx="243283" cy="595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3492148" y="3623898"/>
            <a:ext cx="770569" cy="595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3389040" y="3700647"/>
            <a:ext cx="104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Pnumber</a:t>
            </a:r>
            <a:endParaRPr lang="zh-CN" altLang="en-US" dirty="0"/>
          </a:p>
        </p:txBody>
      </p:sp>
      <p:cxnSp>
        <p:nvCxnSpPr>
          <p:cNvPr id="58" name="直接连接符 57"/>
          <p:cNvCxnSpPr/>
          <p:nvPr/>
        </p:nvCxnSpPr>
        <p:spPr>
          <a:xfrm flipH="1" flipV="1">
            <a:off x="2242190" y="4397329"/>
            <a:ext cx="411060" cy="385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1705299" y="3859976"/>
            <a:ext cx="734038" cy="595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646581" y="3943745"/>
            <a:ext cx="83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Pname</a:t>
            </a:r>
            <a:endParaRPr lang="zh-CN" altLang="en-US" dirty="0"/>
          </a:p>
        </p:txBody>
      </p:sp>
      <p:cxnSp>
        <p:nvCxnSpPr>
          <p:cNvPr id="65" name="直接连接符 64"/>
          <p:cNvCxnSpPr/>
          <p:nvPr/>
        </p:nvCxnSpPr>
        <p:spPr>
          <a:xfrm flipH="1">
            <a:off x="2233800" y="5077357"/>
            <a:ext cx="419450" cy="243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1619551" y="5236748"/>
            <a:ext cx="734038" cy="595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1573871" y="5327942"/>
            <a:ext cx="96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Quatity</a:t>
            </a:r>
            <a:endParaRPr lang="zh-CN" altLang="en-US" dirty="0"/>
          </a:p>
        </p:txBody>
      </p:sp>
      <p:cxnSp>
        <p:nvCxnSpPr>
          <p:cNvPr id="69" name="直接连接符 68"/>
          <p:cNvCxnSpPr>
            <a:stCxn id="53" idx="1"/>
          </p:cNvCxnSpPr>
          <p:nvPr/>
        </p:nvCxnSpPr>
        <p:spPr>
          <a:xfrm flipH="1" flipV="1">
            <a:off x="1604639" y="4857310"/>
            <a:ext cx="1048611" cy="164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943763" y="4529866"/>
            <a:ext cx="660876" cy="5474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906645" y="4589333"/>
            <a:ext cx="66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Price</a:t>
            </a:r>
            <a:endParaRPr lang="zh-CN" altLang="en-US" dirty="0"/>
          </a:p>
        </p:txBody>
      </p:sp>
      <p:sp>
        <p:nvSpPr>
          <p:cNvPr id="72" name="椭圆 71"/>
          <p:cNvSpPr/>
          <p:nvPr/>
        </p:nvSpPr>
        <p:spPr>
          <a:xfrm>
            <a:off x="9257933" y="3679817"/>
            <a:ext cx="543024" cy="4655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7559878" y="4828385"/>
            <a:ext cx="838899" cy="478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7591568" y="4898194"/>
            <a:ext cx="115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Order</a:t>
            </a:r>
            <a:endParaRPr lang="zh-CN" altLang="en-US" sz="1600" dirty="0"/>
          </a:p>
        </p:txBody>
      </p:sp>
      <p:cxnSp>
        <p:nvCxnSpPr>
          <p:cNvPr id="75" name="直接连接符 74"/>
          <p:cNvCxnSpPr/>
          <p:nvPr/>
        </p:nvCxnSpPr>
        <p:spPr>
          <a:xfrm flipV="1">
            <a:off x="8398777" y="4232767"/>
            <a:ext cx="243283" cy="595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8398777" y="3786505"/>
            <a:ext cx="662730" cy="4781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8363715" y="3892475"/>
            <a:ext cx="801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Onumber</a:t>
            </a:r>
            <a:endParaRPr lang="zh-CN" altLang="en-US" sz="1200" dirty="0"/>
          </a:p>
        </p:txBody>
      </p:sp>
      <p:sp>
        <p:nvSpPr>
          <p:cNvPr id="78" name="椭圆 77"/>
          <p:cNvSpPr/>
          <p:nvPr/>
        </p:nvSpPr>
        <p:spPr>
          <a:xfrm>
            <a:off x="8642062" y="4326944"/>
            <a:ext cx="734038" cy="595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8671447" y="4402342"/>
            <a:ext cx="75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Date</a:t>
            </a:r>
            <a:endParaRPr lang="zh-CN" altLang="en-US" dirty="0"/>
          </a:p>
        </p:txBody>
      </p:sp>
      <p:cxnSp>
        <p:nvCxnSpPr>
          <p:cNvPr id="80" name="直接连接符 79"/>
          <p:cNvCxnSpPr>
            <a:stCxn id="78" idx="3"/>
          </p:cNvCxnSpPr>
          <p:nvPr/>
        </p:nvCxnSpPr>
        <p:spPr>
          <a:xfrm flipH="1">
            <a:off x="8398777" y="4835336"/>
            <a:ext cx="350782" cy="117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9588458" y="4602541"/>
            <a:ext cx="557860" cy="4655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/>
        </p:nvCxnSpPr>
        <p:spPr>
          <a:xfrm flipV="1">
            <a:off x="9164865" y="4046990"/>
            <a:ext cx="198801" cy="279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9181702" y="3765973"/>
            <a:ext cx="704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Receipt</a:t>
            </a:r>
            <a:endParaRPr lang="zh-CN" altLang="en-US" sz="1200" dirty="0"/>
          </a:p>
        </p:txBody>
      </p:sp>
      <p:sp>
        <p:nvSpPr>
          <p:cNvPr id="84" name="文本框 83"/>
          <p:cNvSpPr txBox="1"/>
          <p:nvPr/>
        </p:nvSpPr>
        <p:spPr>
          <a:xfrm>
            <a:off x="9612794" y="4635414"/>
            <a:ext cx="7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Actual ship</a:t>
            </a:r>
            <a:endParaRPr lang="en-US" altLang="zh-CN" sz="1200" dirty="0"/>
          </a:p>
        </p:txBody>
      </p:sp>
      <p:cxnSp>
        <p:nvCxnSpPr>
          <p:cNvPr id="85" name="直接连接符 84"/>
          <p:cNvCxnSpPr/>
          <p:nvPr/>
        </p:nvCxnSpPr>
        <p:spPr>
          <a:xfrm>
            <a:off x="8398777" y="5150044"/>
            <a:ext cx="558611" cy="200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8957388" y="5211078"/>
            <a:ext cx="734038" cy="595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9005629" y="5168841"/>
            <a:ext cx="755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Zip Code</a:t>
            </a:r>
            <a:endParaRPr lang="zh-CN" altLang="en-US" dirty="0"/>
          </a:p>
        </p:txBody>
      </p:sp>
      <p:cxnSp>
        <p:nvCxnSpPr>
          <p:cNvPr id="88" name="直接连接符 87"/>
          <p:cNvCxnSpPr>
            <a:endCxn id="84" idx="1"/>
          </p:cNvCxnSpPr>
          <p:nvPr/>
        </p:nvCxnSpPr>
        <p:spPr>
          <a:xfrm>
            <a:off x="9340782" y="4733742"/>
            <a:ext cx="272012" cy="13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/>
          <p:cNvSpPr/>
          <p:nvPr/>
        </p:nvSpPr>
        <p:spPr>
          <a:xfrm>
            <a:off x="9612794" y="4047636"/>
            <a:ext cx="681601" cy="5502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/>
          <p:nvPr/>
        </p:nvCxnSpPr>
        <p:spPr>
          <a:xfrm flipV="1">
            <a:off x="9297861" y="4313330"/>
            <a:ext cx="377256" cy="172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9596418" y="4151116"/>
            <a:ext cx="949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Expected ship</a:t>
            </a:r>
            <a:endParaRPr lang="zh-CN" altLang="en-US" sz="1200" dirty="0"/>
          </a:p>
        </p:txBody>
      </p:sp>
      <p:cxnSp>
        <p:nvCxnSpPr>
          <p:cNvPr id="98" name="直接连接符 97"/>
          <p:cNvCxnSpPr/>
          <p:nvPr/>
        </p:nvCxnSpPr>
        <p:spPr>
          <a:xfrm>
            <a:off x="2753917" y="1728615"/>
            <a:ext cx="1230254" cy="161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菱形 98"/>
          <p:cNvSpPr/>
          <p:nvPr/>
        </p:nvSpPr>
        <p:spPr>
          <a:xfrm>
            <a:off x="3922795" y="1552706"/>
            <a:ext cx="1466279" cy="68890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连接符 100"/>
          <p:cNvCxnSpPr>
            <a:stCxn id="99" idx="3"/>
            <a:endCxn id="30" idx="1"/>
          </p:cNvCxnSpPr>
          <p:nvPr/>
        </p:nvCxnSpPr>
        <p:spPr>
          <a:xfrm>
            <a:off x="5389074" y="1897161"/>
            <a:ext cx="2128338" cy="107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288360" y="1675393"/>
            <a:ext cx="136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>
            <a:off x="7800392" y="2241615"/>
            <a:ext cx="0" cy="46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菱形 104"/>
          <p:cNvSpPr/>
          <p:nvPr/>
        </p:nvSpPr>
        <p:spPr>
          <a:xfrm>
            <a:off x="6858429" y="3001758"/>
            <a:ext cx="1466279" cy="68890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7211638" y="3115987"/>
            <a:ext cx="136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place</a:t>
            </a:r>
            <a:endParaRPr lang="zh-CN" altLang="en-US" dirty="0"/>
          </a:p>
        </p:txBody>
      </p:sp>
      <p:cxnSp>
        <p:nvCxnSpPr>
          <p:cNvPr id="108" name="直接连接符 107"/>
          <p:cNvCxnSpPr>
            <a:endCxn id="105" idx="0"/>
          </p:cNvCxnSpPr>
          <p:nvPr/>
        </p:nvCxnSpPr>
        <p:spPr>
          <a:xfrm flipH="1">
            <a:off x="7591569" y="2288474"/>
            <a:ext cx="208823" cy="713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05" idx="2"/>
            <a:endCxn id="73" idx="0"/>
          </p:cNvCxnSpPr>
          <p:nvPr/>
        </p:nvCxnSpPr>
        <p:spPr>
          <a:xfrm>
            <a:off x="7591569" y="3690667"/>
            <a:ext cx="387759" cy="1137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3181739" y="1408926"/>
            <a:ext cx="54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6154975" y="1579078"/>
            <a:ext cx="38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7211638" y="2509935"/>
            <a:ext cx="37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7277878" y="4232767"/>
            <a:ext cx="38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17" name="菱形 116"/>
          <p:cNvSpPr/>
          <p:nvPr/>
        </p:nvSpPr>
        <p:spPr>
          <a:xfrm>
            <a:off x="4780766" y="4529866"/>
            <a:ext cx="1466279" cy="68890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/>
          <p:cNvSpPr txBox="1"/>
          <p:nvPr/>
        </p:nvSpPr>
        <p:spPr>
          <a:xfrm>
            <a:off x="5114601" y="4652976"/>
            <a:ext cx="136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consist</a:t>
            </a:r>
            <a:endParaRPr lang="zh-CN" altLang="en-US" dirty="0"/>
          </a:p>
        </p:txBody>
      </p:sp>
      <p:cxnSp>
        <p:nvCxnSpPr>
          <p:cNvPr id="120" name="直接连接符 119"/>
          <p:cNvCxnSpPr>
            <a:endCxn id="117" idx="1"/>
          </p:cNvCxnSpPr>
          <p:nvPr/>
        </p:nvCxnSpPr>
        <p:spPr>
          <a:xfrm flipV="1">
            <a:off x="3508525" y="4874321"/>
            <a:ext cx="1272241" cy="147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endCxn id="73" idx="1"/>
          </p:cNvCxnSpPr>
          <p:nvPr/>
        </p:nvCxnSpPr>
        <p:spPr>
          <a:xfrm>
            <a:off x="6255946" y="4883941"/>
            <a:ext cx="1303932" cy="183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4049486" y="4529866"/>
            <a:ext cx="3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26" name="文本框 125"/>
          <p:cNvSpPr txBox="1"/>
          <p:nvPr/>
        </p:nvSpPr>
        <p:spPr>
          <a:xfrm>
            <a:off x="6666494" y="4560644"/>
            <a:ext cx="29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9" name="菱形 128"/>
          <p:cNvSpPr/>
          <p:nvPr/>
        </p:nvSpPr>
        <p:spPr>
          <a:xfrm>
            <a:off x="2093490" y="2900118"/>
            <a:ext cx="1466279" cy="68890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2446699" y="3014347"/>
            <a:ext cx="136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prepare</a:t>
            </a:r>
            <a:endParaRPr lang="zh-CN" altLang="en-US" dirty="0"/>
          </a:p>
        </p:txBody>
      </p:sp>
      <p:cxnSp>
        <p:nvCxnSpPr>
          <p:cNvPr id="132" name="直接连接符 131"/>
          <p:cNvCxnSpPr>
            <a:stCxn id="4" idx="2"/>
            <a:endCxn id="129" idx="0"/>
          </p:cNvCxnSpPr>
          <p:nvPr/>
        </p:nvCxnSpPr>
        <p:spPr>
          <a:xfrm>
            <a:off x="2323750" y="2004969"/>
            <a:ext cx="502880" cy="89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29" idx="2"/>
            <a:endCxn id="53" idx="0"/>
          </p:cNvCxnSpPr>
          <p:nvPr/>
        </p:nvCxnSpPr>
        <p:spPr>
          <a:xfrm>
            <a:off x="2826630" y="3589027"/>
            <a:ext cx="246070" cy="1194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2743199" y="2288474"/>
            <a:ext cx="37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6" name="文本框 135"/>
          <p:cNvSpPr txBox="1"/>
          <p:nvPr/>
        </p:nvSpPr>
        <p:spPr>
          <a:xfrm>
            <a:off x="3035453" y="3974920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138" name="直接连接符 137"/>
          <p:cNvCxnSpPr/>
          <p:nvPr/>
        </p:nvCxnSpPr>
        <p:spPr>
          <a:xfrm>
            <a:off x="2743199" y="2004968"/>
            <a:ext cx="1519518" cy="874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菱形 138"/>
          <p:cNvSpPr/>
          <p:nvPr/>
        </p:nvSpPr>
        <p:spPr>
          <a:xfrm>
            <a:off x="4252926" y="2524604"/>
            <a:ext cx="1466279" cy="68890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4618491" y="2647291"/>
            <a:ext cx="136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send</a:t>
            </a:r>
            <a:endParaRPr lang="zh-CN" altLang="en-US" dirty="0"/>
          </a:p>
        </p:txBody>
      </p:sp>
      <p:cxnSp>
        <p:nvCxnSpPr>
          <p:cNvPr id="142" name="直接连接符 141"/>
          <p:cNvCxnSpPr/>
          <p:nvPr/>
        </p:nvCxnSpPr>
        <p:spPr>
          <a:xfrm>
            <a:off x="5719205" y="2871772"/>
            <a:ext cx="1852284" cy="1955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3729749" y="2174245"/>
            <a:ext cx="37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6" name="文本框 145"/>
          <p:cNvSpPr txBox="1"/>
          <p:nvPr/>
        </p:nvSpPr>
        <p:spPr>
          <a:xfrm>
            <a:off x="5959719" y="2728749"/>
            <a:ext cx="31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Assumption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Wingdings" panose="05000000000000000000" charset="0"/>
              <a:buNone/>
            </a:pPr>
            <a:r>
              <a:rPr lang="en-US" altLang="zh-CN" dirty="0"/>
              <a:t>An employee may not serve only one customer.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 customer may be not served by only one employee.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An employee can prepare more than one part.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 part can only be prepared by one employee.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An order can be composed of more than one part.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 part can only compose one order.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 customer can place more than one order.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An order can only be placed by one customer.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An employee can send more than one order.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An order can only be sent by one employee.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WMyMTE4NmE0ZTBiZDhkOWEzMDA3ZmQyZmI0NjMzYz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WPS 演示</Application>
  <PresentationFormat>宽屏</PresentationFormat>
  <Paragraphs>96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Wingdings</vt:lpstr>
      <vt:lpstr>Office 主题</vt:lpstr>
      <vt:lpstr>PowerPoint 演示文稿</vt:lpstr>
      <vt:lpstr>Assumption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Highway </cp:lastModifiedBy>
  <cp:revision>3</cp:revision>
  <dcterms:created xsi:type="dcterms:W3CDTF">2022-09-21T00:30:00Z</dcterms:created>
  <dcterms:modified xsi:type="dcterms:W3CDTF">2022-09-21T01:49:18Z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F6C07570C9E14826A69BC87FF7F800E3</vt:lpwstr>
  </property>
  <property fmtid="{D5CDD505-2E9C-101B-9397-08002B2CF9AE}" pid="3" name="KSOProductBuildVer">
    <vt:lpwstr>2052-11.1.0.12358</vt:lpwstr>
  </property>
</Properties>
</file>