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2">
  <p:sldMasterIdLst>
    <p:sldMasterId id="2147483651" r:id="rId1"/>
    <p:sldMasterId id="2147483654" r:id="rId2"/>
    <p:sldMasterId id="2147483657" r:id="rId3"/>
    <p:sldMasterId id="2147483656" r:id="rId4"/>
    <p:sldMasterId id="2147483655" r:id="rId5"/>
  </p:sldMasterIdLst>
  <p:notesMasterIdLst>
    <p:notesMasterId r:id="rId13"/>
  </p:notesMasterIdLst>
  <p:handoutMasterIdLst>
    <p:handoutMasterId r:id="rId14"/>
  </p:handoutMasterIdLst>
  <p:sldIdLst>
    <p:sldId id="1060" r:id="rId6"/>
    <p:sldId id="1014" r:id="rId7"/>
    <p:sldId id="1061" r:id="rId8"/>
    <p:sldId id="1062" r:id="rId9"/>
    <p:sldId id="1064" r:id="rId10"/>
    <p:sldId id="1065" r:id="rId11"/>
    <p:sldId id="1063" r:id="rId12"/>
  </p:sldIdLst>
  <p:sldSz cx="9144000" cy="6858000" type="screen4x3"/>
  <p:notesSz cx="6799263" cy="9929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rgbClr val="A50021"/>
        </a:solidFill>
        <a:latin typeface="黑体" panose="02010609060101010101" pitchFamily="2" charset="-122"/>
        <a:ea typeface="黑体" panose="0201060906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rgbClr val="A50021"/>
        </a:solidFill>
        <a:latin typeface="黑体" panose="02010609060101010101" pitchFamily="2" charset="-122"/>
        <a:ea typeface="黑体" panose="0201060906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rgbClr val="A50021"/>
        </a:solidFill>
        <a:latin typeface="黑体" panose="02010609060101010101" pitchFamily="2" charset="-122"/>
        <a:ea typeface="黑体" panose="0201060906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rgbClr val="A50021"/>
        </a:solidFill>
        <a:latin typeface="黑体" panose="02010609060101010101" pitchFamily="2" charset="-122"/>
        <a:ea typeface="黑体" panose="0201060906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rgbClr val="A50021"/>
        </a:solidFill>
        <a:latin typeface="黑体" panose="02010609060101010101" pitchFamily="2" charset="-122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A50021"/>
        </a:solidFill>
        <a:latin typeface="黑体" panose="02010609060101010101" pitchFamily="2" charset="-122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A50021"/>
        </a:solidFill>
        <a:latin typeface="黑体" panose="02010609060101010101" pitchFamily="2" charset="-122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A50021"/>
        </a:solidFill>
        <a:latin typeface="黑体" panose="02010609060101010101" pitchFamily="2" charset="-122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A50021"/>
        </a:solidFill>
        <a:latin typeface="黑体" panose="02010609060101010101" pitchFamily="2" charset="-122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5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wlett-Packard Company" initials="HC" lastIdx="1" clrIdx="0">
    <p:extLst>
      <p:ext uri="{19B8F6BF-5375-455C-9EA6-DF929625EA0E}">
        <p15:presenceInfo xmlns:p15="http://schemas.microsoft.com/office/powerpoint/2012/main" userId="Hewlett-Packard Compa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2B41A1"/>
    <a:srgbClr val="FF0066"/>
    <a:srgbClr val="003366"/>
    <a:srgbClr val="003300"/>
    <a:srgbClr val="A33725"/>
    <a:srgbClr val="FFFFFF"/>
    <a:srgbClr val="A1595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6366" autoAdjust="0"/>
  </p:normalViewPr>
  <p:slideViewPr>
    <p:cSldViewPr>
      <p:cViewPr varScale="1">
        <p:scale>
          <a:sx n="69" d="100"/>
          <a:sy n="69" d="100"/>
        </p:scale>
        <p:origin x="1144" y="40"/>
      </p:cViewPr>
      <p:guideLst>
        <p:guide orient="horz" pos="2186"/>
        <p:guide pos="2880"/>
      </p:guideLst>
    </p:cSldViewPr>
  </p:slideViewPr>
  <p:outlineViewPr>
    <p:cViewPr>
      <p:scale>
        <a:sx n="33" d="100"/>
        <a:sy n="33" d="100"/>
      </p:scale>
      <p:origin x="0" y="27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170" y="-90"/>
      </p:cViewPr>
      <p:guideLst>
        <p:guide orient="horz" pos="316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50" cy="4974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53" tIns="45727" rIns="91453" bIns="45727" numCol="1" anchor="t" anchorCtr="0" compatLnSpc="1"/>
          <a:lstStyle>
            <a:lvl1pPr defTabSz="916194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713" y="1"/>
            <a:ext cx="2946550" cy="4974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53" tIns="45727" rIns="91453" bIns="45727" numCol="1" anchor="t" anchorCtr="0" compatLnSpc="1"/>
          <a:lstStyle>
            <a:lvl1pPr algn="r" defTabSz="916194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321"/>
            <a:ext cx="2946550" cy="4974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53" tIns="45727" rIns="91453" bIns="45727" numCol="1" anchor="b" anchorCtr="0" compatLnSpc="1"/>
          <a:lstStyle>
            <a:lvl1pPr defTabSz="916194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713" y="9432321"/>
            <a:ext cx="2946550" cy="4974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53" tIns="45727" rIns="91453" bIns="45727" numCol="1" anchor="b" anchorCtr="0" compatLnSpc="1"/>
          <a:lstStyle>
            <a:lvl1pPr algn="r" defTabSz="916194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4EEDA-0735-4E7F-A99E-645970B664A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50" cy="4974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53" tIns="45727" rIns="91453" bIns="45727" numCol="1" anchor="t" anchorCtr="0" compatLnSpc="1"/>
          <a:lstStyle>
            <a:lvl1pPr defTabSz="916194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713" y="1"/>
            <a:ext cx="2946550" cy="4974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53" tIns="45727" rIns="91453" bIns="45727" numCol="1" anchor="t" anchorCtr="0" compatLnSpc="1"/>
          <a:lstStyle>
            <a:lvl1pPr algn="r" defTabSz="916194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643" y="4716160"/>
            <a:ext cx="4989978" cy="4468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53" tIns="45727" rIns="91453" bIns="45727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21"/>
            <a:ext cx="2946550" cy="4974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53" tIns="45727" rIns="91453" bIns="45727" numCol="1" anchor="b" anchorCtr="0" compatLnSpc="1"/>
          <a:lstStyle>
            <a:lvl1pPr defTabSz="916194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713" y="9432321"/>
            <a:ext cx="2946550" cy="4974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53" tIns="45727" rIns="91453" bIns="45727" numCol="1" anchor="b" anchorCtr="0" compatLnSpc="1"/>
          <a:lstStyle>
            <a:lvl1pPr algn="r" defTabSz="916194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1FD174-8AF6-4003-9DE7-693DF9E04029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80ACEE-2A6F-45D1-9F83-56D58BABE2E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398838" cy="2547937"/>
          </a:xfrm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3C8442-DE0D-4F54-940D-AF793305F61C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2020/5/7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76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7D8F9FEB-7757-41D0-8787-190FB3B6C3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504" y="6381328"/>
            <a:ext cx="58737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spAutoFit/>
          </a:bodyPr>
          <a:lstStyle>
            <a:lvl1pPr algn="ctr">
              <a:spcBef>
                <a:spcPct val="0"/>
              </a:spcBef>
              <a:buSz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C01666F-0FFC-444A-8079-FAE6C23EFCD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03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5E049-32AB-4786-B77A-AA6801E9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5E049-32AB-4786-B77A-AA6801E9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1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5E049-32AB-4786-B77A-AA6801E9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1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5E049-32AB-4786-B77A-AA6801E9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4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F0ED2E7A-ECC3-4675-95D7-DC3AB9B842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504" y="6381328"/>
            <a:ext cx="58737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spAutoFit/>
          </a:bodyPr>
          <a:lstStyle>
            <a:lvl1pPr algn="ctr">
              <a:spcBef>
                <a:spcPct val="0"/>
              </a:spcBef>
              <a:buSz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C01666F-0FFC-444A-8079-FAE6C23EFCD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92EA12-1E70-46FA-AF31-9BBE2F31CD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624"/>
            <a:ext cx="3600000" cy="633437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5E8825A-1C05-434E-9568-61A0BB1E0B40}"/>
              </a:ext>
            </a:extLst>
          </p:cNvPr>
          <p:cNvSpPr/>
          <p:nvPr userDrawn="1"/>
        </p:nvSpPr>
        <p:spPr bwMode="auto">
          <a:xfrm>
            <a:off x="503548" y="1844824"/>
            <a:ext cx="8136904" cy="1152128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36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4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FBB51DD-1974-435E-8D1F-830FE678FB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759" y="142728"/>
            <a:ext cx="396000" cy="396545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D4C4F83-36EA-41DF-8027-DE3A775A9D58}"/>
              </a:ext>
            </a:extLst>
          </p:cNvPr>
          <p:cNvCxnSpPr>
            <a:cxnSpLocks/>
          </p:cNvCxnSpPr>
          <p:nvPr userDrawn="1"/>
        </p:nvCxnSpPr>
        <p:spPr>
          <a:xfrm>
            <a:off x="694879" y="1340768"/>
            <a:ext cx="402113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E5E657-BF6D-44D7-8C13-2EEB9BAFED99}"/>
              </a:ext>
            </a:extLst>
          </p:cNvPr>
          <p:cNvSpPr txBox="1"/>
          <p:nvPr userDrawn="1"/>
        </p:nvSpPr>
        <p:spPr>
          <a:xfrm>
            <a:off x="876227" y="683985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F10908-297E-4D5E-8F16-F4E82FAA321D}"/>
              </a:ext>
            </a:extLst>
          </p:cNvPr>
          <p:cNvSpPr/>
          <p:nvPr userDrawn="1"/>
        </p:nvSpPr>
        <p:spPr>
          <a:xfrm>
            <a:off x="-1372" y="0"/>
            <a:ext cx="696251" cy="685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F2ADDC92-228B-4FA9-A3E5-4360C5E13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FDE6-535D-4333-BA81-A7E66527C4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786CFA26-CD35-4568-9832-6E902482F0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504" y="6381328"/>
            <a:ext cx="58737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kumimoji="1" sz="2000" b="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9pPr>
          </a:lstStyle>
          <a:p>
            <a:pPr>
              <a:defRPr/>
            </a:pPr>
            <a:fld id="{0C01666F-0FFC-444A-8079-FAE6C23EFCD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A049E7-FDF9-4439-8E84-E9498632F7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624"/>
            <a:ext cx="3600000" cy="6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1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8E8C33C-4CA4-40AD-B2EE-C0BE55EEF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759" y="142728"/>
            <a:ext cx="396000" cy="39654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8870CAB-D53A-48D4-9D5F-06671355CFA5}"/>
              </a:ext>
            </a:extLst>
          </p:cNvPr>
          <p:cNvSpPr/>
          <p:nvPr userDrawn="1"/>
        </p:nvSpPr>
        <p:spPr>
          <a:xfrm>
            <a:off x="-1372" y="0"/>
            <a:ext cx="696251" cy="685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DEF843-AA92-4665-B794-1E522A607B92}"/>
              </a:ext>
            </a:extLst>
          </p:cNvPr>
          <p:cNvSpPr/>
          <p:nvPr userDrawn="1"/>
        </p:nvSpPr>
        <p:spPr>
          <a:xfrm>
            <a:off x="1338793" y="2564904"/>
            <a:ext cx="7056783" cy="1263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3731706-683E-408D-AEAC-8DCD2E3539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504" y="6381328"/>
            <a:ext cx="58737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kumimoji="1" sz="2000" b="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9pPr>
          </a:lstStyle>
          <a:p>
            <a:pPr>
              <a:defRPr/>
            </a:pPr>
            <a:fld id="{0C01666F-0FFC-444A-8079-FAE6C23EFCD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C6C443-9BAA-4C2C-9E66-45B30F5991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624"/>
            <a:ext cx="3600000" cy="6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A2A5AA-3F94-4F29-A440-481C9C2368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504" y="6381328"/>
            <a:ext cx="58737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spAutoFit/>
          </a:bodyPr>
          <a:lstStyle>
            <a:lvl1pPr algn="ctr">
              <a:spcBef>
                <a:spcPct val="0"/>
              </a:spcBef>
              <a:buSz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C01666F-0FFC-444A-8079-FAE6C23EFCD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2EA821-5D8F-4A30-8DC0-CDFB8DA5E2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759" y="142728"/>
            <a:ext cx="396000" cy="39654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84C862B-EDEB-4DFC-8050-B990011F8D79}"/>
              </a:ext>
            </a:extLst>
          </p:cNvPr>
          <p:cNvCxnSpPr>
            <a:cxnSpLocks/>
          </p:cNvCxnSpPr>
          <p:nvPr userDrawn="1"/>
        </p:nvCxnSpPr>
        <p:spPr>
          <a:xfrm>
            <a:off x="694879" y="1340768"/>
            <a:ext cx="402113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DAC36CE-E9AE-4A44-A3A7-E03E2B11C5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624"/>
            <a:ext cx="3600000" cy="6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7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9E48D3-DC96-499D-9F49-4F3CFCD537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496" y="116632"/>
            <a:ext cx="58737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kumimoji="1" sz="2000" b="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9pPr>
          </a:lstStyle>
          <a:p>
            <a:pPr>
              <a:defRPr/>
            </a:pPr>
            <a:fld id="{0C01666F-0FFC-444A-8079-FAE6C23EFCD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57EC41-1687-4C30-8725-6AD8EF808F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759" y="142728"/>
            <a:ext cx="396000" cy="39654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7E188A2-B952-4E48-829C-0604890F1255}"/>
              </a:ext>
            </a:extLst>
          </p:cNvPr>
          <p:cNvSpPr/>
          <p:nvPr userDrawn="1"/>
        </p:nvSpPr>
        <p:spPr bwMode="auto">
          <a:xfrm>
            <a:off x="503548" y="2348880"/>
            <a:ext cx="8136904" cy="15841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</a:pPr>
            <a:r>
              <a:rPr kumimoji="0" lang="en-US" altLang="zh-CN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Thanks for your attention!</a:t>
            </a:r>
            <a:endParaRPr kumimoji="0" lang="zh-CN" altLang="en-US" sz="3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1D2AD2-090D-468F-BC5D-4F02099869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624"/>
            <a:ext cx="3600000" cy="6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A2B3CC-AC31-4CED-8AC4-C790C311E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9304EB-C8E6-4B94-9A3D-590FD7AD0EFD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90DB33-E60B-40F0-97BA-72153B835718}"/>
              </a:ext>
            </a:extLst>
          </p:cNvPr>
          <p:cNvSpPr txBox="1"/>
          <p:nvPr/>
        </p:nvSpPr>
        <p:spPr>
          <a:xfrm>
            <a:off x="4018002" y="20608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标题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E162B-7EC1-4E61-97C3-BC64FD7CF20B}"/>
              </a:ext>
            </a:extLst>
          </p:cNvPr>
          <p:cNvSpPr txBox="1"/>
          <p:nvPr/>
        </p:nvSpPr>
        <p:spPr>
          <a:xfrm>
            <a:off x="3635896" y="415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署名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344140-9C76-48AC-B7A6-D34A02B6C394}"/>
              </a:ext>
            </a:extLst>
          </p:cNvPr>
          <p:cNvSpPr txBox="1"/>
          <p:nvPr/>
        </p:nvSpPr>
        <p:spPr>
          <a:xfrm>
            <a:off x="3635895" y="48691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日期</a:t>
            </a:r>
          </a:p>
        </p:txBody>
      </p:sp>
    </p:spTree>
    <p:extLst>
      <p:ext uri="{BB962C8B-B14F-4D97-AF65-F5344CB8AC3E}">
        <p14:creationId xmlns:p14="http://schemas.microsoft.com/office/powerpoint/2010/main" val="382808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55818D-D469-4A26-BC7B-D56D6D652DB6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5099D119-601B-4F90-9F19-897515719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2348880"/>
            <a:ext cx="525779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sz="2400" b="1" dirty="0">
                <a:solidFill>
                  <a:srgbClr val="2B41A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2B41A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2B41A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××</a:t>
            </a:r>
            <a:endParaRPr lang="zh-CN" altLang="en-US" sz="2400" b="1" dirty="0">
              <a:solidFill>
                <a:srgbClr val="2B41A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AA93638F-6DAC-49F2-9B61-17F2CF7F9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4509120"/>
            <a:ext cx="576317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sz="2400" b="1" dirty="0">
                <a:solidFill>
                  <a:srgbClr val="2B41A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2B41A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2B41A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××</a:t>
            </a:r>
            <a:endParaRPr lang="zh-CN" altLang="en-US" sz="2400" b="1" dirty="0">
              <a:solidFill>
                <a:srgbClr val="2B41A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A2E0DB47-263A-45DE-8C52-25FF54F0E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3444311"/>
            <a:ext cx="5322244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sz="2400" b="1" dirty="0">
                <a:solidFill>
                  <a:srgbClr val="2B41A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2B41A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2B41A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××</a:t>
            </a:r>
            <a:endParaRPr lang="zh-CN" altLang="en-US" sz="2400" b="1" dirty="0">
              <a:solidFill>
                <a:srgbClr val="2B41A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8640968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908DD220-AB98-4120-BF08-CCEEC1BF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848936"/>
            <a:ext cx="525779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sz="2400" b="1" dirty="0">
                <a:solidFill>
                  <a:srgbClr val="2B41A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2B41A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2B41A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××</a:t>
            </a:r>
            <a:endParaRPr lang="zh-CN" altLang="en-US" sz="2400" b="1" dirty="0">
              <a:solidFill>
                <a:srgbClr val="2B41A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7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687F17-6F67-46D4-95C7-50BDC45C9C11}"/>
              </a:ext>
            </a:extLst>
          </p:cNvPr>
          <p:cNvSpPr txBox="1"/>
          <p:nvPr/>
        </p:nvSpPr>
        <p:spPr>
          <a:xfrm>
            <a:off x="755576" y="1484784"/>
            <a:ext cx="6981398" cy="2200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FF0000"/>
                </a:solidFill>
              </a:rPr>
              <a:t>正文内容：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、介绍汇报内容的背景、已有的研究的优缺点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、引出研究动机，解释动机背后的关键科学问题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、针对关键科学问题的某些方面，提出新的思路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、具体阐述新方法所采用的策略以及其内在的机理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、设计实验并统计实验数据、分析实验结果、提出改进意见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DEBB5B-8424-49F8-A942-640C57EFBFAE}"/>
              </a:ext>
            </a:extLst>
          </p:cNvPr>
          <p:cNvSpPr txBox="1"/>
          <p:nvPr/>
        </p:nvSpPr>
        <p:spPr>
          <a:xfrm>
            <a:off x="755577" y="4005064"/>
            <a:ext cx="7488832" cy="220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FF0000"/>
                </a:solidFill>
              </a:rPr>
              <a:t>注意点：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、介绍内容要分条叙述、突出重点，不要堆砌文字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、页面排版要图文并茂，尽量用图形阐述原理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、公式的设计要具体介绍，说明设计的依据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、实验数据不要只拿最后的结果，要对中间数据加以分析，检查算法运行过程中的行为是否达到预期的设计目的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20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80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6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237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标题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罗马+楷体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anose="05000000000000000000" pitchFamily="2" charset="2"/>
          <a:buChar char="•"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anose="05000000000000000000" pitchFamily="2" charset="2"/>
          <a:buChar char="•"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大纲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小标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17321</TotalTime>
  <Words>167</Words>
  <Application>Microsoft Office PowerPoint</Application>
  <PresentationFormat>全屏显示(4:3)</PresentationFormat>
  <Paragraphs>22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黑体</vt:lpstr>
      <vt:lpstr>楷体</vt:lpstr>
      <vt:lpstr>Arial</vt:lpstr>
      <vt:lpstr>Times New Roman</vt:lpstr>
      <vt:lpstr>Wingdings</vt:lpstr>
      <vt:lpstr>标题</vt:lpstr>
      <vt:lpstr>大纲</vt:lpstr>
      <vt:lpstr>小标题</vt:lpstr>
      <vt:lpstr>正文</vt:lpstr>
      <vt:lpstr>结束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</dc:creator>
  <cp:lastModifiedBy>tqs</cp:lastModifiedBy>
  <cp:revision>3426</cp:revision>
  <cp:lastPrinted>2017-12-14T09:17:30Z</cp:lastPrinted>
  <dcterms:created xsi:type="dcterms:W3CDTF">2003-10-30T00:43:00Z</dcterms:created>
  <dcterms:modified xsi:type="dcterms:W3CDTF">2020-05-07T14:41:01Z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