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9" r:id="rId1"/>
  </p:sldMasterIdLst>
  <p:notesMasterIdLst>
    <p:notesMasterId r:id="rId19"/>
  </p:notesMasterIdLst>
  <p:sldIdLst>
    <p:sldId id="259" r:id="rId2"/>
    <p:sldId id="256" r:id="rId3"/>
    <p:sldId id="258" r:id="rId4"/>
    <p:sldId id="257" r:id="rId5"/>
    <p:sldId id="260" r:id="rId6"/>
    <p:sldId id="262" r:id="rId7"/>
    <p:sldId id="263" r:id="rId8"/>
    <p:sldId id="261" r:id="rId9"/>
    <p:sldId id="265" r:id="rId10"/>
    <p:sldId id="264" r:id="rId11"/>
    <p:sldId id="267" r:id="rId12"/>
    <p:sldId id="268" r:id="rId13"/>
    <p:sldId id="269" r:id="rId14"/>
    <p:sldId id="270" r:id="rId15"/>
    <p:sldId id="271" r:id="rId16"/>
    <p:sldId id="273" r:id="rId17"/>
    <p:sldId id="274" r:id="rId1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2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2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2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2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2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2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2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2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2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2">
          <p15:clr>
            <a:srgbClr val="A4A3A4"/>
          </p15:clr>
        </p15:guide>
        <p15:guide id="2" pos="283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0325"/>
    <a:srgbClr val="008000"/>
    <a:srgbClr val="663300"/>
    <a:srgbClr val="336600"/>
    <a:srgbClr val="FFFFCC"/>
    <a:srgbClr val="CCFFCC"/>
    <a:srgbClr val="0000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77451" autoAdjust="0"/>
  </p:normalViewPr>
  <p:slideViewPr>
    <p:cSldViewPr>
      <p:cViewPr varScale="1">
        <p:scale>
          <a:sx n="81" d="100"/>
          <a:sy n="81" d="100"/>
        </p:scale>
        <p:origin x="1080" y="48"/>
      </p:cViewPr>
      <p:guideLst>
        <p:guide orient="horz" pos="2082"/>
        <p:guide pos="28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F206231-B0B9-4312-92BA-46D889BAC99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82CA7A-E296-4F63-AF3F-F90AB74C7E5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cs typeface="+mn-ea"/>
              </a:defRPr>
            </a:lvl1pPr>
          </a:lstStyle>
          <a:p>
            <a:pPr>
              <a:defRPr/>
            </a:pPr>
            <a:fld id="{569A4C46-7DB0-4431-8509-BD40EAD38AD1}" type="datetimeFigureOut">
              <a:rPr lang="zh-CN" altLang="en-US"/>
              <a:pPr>
                <a:defRPr/>
              </a:pPr>
              <a:t>2017/12/4</a:t>
            </a:fld>
            <a:endParaRPr lang="zh-CN" altLang="en-US"/>
          </a:p>
        </p:txBody>
      </p:sp>
      <p:sp>
        <p:nvSpPr>
          <p:cNvPr id="17412" name="幻灯片图像占位符 3">
            <a:extLst>
              <a:ext uri="{FF2B5EF4-FFF2-40B4-BE49-F238E27FC236}">
                <a16:creationId xmlns:a16="http://schemas.microsoft.com/office/drawing/2014/main" id="{265AF49B-60A3-4B1F-9111-3D2ED3258E6F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备注占位符 4">
            <a:extLst>
              <a:ext uri="{FF2B5EF4-FFF2-40B4-BE49-F238E27FC236}">
                <a16:creationId xmlns:a16="http://schemas.microsoft.com/office/drawing/2014/main" id="{E7BF27BA-C00A-44D9-BD70-9F62C226115F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B9E60E-0360-41FB-8CB7-F8188FE9917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F5DCC4-2B06-4FF0-8694-2DCD437F18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cs typeface="+mn-ea"/>
              </a:defRPr>
            </a:lvl1pPr>
          </a:lstStyle>
          <a:p>
            <a:pPr>
              <a:defRPr/>
            </a:pPr>
            <a:fld id="{48E70C82-FFFA-4F47-AA5F-64262E3524E4}" type="slidenum">
              <a:rPr lang="zh-CN" altLang="en-US"/>
              <a:pPr>
                <a:defRPr/>
              </a:pPr>
              <a:t>‹#›</a:t>
            </a:fld>
            <a:endParaRPr lang="zh-CN" alt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幻灯片图像占位符 66561">
            <a:extLst>
              <a:ext uri="{FF2B5EF4-FFF2-40B4-BE49-F238E27FC236}">
                <a16:creationId xmlns:a16="http://schemas.microsoft.com/office/drawing/2014/main" id="{6DC70724-0493-4F26-B7E9-DFDF98DBC908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855913" y="514350"/>
            <a:ext cx="3430587" cy="2571750"/>
          </a:xfrm>
          <a:ln/>
          <a:extLst>
            <a:ext uri="{91240B29-F687-4F45-9708-019B960494DF}">
              <a14:hiddenLine xmlns:a14="http://schemas.microsoft.com/office/drawing/2010/main" w="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42339" name="文本占位符 66562">
            <a:extLst>
              <a:ext uri="{FF2B5EF4-FFF2-40B4-BE49-F238E27FC236}">
                <a16:creationId xmlns:a16="http://schemas.microsoft.com/office/drawing/2014/main" id="{FEB0AF73-1CD5-4D55-B837-2A0622EED83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ln/>
          <a:extLst>
            <a:ext uri="{91240B29-F687-4F45-9708-019B960494DF}">
              <a14:hiddenLine xmlns:a14="http://schemas.microsoft.com/office/drawing/2010/main" w="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三种循环语句的对比</a:t>
            </a:r>
          </a:p>
        </p:txBody>
      </p:sp>
    </p:spTree>
    <p:extLst>
      <p:ext uri="{BB962C8B-B14F-4D97-AF65-F5344CB8AC3E}">
        <p14:creationId xmlns:p14="http://schemas.microsoft.com/office/powerpoint/2010/main" val="1613742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>
            <a:extLst>
              <a:ext uri="{FF2B5EF4-FFF2-40B4-BE49-F238E27FC236}">
                <a16:creationId xmlns:a16="http://schemas.microsoft.com/office/drawing/2014/main" id="{80863711-7757-4DA2-A933-88B42FF5A2F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178425" y="6513513"/>
            <a:ext cx="39655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r" fontAlgn="t">
              <a:spcBef>
                <a:spcPct val="50000"/>
              </a:spcBef>
              <a:buFont typeface="Arial" panose="020B0604020202020204" pitchFamily="34" charset="0"/>
              <a:buNone/>
            </a:pPr>
            <a:fld id="{A5AD5549-5469-44B2-AB4B-F549BACB442D}" type="slidenum">
              <a:rPr lang="en-US" altLang="zh-CN" sz="1200">
                <a:latin typeface="Calibri" panose="020F0502020204030204" pitchFamily="34" charset="0"/>
                <a:ea typeface="宋体" panose="02010600030101010101" pitchFamily="2" charset="-122"/>
              </a:rPr>
              <a:pPr algn="r" fontAlgn="t">
                <a:spcBef>
                  <a:spcPct val="50000"/>
                </a:spcBef>
                <a:buFont typeface="Arial" panose="020B0604020202020204" pitchFamily="34" charset="0"/>
                <a:buNone/>
              </a:pPr>
              <a:t>7</a:t>
            </a:fld>
            <a:endParaRPr lang="en-US" altLang="zh-CN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61795" name="Rectangle 2">
            <a:extLst>
              <a:ext uri="{FF2B5EF4-FFF2-40B4-BE49-F238E27FC236}">
                <a16:creationId xmlns:a16="http://schemas.microsoft.com/office/drawing/2014/main" id="{1F098A54-3140-471A-B38B-727350ADBD33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854325" y="512763"/>
            <a:ext cx="3429000" cy="2571750"/>
          </a:xfrm>
        </p:spPr>
      </p:sp>
      <p:sp>
        <p:nvSpPr>
          <p:cNvPr id="161796" name="Rectangle 3">
            <a:extLst>
              <a:ext uri="{FF2B5EF4-FFF2-40B4-BE49-F238E27FC236}">
                <a16:creationId xmlns:a16="http://schemas.microsoft.com/office/drawing/2014/main" id="{0B406990-89C5-43B7-94C2-EB642F2ADA0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17613" y="3255963"/>
            <a:ext cx="6704012" cy="3086100"/>
          </a:xfrm>
        </p:spPr>
        <p:txBody>
          <a:bodyPr anchor="t"/>
          <a:lstStyle/>
          <a:p>
            <a:pPr>
              <a:spcBef>
                <a:spcPct val="0"/>
              </a:spcBef>
            </a:pPr>
            <a:r>
              <a:rPr lang="zh-CN" altLang="en-US"/>
              <a:t>break和continue练习，重点讲解</a:t>
            </a:r>
          </a:p>
        </p:txBody>
      </p:sp>
    </p:spTree>
    <p:extLst>
      <p:ext uri="{BB962C8B-B14F-4D97-AF65-F5344CB8AC3E}">
        <p14:creationId xmlns:p14="http://schemas.microsoft.com/office/powerpoint/2010/main" val="26325224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273">
            <a:extLst>
              <a:ext uri="{FF2B5EF4-FFF2-40B4-BE49-F238E27FC236}">
                <a16:creationId xmlns:a16="http://schemas.microsoft.com/office/drawing/2014/main" id="{A17499D3-BB68-479C-A33F-F8733EF13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274">
            <a:extLst>
              <a:ext uri="{FF2B5EF4-FFF2-40B4-BE49-F238E27FC236}">
                <a16:creationId xmlns:a16="http://schemas.microsoft.com/office/drawing/2014/main" id="{859A592F-72E4-4C2C-B389-2B6BFB804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275">
            <a:extLst>
              <a:ext uri="{FF2B5EF4-FFF2-40B4-BE49-F238E27FC236}">
                <a16:creationId xmlns:a16="http://schemas.microsoft.com/office/drawing/2014/main" id="{8959D9EF-0074-4C8B-B6F0-9057D7585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E6A32E-AB9D-43A3-AFC5-C79B016A0A0A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865966166"/>
      </p:ext>
    </p:extLst>
  </p:cSld>
  <p:clrMapOvr>
    <a:masterClrMapping/>
  </p:clrMapOvr>
  <p:transition spd="slow">
    <p:push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4013" y="228600"/>
            <a:ext cx="2135188" cy="587057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98450" y="228600"/>
            <a:ext cx="6281784" cy="587057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273">
            <a:extLst>
              <a:ext uri="{FF2B5EF4-FFF2-40B4-BE49-F238E27FC236}">
                <a16:creationId xmlns:a16="http://schemas.microsoft.com/office/drawing/2014/main" id="{B456C62C-94D9-4BA9-8022-8773A82C5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274">
            <a:extLst>
              <a:ext uri="{FF2B5EF4-FFF2-40B4-BE49-F238E27FC236}">
                <a16:creationId xmlns:a16="http://schemas.microsoft.com/office/drawing/2014/main" id="{FEE75BA1-04DB-4F53-9AC7-1B5BED97B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275">
            <a:extLst>
              <a:ext uri="{FF2B5EF4-FFF2-40B4-BE49-F238E27FC236}">
                <a16:creationId xmlns:a16="http://schemas.microsoft.com/office/drawing/2014/main" id="{13405B43-AAC0-412C-AAF1-60BCA881A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F3AC61-2DD8-4D1A-BD14-E5D54ABE1AA0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937331077"/>
      </p:ext>
    </p:extLst>
  </p:cSld>
  <p:clrMapOvr>
    <a:masterClrMapping/>
  </p:clrMapOvr>
  <p:transition spd="slow">
    <p:push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7886700" cy="20986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8650" y="4076700"/>
            <a:ext cx="7886700" cy="21002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1273">
            <a:extLst>
              <a:ext uri="{FF2B5EF4-FFF2-40B4-BE49-F238E27FC236}">
                <a16:creationId xmlns:a16="http://schemas.microsoft.com/office/drawing/2014/main" id="{52C736FD-A326-476D-8CB6-B381AB780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274">
            <a:extLst>
              <a:ext uri="{FF2B5EF4-FFF2-40B4-BE49-F238E27FC236}">
                <a16:creationId xmlns:a16="http://schemas.microsoft.com/office/drawing/2014/main" id="{D7A64AD8-AA5A-4D9E-9D97-456F6C99C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1275">
            <a:extLst>
              <a:ext uri="{FF2B5EF4-FFF2-40B4-BE49-F238E27FC236}">
                <a16:creationId xmlns:a16="http://schemas.microsoft.com/office/drawing/2014/main" id="{5F576D18-0805-4A63-83F6-546863063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8B4DC0-F99C-4CE8-A574-BF1B86C5FA92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14233096"/>
      </p:ext>
    </p:extLst>
  </p:cSld>
  <p:clrMapOvr>
    <a:masterClrMapping/>
  </p:clrMapOvr>
  <p:transition spd="slow">
    <p:push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4" name="日期占位符 1273">
            <a:extLst>
              <a:ext uri="{FF2B5EF4-FFF2-40B4-BE49-F238E27FC236}">
                <a16:creationId xmlns:a16="http://schemas.microsoft.com/office/drawing/2014/main" id="{0E69BE1B-B453-4B07-BFF5-861A59939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274">
            <a:extLst>
              <a:ext uri="{FF2B5EF4-FFF2-40B4-BE49-F238E27FC236}">
                <a16:creationId xmlns:a16="http://schemas.microsoft.com/office/drawing/2014/main" id="{FB0657CE-F7BF-47AD-8EBD-5A15A0570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275">
            <a:extLst>
              <a:ext uri="{FF2B5EF4-FFF2-40B4-BE49-F238E27FC236}">
                <a16:creationId xmlns:a16="http://schemas.microsoft.com/office/drawing/2014/main" id="{248F1DAB-25B2-40D2-8EBE-E2DAA79C1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4808E3-1689-4D38-A443-9F4D43179647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99104736"/>
      </p:ext>
    </p:extLst>
  </p:cSld>
  <p:clrMapOvr>
    <a:masterClrMapping/>
  </p:clrMapOvr>
  <p:transition spd="slow">
    <p:push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1273">
            <a:extLst>
              <a:ext uri="{FF2B5EF4-FFF2-40B4-BE49-F238E27FC236}">
                <a16:creationId xmlns:a16="http://schemas.microsoft.com/office/drawing/2014/main" id="{1439F0C3-546F-48B5-A0F7-ED76BF151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274">
            <a:extLst>
              <a:ext uri="{FF2B5EF4-FFF2-40B4-BE49-F238E27FC236}">
                <a16:creationId xmlns:a16="http://schemas.microsoft.com/office/drawing/2014/main" id="{D60414A6-DE72-4FC2-AA71-25E0EE6A5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275">
            <a:extLst>
              <a:ext uri="{FF2B5EF4-FFF2-40B4-BE49-F238E27FC236}">
                <a16:creationId xmlns:a16="http://schemas.microsoft.com/office/drawing/2014/main" id="{DA600498-CF06-4C3A-AB82-17AB179ED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F25245-D0B0-4EF8-9978-2A4C0EB7F1E8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771998349"/>
      </p:ext>
    </p:extLst>
  </p:cSld>
  <p:clrMapOvr>
    <a:masterClrMapping/>
  </p:clrMapOvr>
  <p:transition spd="slow">
    <p:push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995166" cy="44989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7834" y="1600200"/>
            <a:ext cx="3995166" cy="44989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1273">
            <a:extLst>
              <a:ext uri="{FF2B5EF4-FFF2-40B4-BE49-F238E27FC236}">
                <a16:creationId xmlns:a16="http://schemas.microsoft.com/office/drawing/2014/main" id="{D9D7554D-79AB-46A7-A1CF-371419A1D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274">
            <a:extLst>
              <a:ext uri="{FF2B5EF4-FFF2-40B4-BE49-F238E27FC236}">
                <a16:creationId xmlns:a16="http://schemas.microsoft.com/office/drawing/2014/main" id="{C1CBE190-479F-414E-8876-0D82654BF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1275">
            <a:extLst>
              <a:ext uri="{FF2B5EF4-FFF2-40B4-BE49-F238E27FC236}">
                <a16:creationId xmlns:a16="http://schemas.microsoft.com/office/drawing/2014/main" id="{03CDECDB-F2F9-424F-BCC8-2A942BB16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BF5CDF-C94E-4AAE-A6BE-E24EE2871847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99734823"/>
      </p:ext>
    </p:extLst>
  </p:cSld>
  <p:clrMapOvr>
    <a:masterClrMapping/>
  </p:clrMapOvr>
  <p:transition spd="slow">
    <p:push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1273">
            <a:extLst>
              <a:ext uri="{FF2B5EF4-FFF2-40B4-BE49-F238E27FC236}">
                <a16:creationId xmlns:a16="http://schemas.microsoft.com/office/drawing/2014/main" id="{303A99DE-83A0-4173-A1AB-94FC97C67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1274">
            <a:extLst>
              <a:ext uri="{FF2B5EF4-FFF2-40B4-BE49-F238E27FC236}">
                <a16:creationId xmlns:a16="http://schemas.microsoft.com/office/drawing/2014/main" id="{A8657B69-C563-4755-98D4-1AC57C5C0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9" name="灯片编号占位符 1275">
            <a:extLst>
              <a:ext uri="{FF2B5EF4-FFF2-40B4-BE49-F238E27FC236}">
                <a16:creationId xmlns:a16="http://schemas.microsoft.com/office/drawing/2014/main" id="{7D65E63B-D193-49BA-B36F-11F47D9D1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2A5193-B9C2-4864-B5A6-0518D7803043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50901249"/>
      </p:ext>
    </p:extLst>
  </p:cSld>
  <p:clrMapOvr>
    <a:masterClrMapping/>
  </p:clrMapOvr>
  <p:transition spd="slow">
    <p:push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1273">
            <a:extLst>
              <a:ext uri="{FF2B5EF4-FFF2-40B4-BE49-F238E27FC236}">
                <a16:creationId xmlns:a16="http://schemas.microsoft.com/office/drawing/2014/main" id="{8E4036D3-AA6E-4A8F-98E0-01DF329F9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1274">
            <a:extLst>
              <a:ext uri="{FF2B5EF4-FFF2-40B4-BE49-F238E27FC236}">
                <a16:creationId xmlns:a16="http://schemas.microsoft.com/office/drawing/2014/main" id="{C94288E3-5625-4DE6-89DB-A4979D55D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5" name="灯片编号占位符 1275">
            <a:extLst>
              <a:ext uri="{FF2B5EF4-FFF2-40B4-BE49-F238E27FC236}">
                <a16:creationId xmlns:a16="http://schemas.microsoft.com/office/drawing/2014/main" id="{6691357F-C9BC-4BB5-9822-9D76B45B2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D2431E-E465-468D-914B-A5B33133184F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683268782"/>
      </p:ext>
    </p:extLst>
  </p:cSld>
  <p:clrMapOvr>
    <a:masterClrMapping/>
  </p:clrMapOvr>
  <p:transition spd="slow">
    <p:push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273">
            <a:extLst>
              <a:ext uri="{FF2B5EF4-FFF2-40B4-BE49-F238E27FC236}">
                <a16:creationId xmlns:a16="http://schemas.microsoft.com/office/drawing/2014/main" id="{9A3202B2-EC71-45DB-885D-A252D520F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1274">
            <a:extLst>
              <a:ext uri="{FF2B5EF4-FFF2-40B4-BE49-F238E27FC236}">
                <a16:creationId xmlns:a16="http://schemas.microsoft.com/office/drawing/2014/main" id="{8C3267F5-CF01-4251-8F59-15109D85D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4" name="灯片编号占位符 1275">
            <a:extLst>
              <a:ext uri="{FF2B5EF4-FFF2-40B4-BE49-F238E27FC236}">
                <a16:creationId xmlns:a16="http://schemas.microsoft.com/office/drawing/2014/main" id="{E242DCC9-62C6-4CEF-B4C4-25DCC6DF4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756F7F-C412-4778-9B96-AAA0889D2D76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208519470"/>
      </p:ext>
    </p:extLst>
  </p:cSld>
  <p:clrMapOvr>
    <a:masterClrMapping/>
  </p:clrMapOvr>
  <p:transition spd="slow">
    <p:push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273">
            <a:extLst>
              <a:ext uri="{FF2B5EF4-FFF2-40B4-BE49-F238E27FC236}">
                <a16:creationId xmlns:a16="http://schemas.microsoft.com/office/drawing/2014/main" id="{75E788EB-A2C1-42B1-B696-27B7021B8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274">
            <a:extLst>
              <a:ext uri="{FF2B5EF4-FFF2-40B4-BE49-F238E27FC236}">
                <a16:creationId xmlns:a16="http://schemas.microsoft.com/office/drawing/2014/main" id="{703D3AC2-2A2A-4760-8F6E-EC46B4008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1275">
            <a:extLst>
              <a:ext uri="{FF2B5EF4-FFF2-40B4-BE49-F238E27FC236}">
                <a16:creationId xmlns:a16="http://schemas.microsoft.com/office/drawing/2014/main" id="{F49851CF-FE30-4E0C-B2BE-19DD6B94C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051B9A-D82B-42D6-B7D0-9B200E6B9EEF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73207962"/>
      </p:ext>
    </p:extLst>
  </p:cSld>
  <p:clrMapOvr>
    <a:masterClrMapping/>
  </p:clrMapOvr>
  <p:transition spd="slow">
    <p:push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273">
            <a:extLst>
              <a:ext uri="{FF2B5EF4-FFF2-40B4-BE49-F238E27FC236}">
                <a16:creationId xmlns:a16="http://schemas.microsoft.com/office/drawing/2014/main" id="{3CA8E78B-582E-4FF5-94A5-BFAD46003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274">
            <a:extLst>
              <a:ext uri="{FF2B5EF4-FFF2-40B4-BE49-F238E27FC236}">
                <a16:creationId xmlns:a16="http://schemas.microsoft.com/office/drawing/2014/main" id="{CE16DAC0-177A-4496-BC1B-592095F1E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1275">
            <a:extLst>
              <a:ext uri="{FF2B5EF4-FFF2-40B4-BE49-F238E27FC236}">
                <a16:creationId xmlns:a16="http://schemas.microsoft.com/office/drawing/2014/main" id="{6A104FEC-7A61-4ECA-BB39-72FC4F827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8A7698-7734-4644-BFCF-2B050A76313E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617039573"/>
      </p:ext>
    </p:extLst>
  </p:cSld>
  <p:clrMapOvr>
    <a:masterClrMapping/>
  </p:clrMapOvr>
  <p:transition spd="slow">
    <p:push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273">
            <a:extLst>
              <a:ext uri="{FF2B5EF4-FFF2-40B4-BE49-F238E27FC236}">
                <a16:creationId xmlns:a16="http://schemas.microsoft.com/office/drawing/2014/main" id="{ECFDE72E-417F-4FCA-90C6-BFF38F622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274">
            <a:extLst>
              <a:ext uri="{FF2B5EF4-FFF2-40B4-BE49-F238E27FC236}">
                <a16:creationId xmlns:a16="http://schemas.microsoft.com/office/drawing/2014/main" id="{037A6358-CB3D-4E68-93C8-4DDDB8588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275">
            <a:extLst>
              <a:ext uri="{FF2B5EF4-FFF2-40B4-BE49-F238E27FC236}">
                <a16:creationId xmlns:a16="http://schemas.microsoft.com/office/drawing/2014/main" id="{FE311BEC-5581-47AF-8DD5-D8F45DC88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2F0B60-6736-4ED1-A319-2DED9425050A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025405835"/>
      </p:ext>
    </p:extLst>
  </p:cSld>
  <p:clrMapOvr>
    <a:masterClrMapping/>
  </p:clrMapOvr>
  <p:transition spd="slow">
    <p:push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组合 1025">
            <a:extLst>
              <a:ext uri="{FF2B5EF4-FFF2-40B4-BE49-F238E27FC236}">
                <a16:creationId xmlns:a16="http://schemas.microsoft.com/office/drawing/2014/main" id="{417CF040-945E-4D4E-B23F-C73BF9E64459}"/>
              </a:ext>
            </a:extLst>
          </p:cNvPr>
          <p:cNvGrpSpPr>
            <a:grpSpLocks/>
          </p:cNvGrpSpPr>
          <p:nvPr/>
        </p:nvGrpSpPr>
        <p:grpSpPr bwMode="auto">
          <a:xfrm>
            <a:off x="566738" y="0"/>
            <a:ext cx="7891462" cy="6821488"/>
            <a:chOff x="0" y="0"/>
            <a:chExt cx="4971" cy="4297"/>
          </a:xfrm>
        </p:grpSpPr>
        <p:sp>
          <p:nvSpPr>
            <p:cNvPr id="2" name="矩形 1026">
              <a:extLst>
                <a:ext uri="{FF2B5EF4-FFF2-40B4-BE49-F238E27FC236}">
                  <a16:creationId xmlns:a16="http://schemas.microsoft.com/office/drawing/2014/main" id="{8013B0A8-58AA-4B63-BC3A-5C489E6DCF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" y="0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3" name="未知">
              <a:extLst>
                <a:ext uri="{FF2B5EF4-FFF2-40B4-BE49-F238E27FC236}">
                  <a16:creationId xmlns:a16="http://schemas.microsoft.com/office/drawing/2014/main" id="{08C1336E-1CD9-45BA-AE42-76ED2F153D97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5" y="202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4" name="未知">
              <a:extLst>
                <a:ext uri="{FF2B5EF4-FFF2-40B4-BE49-F238E27FC236}">
                  <a16:creationId xmlns:a16="http://schemas.microsoft.com/office/drawing/2014/main" id="{62EFFE40-3380-4D7E-B3A2-82B18F23B4E1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5" y="607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5" name="未知">
              <a:extLst>
                <a:ext uri="{FF2B5EF4-FFF2-40B4-BE49-F238E27FC236}">
                  <a16:creationId xmlns:a16="http://schemas.microsoft.com/office/drawing/2014/main" id="{E8E50026-5A3D-4F28-A4F5-A848D37A77F5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5" y="101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未知">
              <a:extLst>
                <a:ext uri="{FF2B5EF4-FFF2-40B4-BE49-F238E27FC236}">
                  <a16:creationId xmlns:a16="http://schemas.microsoft.com/office/drawing/2014/main" id="{E2DD21E5-8EB7-4FC2-86A5-A2B3A13CA9C0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5" y="141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" name="未知">
              <a:extLst>
                <a:ext uri="{FF2B5EF4-FFF2-40B4-BE49-F238E27FC236}">
                  <a16:creationId xmlns:a16="http://schemas.microsoft.com/office/drawing/2014/main" id="{E53F26FD-8857-469C-A02E-C9D8360E80C0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5" y="182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8" name="未知">
              <a:extLst>
                <a:ext uri="{FF2B5EF4-FFF2-40B4-BE49-F238E27FC236}">
                  <a16:creationId xmlns:a16="http://schemas.microsoft.com/office/drawing/2014/main" id="{BC99ABFC-8211-45DB-B850-4985445EF5FC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5" y="2224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未知">
              <a:extLst>
                <a:ext uri="{FF2B5EF4-FFF2-40B4-BE49-F238E27FC236}">
                  <a16:creationId xmlns:a16="http://schemas.microsoft.com/office/drawing/2014/main" id="{F312809A-C373-4BD8-87CB-3264A17E8FDC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5" y="2629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" name="未知">
              <a:extLst>
                <a:ext uri="{FF2B5EF4-FFF2-40B4-BE49-F238E27FC236}">
                  <a16:creationId xmlns:a16="http://schemas.microsoft.com/office/drawing/2014/main" id="{D4218D43-8F4D-4463-A8F5-946CC93B4112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5" y="303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36" name="未知">
              <a:extLst>
                <a:ext uri="{FF2B5EF4-FFF2-40B4-BE49-F238E27FC236}">
                  <a16:creationId xmlns:a16="http://schemas.microsoft.com/office/drawing/2014/main" id="{B090B193-3063-4366-B7E4-096E276F9193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5" y="3438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37" name="未知">
              <a:extLst>
                <a:ext uri="{FF2B5EF4-FFF2-40B4-BE49-F238E27FC236}">
                  <a16:creationId xmlns:a16="http://schemas.microsoft.com/office/drawing/2014/main" id="{9CAF863A-F1E7-4FB0-BDEF-3AE37B13EAE8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5" y="384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38" name="矩形 1037">
              <a:extLst>
                <a:ext uri="{FF2B5EF4-FFF2-40B4-BE49-F238E27FC236}">
                  <a16:creationId xmlns:a16="http://schemas.microsoft.com/office/drawing/2014/main" id="{31C7CE99-9FA3-4F75-9DE3-B922C4ABA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" y="4246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39" name="矩形 1038">
              <a:extLst>
                <a:ext uri="{FF2B5EF4-FFF2-40B4-BE49-F238E27FC236}">
                  <a16:creationId xmlns:a16="http://schemas.microsoft.com/office/drawing/2014/main" id="{38578DF2-759A-467F-9C56-A28F6A1149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0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" name="未知">
              <a:extLst>
                <a:ext uri="{FF2B5EF4-FFF2-40B4-BE49-F238E27FC236}">
                  <a16:creationId xmlns:a16="http://schemas.microsoft.com/office/drawing/2014/main" id="{D4EF901D-5C1C-4D85-BEBD-8B6CBE28207B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80" y="202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41" name="未知">
              <a:extLst>
                <a:ext uri="{FF2B5EF4-FFF2-40B4-BE49-F238E27FC236}">
                  <a16:creationId xmlns:a16="http://schemas.microsoft.com/office/drawing/2014/main" id="{5ECA8788-FD0B-4A6D-8031-0F82650575FF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80" y="607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42" name="未知">
              <a:extLst>
                <a:ext uri="{FF2B5EF4-FFF2-40B4-BE49-F238E27FC236}">
                  <a16:creationId xmlns:a16="http://schemas.microsoft.com/office/drawing/2014/main" id="{5E912407-BA53-404C-BBCB-E1C7EB81262C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80" y="101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43" name="未知">
              <a:extLst>
                <a:ext uri="{FF2B5EF4-FFF2-40B4-BE49-F238E27FC236}">
                  <a16:creationId xmlns:a16="http://schemas.microsoft.com/office/drawing/2014/main" id="{3FBBF477-4E2F-4410-9449-42AE258F300B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80" y="141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44" name="未知">
              <a:extLst>
                <a:ext uri="{FF2B5EF4-FFF2-40B4-BE49-F238E27FC236}">
                  <a16:creationId xmlns:a16="http://schemas.microsoft.com/office/drawing/2014/main" id="{508502B7-EFA9-4FBA-AA4C-F41204CDE45B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80" y="182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45" name="未知">
              <a:extLst>
                <a:ext uri="{FF2B5EF4-FFF2-40B4-BE49-F238E27FC236}">
                  <a16:creationId xmlns:a16="http://schemas.microsoft.com/office/drawing/2014/main" id="{00894B6C-219B-42DB-9F5B-0F6C8B01145F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80" y="2224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46" name="未知">
              <a:extLst>
                <a:ext uri="{FF2B5EF4-FFF2-40B4-BE49-F238E27FC236}">
                  <a16:creationId xmlns:a16="http://schemas.microsoft.com/office/drawing/2014/main" id="{776533D5-0847-4CA1-88AA-1BF049CF3D69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80" y="2629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47" name="未知">
              <a:extLst>
                <a:ext uri="{FF2B5EF4-FFF2-40B4-BE49-F238E27FC236}">
                  <a16:creationId xmlns:a16="http://schemas.microsoft.com/office/drawing/2014/main" id="{A7DC2F6D-D798-4E69-8B96-EF1B59A80AE4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80" y="303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48" name="未知">
              <a:extLst>
                <a:ext uri="{FF2B5EF4-FFF2-40B4-BE49-F238E27FC236}">
                  <a16:creationId xmlns:a16="http://schemas.microsoft.com/office/drawing/2014/main" id="{C67337DF-20A9-4BE8-B6C4-94DA4D5FE458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80" y="3438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49" name="未知">
              <a:extLst>
                <a:ext uri="{FF2B5EF4-FFF2-40B4-BE49-F238E27FC236}">
                  <a16:creationId xmlns:a16="http://schemas.microsoft.com/office/drawing/2014/main" id="{94E2FA48-7AA8-4131-9588-28F4BC66319A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80" y="384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50" name="矩形 1049">
              <a:extLst>
                <a:ext uri="{FF2B5EF4-FFF2-40B4-BE49-F238E27FC236}">
                  <a16:creationId xmlns:a16="http://schemas.microsoft.com/office/drawing/2014/main" id="{1D8219ED-78DB-4A09-845E-42BCDFC359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4246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51" name="矩形 1050">
              <a:extLst>
                <a:ext uri="{FF2B5EF4-FFF2-40B4-BE49-F238E27FC236}">
                  <a16:creationId xmlns:a16="http://schemas.microsoft.com/office/drawing/2014/main" id="{30648D7B-9FF3-4B38-BE6B-D971725F75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0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52" name="未知">
              <a:extLst>
                <a:ext uri="{FF2B5EF4-FFF2-40B4-BE49-F238E27FC236}">
                  <a16:creationId xmlns:a16="http://schemas.microsoft.com/office/drawing/2014/main" id="{BED38CBE-85E2-45B9-A15B-FB1852C13D0F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930" y="202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53" name="未知">
              <a:extLst>
                <a:ext uri="{FF2B5EF4-FFF2-40B4-BE49-F238E27FC236}">
                  <a16:creationId xmlns:a16="http://schemas.microsoft.com/office/drawing/2014/main" id="{0A1D9DDA-49FD-4858-869C-D3BF0CB0C6C4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930" y="607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54" name="未知">
              <a:extLst>
                <a:ext uri="{FF2B5EF4-FFF2-40B4-BE49-F238E27FC236}">
                  <a16:creationId xmlns:a16="http://schemas.microsoft.com/office/drawing/2014/main" id="{F1166726-1302-41D1-8B0D-AB853A864C3D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930" y="101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55" name="未知">
              <a:extLst>
                <a:ext uri="{FF2B5EF4-FFF2-40B4-BE49-F238E27FC236}">
                  <a16:creationId xmlns:a16="http://schemas.microsoft.com/office/drawing/2014/main" id="{976A5B12-E0B0-44FF-B867-76B47D5ED8ED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930" y="141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56" name="未知">
              <a:extLst>
                <a:ext uri="{FF2B5EF4-FFF2-40B4-BE49-F238E27FC236}">
                  <a16:creationId xmlns:a16="http://schemas.microsoft.com/office/drawing/2014/main" id="{D93DEF73-644B-41A4-BA95-23059D1028D4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930" y="182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57" name="未知">
              <a:extLst>
                <a:ext uri="{FF2B5EF4-FFF2-40B4-BE49-F238E27FC236}">
                  <a16:creationId xmlns:a16="http://schemas.microsoft.com/office/drawing/2014/main" id="{6A6AC439-79E2-4E04-83E0-030993A19069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930" y="2224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58" name="未知">
              <a:extLst>
                <a:ext uri="{FF2B5EF4-FFF2-40B4-BE49-F238E27FC236}">
                  <a16:creationId xmlns:a16="http://schemas.microsoft.com/office/drawing/2014/main" id="{28A6C968-5B30-4DA6-B092-FB367D321707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930" y="2629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59" name="未知">
              <a:extLst>
                <a:ext uri="{FF2B5EF4-FFF2-40B4-BE49-F238E27FC236}">
                  <a16:creationId xmlns:a16="http://schemas.microsoft.com/office/drawing/2014/main" id="{8C26E5A0-7DD2-4D42-ADFD-B41921E60E96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930" y="303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60" name="未知">
              <a:extLst>
                <a:ext uri="{FF2B5EF4-FFF2-40B4-BE49-F238E27FC236}">
                  <a16:creationId xmlns:a16="http://schemas.microsoft.com/office/drawing/2014/main" id="{F6E76476-3938-4FA9-A1D1-8F5EB2A681E0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930" y="3438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61" name="未知">
              <a:extLst>
                <a:ext uri="{FF2B5EF4-FFF2-40B4-BE49-F238E27FC236}">
                  <a16:creationId xmlns:a16="http://schemas.microsoft.com/office/drawing/2014/main" id="{1FA86D7D-48FC-4153-9693-1DE1359AA2ED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930" y="384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62" name="矩形 1061">
              <a:extLst>
                <a:ext uri="{FF2B5EF4-FFF2-40B4-BE49-F238E27FC236}">
                  <a16:creationId xmlns:a16="http://schemas.microsoft.com/office/drawing/2014/main" id="{ADE0D76F-EB79-47D6-BB1E-99262ABC8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4246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63" name="矩形 1062">
              <a:extLst>
                <a:ext uri="{FF2B5EF4-FFF2-40B4-BE49-F238E27FC236}">
                  <a16:creationId xmlns:a16="http://schemas.microsoft.com/office/drawing/2014/main" id="{BAED4D56-722F-4104-8DE8-F8DE29F821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5" y="0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64" name="未知">
              <a:extLst>
                <a:ext uri="{FF2B5EF4-FFF2-40B4-BE49-F238E27FC236}">
                  <a16:creationId xmlns:a16="http://schemas.microsoft.com/office/drawing/2014/main" id="{4D992F9C-98CC-4598-A63C-1DA68C8776CF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375" y="202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65" name="未知">
              <a:extLst>
                <a:ext uri="{FF2B5EF4-FFF2-40B4-BE49-F238E27FC236}">
                  <a16:creationId xmlns:a16="http://schemas.microsoft.com/office/drawing/2014/main" id="{93BDF783-719D-461D-9630-9C2DB7C00262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375" y="607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66" name="未知">
              <a:extLst>
                <a:ext uri="{FF2B5EF4-FFF2-40B4-BE49-F238E27FC236}">
                  <a16:creationId xmlns:a16="http://schemas.microsoft.com/office/drawing/2014/main" id="{747988D9-5938-4320-A93D-D40C7307F63B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375" y="101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67" name="未知">
              <a:extLst>
                <a:ext uri="{FF2B5EF4-FFF2-40B4-BE49-F238E27FC236}">
                  <a16:creationId xmlns:a16="http://schemas.microsoft.com/office/drawing/2014/main" id="{5328F3FC-5659-4535-B860-ACB32A7B1973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375" y="141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68" name="未知">
              <a:extLst>
                <a:ext uri="{FF2B5EF4-FFF2-40B4-BE49-F238E27FC236}">
                  <a16:creationId xmlns:a16="http://schemas.microsoft.com/office/drawing/2014/main" id="{2F163252-4E66-4596-8C38-B57AAE06328A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375" y="182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69" name="未知">
              <a:extLst>
                <a:ext uri="{FF2B5EF4-FFF2-40B4-BE49-F238E27FC236}">
                  <a16:creationId xmlns:a16="http://schemas.microsoft.com/office/drawing/2014/main" id="{39589D90-4AC9-4E85-9A85-DC6DB558F3DE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375" y="2224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70" name="未知">
              <a:extLst>
                <a:ext uri="{FF2B5EF4-FFF2-40B4-BE49-F238E27FC236}">
                  <a16:creationId xmlns:a16="http://schemas.microsoft.com/office/drawing/2014/main" id="{BC482950-B700-4CD6-B3E3-0AE17001F10B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375" y="2629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71" name="未知">
              <a:extLst>
                <a:ext uri="{FF2B5EF4-FFF2-40B4-BE49-F238E27FC236}">
                  <a16:creationId xmlns:a16="http://schemas.microsoft.com/office/drawing/2014/main" id="{3CF79A46-53BB-4465-8C54-7D7B2469C872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375" y="303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72" name="未知">
              <a:extLst>
                <a:ext uri="{FF2B5EF4-FFF2-40B4-BE49-F238E27FC236}">
                  <a16:creationId xmlns:a16="http://schemas.microsoft.com/office/drawing/2014/main" id="{2309CED1-666C-4006-8FC2-A6C49D463E66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375" y="3438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73" name="未知">
              <a:extLst>
                <a:ext uri="{FF2B5EF4-FFF2-40B4-BE49-F238E27FC236}">
                  <a16:creationId xmlns:a16="http://schemas.microsoft.com/office/drawing/2014/main" id="{2706F010-22EE-4438-8FDD-3A179C9C5724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375" y="384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74" name="矩形 1073">
              <a:extLst>
                <a:ext uri="{FF2B5EF4-FFF2-40B4-BE49-F238E27FC236}">
                  <a16:creationId xmlns:a16="http://schemas.microsoft.com/office/drawing/2014/main" id="{DCF7855F-5EFB-4079-B5CE-8DE528328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5" y="4246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75" name="矩形 1074">
              <a:extLst>
                <a:ext uri="{FF2B5EF4-FFF2-40B4-BE49-F238E27FC236}">
                  <a16:creationId xmlns:a16="http://schemas.microsoft.com/office/drawing/2014/main" id="{A0D32355-4B48-45F4-83D7-CF4A929AB7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0" y="0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76" name="未知">
              <a:extLst>
                <a:ext uri="{FF2B5EF4-FFF2-40B4-BE49-F238E27FC236}">
                  <a16:creationId xmlns:a16="http://schemas.microsoft.com/office/drawing/2014/main" id="{F0F7AB89-5B82-4D86-A827-68BAA98C07F4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820" y="202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77" name="未知">
              <a:extLst>
                <a:ext uri="{FF2B5EF4-FFF2-40B4-BE49-F238E27FC236}">
                  <a16:creationId xmlns:a16="http://schemas.microsoft.com/office/drawing/2014/main" id="{D761F981-CAC3-4835-BC38-43730C7D3677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820" y="607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78" name="未知">
              <a:extLst>
                <a:ext uri="{FF2B5EF4-FFF2-40B4-BE49-F238E27FC236}">
                  <a16:creationId xmlns:a16="http://schemas.microsoft.com/office/drawing/2014/main" id="{9760F804-80CD-485C-B76A-8D16EB514DE0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820" y="101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79" name="未知">
              <a:extLst>
                <a:ext uri="{FF2B5EF4-FFF2-40B4-BE49-F238E27FC236}">
                  <a16:creationId xmlns:a16="http://schemas.microsoft.com/office/drawing/2014/main" id="{E51C691B-97A2-4CB1-A201-EBBF348D3A35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820" y="141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80" name="未知">
              <a:extLst>
                <a:ext uri="{FF2B5EF4-FFF2-40B4-BE49-F238E27FC236}">
                  <a16:creationId xmlns:a16="http://schemas.microsoft.com/office/drawing/2014/main" id="{7120C92B-7105-4823-BB54-94803FC8C3CF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820" y="182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81" name="未知">
              <a:extLst>
                <a:ext uri="{FF2B5EF4-FFF2-40B4-BE49-F238E27FC236}">
                  <a16:creationId xmlns:a16="http://schemas.microsoft.com/office/drawing/2014/main" id="{20081DCE-1AC4-49F7-BA93-71A20BA5FB0D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820" y="2224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82" name="未知">
              <a:extLst>
                <a:ext uri="{FF2B5EF4-FFF2-40B4-BE49-F238E27FC236}">
                  <a16:creationId xmlns:a16="http://schemas.microsoft.com/office/drawing/2014/main" id="{D4EBB4B6-D6BA-452C-B019-1CFF900989DE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820" y="2629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83" name="未知">
              <a:extLst>
                <a:ext uri="{FF2B5EF4-FFF2-40B4-BE49-F238E27FC236}">
                  <a16:creationId xmlns:a16="http://schemas.microsoft.com/office/drawing/2014/main" id="{ABD1078C-3A23-4C80-8295-21CB09F047BB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820" y="303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84" name="未知">
              <a:extLst>
                <a:ext uri="{FF2B5EF4-FFF2-40B4-BE49-F238E27FC236}">
                  <a16:creationId xmlns:a16="http://schemas.microsoft.com/office/drawing/2014/main" id="{A989A305-B3A1-4CDC-8C4E-795F1587AA81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820" y="3438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85" name="未知">
              <a:extLst>
                <a:ext uri="{FF2B5EF4-FFF2-40B4-BE49-F238E27FC236}">
                  <a16:creationId xmlns:a16="http://schemas.microsoft.com/office/drawing/2014/main" id="{69577A59-F81C-454F-A58C-B6B3CF60241A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820" y="384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86" name="矩形 1085">
              <a:extLst>
                <a:ext uri="{FF2B5EF4-FFF2-40B4-BE49-F238E27FC236}">
                  <a16:creationId xmlns:a16="http://schemas.microsoft.com/office/drawing/2014/main" id="{024E03B0-81EE-47B5-BC1D-AC54467CBD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0" y="4246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87" name="矩形 1086">
              <a:extLst>
                <a:ext uri="{FF2B5EF4-FFF2-40B4-BE49-F238E27FC236}">
                  <a16:creationId xmlns:a16="http://schemas.microsoft.com/office/drawing/2014/main" id="{A3E49720-45A5-4C79-8E3F-A540BC4805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" y="0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88" name="未知">
              <a:extLst>
                <a:ext uri="{FF2B5EF4-FFF2-40B4-BE49-F238E27FC236}">
                  <a16:creationId xmlns:a16="http://schemas.microsoft.com/office/drawing/2014/main" id="{8D55276D-3793-4D64-94A4-DF3D6A467124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271" y="202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89" name="未知">
              <a:extLst>
                <a:ext uri="{FF2B5EF4-FFF2-40B4-BE49-F238E27FC236}">
                  <a16:creationId xmlns:a16="http://schemas.microsoft.com/office/drawing/2014/main" id="{8243C1B2-35F1-44BD-B156-9E8B28E2B239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271" y="607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90" name="未知">
              <a:extLst>
                <a:ext uri="{FF2B5EF4-FFF2-40B4-BE49-F238E27FC236}">
                  <a16:creationId xmlns:a16="http://schemas.microsoft.com/office/drawing/2014/main" id="{B4CB5F8E-7450-4EA8-B803-099FA2FF47DA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271" y="101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91" name="未知">
              <a:extLst>
                <a:ext uri="{FF2B5EF4-FFF2-40B4-BE49-F238E27FC236}">
                  <a16:creationId xmlns:a16="http://schemas.microsoft.com/office/drawing/2014/main" id="{9E9628AB-200A-4C7C-9871-E8F81B4E8140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271" y="141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92" name="未知">
              <a:extLst>
                <a:ext uri="{FF2B5EF4-FFF2-40B4-BE49-F238E27FC236}">
                  <a16:creationId xmlns:a16="http://schemas.microsoft.com/office/drawing/2014/main" id="{3C611022-0539-4BF4-A1A6-1703536FC28F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271" y="182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93" name="未知">
              <a:extLst>
                <a:ext uri="{FF2B5EF4-FFF2-40B4-BE49-F238E27FC236}">
                  <a16:creationId xmlns:a16="http://schemas.microsoft.com/office/drawing/2014/main" id="{0D7A793D-8C1F-4D71-BDCF-49962598B73B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271" y="2224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94" name="未知">
              <a:extLst>
                <a:ext uri="{FF2B5EF4-FFF2-40B4-BE49-F238E27FC236}">
                  <a16:creationId xmlns:a16="http://schemas.microsoft.com/office/drawing/2014/main" id="{3E144DE0-913B-4BBC-9A46-839B5D08F3FD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271" y="2629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95" name="未知">
              <a:extLst>
                <a:ext uri="{FF2B5EF4-FFF2-40B4-BE49-F238E27FC236}">
                  <a16:creationId xmlns:a16="http://schemas.microsoft.com/office/drawing/2014/main" id="{D3711DD6-9470-4D28-834D-1DBDD03655B3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271" y="303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96" name="未知">
              <a:extLst>
                <a:ext uri="{FF2B5EF4-FFF2-40B4-BE49-F238E27FC236}">
                  <a16:creationId xmlns:a16="http://schemas.microsoft.com/office/drawing/2014/main" id="{F158A62D-1CAD-4324-9F9C-34CDB7E35EE0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271" y="3438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97" name="未知">
              <a:extLst>
                <a:ext uri="{FF2B5EF4-FFF2-40B4-BE49-F238E27FC236}">
                  <a16:creationId xmlns:a16="http://schemas.microsoft.com/office/drawing/2014/main" id="{6192CB76-738E-4505-B91B-788AF9EC36A1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271" y="384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98" name="矩形 1097">
              <a:extLst>
                <a:ext uri="{FF2B5EF4-FFF2-40B4-BE49-F238E27FC236}">
                  <a16:creationId xmlns:a16="http://schemas.microsoft.com/office/drawing/2014/main" id="{F74C2821-6BDC-4579-9164-6B8E124326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" y="4246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99" name="矩形 1098">
              <a:extLst>
                <a:ext uri="{FF2B5EF4-FFF2-40B4-BE49-F238E27FC236}">
                  <a16:creationId xmlns:a16="http://schemas.microsoft.com/office/drawing/2014/main" id="{FA562261-CCF4-46EF-AF10-8E4F0470E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6" y="0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00" name="未知">
              <a:extLst>
                <a:ext uri="{FF2B5EF4-FFF2-40B4-BE49-F238E27FC236}">
                  <a16:creationId xmlns:a16="http://schemas.microsoft.com/office/drawing/2014/main" id="{77CFE9D2-4AB3-4331-8ECB-095F8DC26007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716" y="202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01" name="未知">
              <a:extLst>
                <a:ext uri="{FF2B5EF4-FFF2-40B4-BE49-F238E27FC236}">
                  <a16:creationId xmlns:a16="http://schemas.microsoft.com/office/drawing/2014/main" id="{AF9E7D1F-428D-45EC-AF69-C8A32D12D3CC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716" y="607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02" name="未知">
              <a:extLst>
                <a:ext uri="{FF2B5EF4-FFF2-40B4-BE49-F238E27FC236}">
                  <a16:creationId xmlns:a16="http://schemas.microsoft.com/office/drawing/2014/main" id="{6D560821-52A9-4699-A69A-A7321CBEFB57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716" y="101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03" name="未知">
              <a:extLst>
                <a:ext uri="{FF2B5EF4-FFF2-40B4-BE49-F238E27FC236}">
                  <a16:creationId xmlns:a16="http://schemas.microsoft.com/office/drawing/2014/main" id="{A4DF3779-F628-421F-A049-61A352C83883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716" y="141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04" name="未知">
              <a:extLst>
                <a:ext uri="{FF2B5EF4-FFF2-40B4-BE49-F238E27FC236}">
                  <a16:creationId xmlns:a16="http://schemas.microsoft.com/office/drawing/2014/main" id="{93597E4F-0188-4D1E-BDA1-317A918E26BA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716" y="182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05" name="未知">
              <a:extLst>
                <a:ext uri="{FF2B5EF4-FFF2-40B4-BE49-F238E27FC236}">
                  <a16:creationId xmlns:a16="http://schemas.microsoft.com/office/drawing/2014/main" id="{556F0D62-56AC-4EEF-B5BF-714DF75B635A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716" y="2224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06" name="未知">
              <a:extLst>
                <a:ext uri="{FF2B5EF4-FFF2-40B4-BE49-F238E27FC236}">
                  <a16:creationId xmlns:a16="http://schemas.microsoft.com/office/drawing/2014/main" id="{7424F344-5FE4-4977-8D5E-17A4E3B0B19A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716" y="2629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07" name="未知">
              <a:extLst>
                <a:ext uri="{FF2B5EF4-FFF2-40B4-BE49-F238E27FC236}">
                  <a16:creationId xmlns:a16="http://schemas.microsoft.com/office/drawing/2014/main" id="{0588A7A2-AF66-4568-97FD-5B8B52257FA4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716" y="303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08" name="未知">
              <a:extLst>
                <a:ext uri="{FF2B5EF4-FFF2-40B4-BE49-F238E27FC236}">
                  <a16:creationId xmlns:a16="http://schemas.microsoft.com/office/drawing/2014/main" id="{A6640565-2256-4B1D-9ED2-E1A8EC34C296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716" y="3438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09" name="未知">
              <a:extLst>
                <a:ext uri="{FF2B5EF4-FFF2-40B4-BE49-F238E27FC236}">
                  <a16:creationId xmlns:a16="http://schemas.microsoft.com/office/drawing/2014/main" id="{96813D64-CC26-4176-9D97-5A53E9230937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716" y="384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10" name="矩形 1109">
              <a:extLst>
                <a:ext uri="{FF2B5EF4-FFF2-40B4-BE49-F238E27FC236}">
                  <a16:creationId xmlns:a16="http://schemas.microsoft.com/office/drawing/2014/main" id="{62617E62-D854-4540-B7B9-0BE837D9E1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6" y="4246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11" name="矩形 1110">
              <a:extLst>
                <a:ext uri="{FF2B5EF4-FFF2-40B4-BE49-F238E27FC236}">
                  <a16:creationId xmlns:a16="http://schemas.microsoft.com/office/drawing/2014/main" id="{B2E898DE-44FB-4FE1-81FC-090B3DD41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1" y="0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12" name="未知">
              <a:extLst>
                <a:ext uri="{FF2B5EF4-FFF2-40B4-BE49-F238E27FC236}">
                  <a16:creationId xmlns:a16="http://schemas.microsoft.com/office/drawing/2014/main" id="{F69FDBA7-68D0-456B-BEFE-45FF3F3C86AC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161" y="202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13" name="未知">
              <a:extLst>
                <a:ext uri="{FF2B5EF4-FFF2-40B4-BE49-F238E27FC236}">
                  <a16:creationId xmlns:a16="http://schemas.microsoft.com/office/drawing/2014/main" id="{26DF2770-585B-490F-8084-C234B8B6D383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161" y="607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14" name="未知">
              <a:extLst>
                <a:ext uri="{FF2B5EF4-FFF2-40B4-BE49-F238E27FC236}">
                  <a16:creationId xmlns:a16="http://schemas.microsoft.com/office/drawing/2014/main" id="{73CBE763-506C-4BD1-9B0C-FC2B8FE90A27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161" y="101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15" name="未知">
              <a:extLst>
                <a:ext uri="{FF2B5EF4-FFF2-40B4-BE49-F238E27FC236}">
                  <a16:creationId xmlns:a16="http://schemas.microsoft.com/office/drawing/2014/main" id="{24792925-4357-4A28-8FF2-FCF0F0A32AA1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161" y="141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16" name="未知">
              <a:extLst>
                <a:ext uri="{FF2B5EF4-FFF2-40B4-BE49-F238E27FC236}">
                  <a16:creationId xmlns:a16="http://schemas.microsoft.com/office/drawing/2014/main" id="{84F2EDCD-9409-460B-BBD6-945F196B553B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161" y="182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17" name="未知">
              <a:extLst>
                <a:ext uri="{FF2B5EF4-FFF2-40B4-BE49-F238E27FC236}">
                  <a16:creationId xmlns:a16="http://schemas.microsoft.com/office/drawing/2014/main" id="{D71F5893-2BCD-445B-9281-12E1D67CE47D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161" y="2224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18" name="未知">
              <a:extLst>
                <a:ext uri="{FF2B5EF4-FFF2-40B4-BE49-F238E27FC236}">
                  <a16:creationId xmlns:a16="http://schemas.microsoft.com/office/drawing/2014/main" id="{FA87D854-7D94-462D-AC52-0F148D2130BF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161" y="2629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19" name="未知">
              <a:extLst>
                <a:ext uri="{FF2B5EF4-FFF2-40B4-BE49-F238E27FC236}">
                  <a16:creationId xmlns:a16="http://schemas.microsoft.com/office/drawing/2014/main" id="{610AAD0C-F655-4D2A-854E-686C5AC69F72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161" y="303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20" name="未知">
              <a:extLst>
                <a:ext uri="{FF2B5EF4-FFF2-40B4-BE49-F238E27FC236}">
                  <a16:creationId xmlns:a16="http://schemas.microsoft.com/office/drawing/2014/main" id="{3AE36ED7-1DE7-4370-BB83-25ABEEF31A11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161" y="3438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21" name="未知">
              <a:extLst>
                <a:ext uri="{FF2B5EF4-FFF2-40B4-BE49-F238E27FC236}">
                  <a16:creationId xmlns:a16="http://schemas.microsoft.com/office/drawing/2014/main" id="{20026C6A-B760-4D59-875A-5091D2AA5053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161" y="384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22" name="矩形 1121">
              <a:extLst>
                <a:ext uri="{FF2B5EF4-FFF2-40B4-BE49-F238E27FC236}">
                  <a16:creationId xmlns:a16="http://schemas.microsoft.com/office/drawing/2014/main" id="{BA15D972-25BA-4F02-ACDE-3AECF0C894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1" y="4246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23" name="矩形 1122">
              <a:extLst>
                <a:ext uri="{FF2B5EF4-FFF2-40B4-BE49-F238E27FC236}">
                  <a16:creationId xmlns:a16="http://schemas.microsoft.com/office/drawing/2014/main" id="{FBE2D810-F2FD-4C97-B8CF-350DAA4960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1" y="0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24" name="未知">
              <a:extLst>
                <a:ext uri="{FF2B5EF4-FFF2-40B4-BE49-F238E27FC236}">
                  <a16:creationId xmlns:a16="http://schemas.microsoft.com/office/drawing/2014/main" id="{F3BACF7A-E0F0-431C-9250-B143CAAD9AEA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611" y="202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25" name="未知">
              <a:extLst>
                <a:ext uri="{FF2B5EF4-FFF2-40B4-BE49-F238E27FC236}">
                  <a16:creationId xmlns:a16="http://schemas.microsoft.com/office/drawing/2014/main" id="{7E0C00FD-3155-4A8F-8E40-54B684735AA3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611" y="607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26" name="未知">
              <a:extLst>
                <a:ext uri="{FF2B5EF4-FFF2-40B4-BE49-F238E27FC236}">
                  <a16:creationId xmlns:a16="http://schemas.microsoft.com/office/drawing/2014/main" id="{6E6412ED-1875-460D-917D-753DE5E26729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611" y="101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27" name="未知">
              <a:extLst>
                <a:ext uri="{FF2B5EF4-FFF2-40B4-BE49-F238E27FC236}">
                  <a16:creationId xmlns:a16="http://schemas.microsoft.com/office/drawing/2014/main" id="{F447ECCB-68B8-49C4-AA87-8DA35B179FE7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611" y="141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28" name="未知">
              <a:extLst>
                <a:ext uri="{FF2B5EF4-FFF2-40B4-BE49-F238E27FC236}">
                  <a16:creationId xmlns:a16="http://schemas.microsoft.com/office/drawing/2014/main" id="{28AF3FB0-701A-4665-B9CA-C4C3D727725E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611" y="182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29" name="未知">
              <a:extLst>
                <a:ext uri="{FF2B5EF4-FFF2-40B4-BE49-F238E27FC236}">
                  <a16:creationId xmlns:a16="http://schemas.microsoft.com/office/drawing/2014/main" id="{0A7775F4-0D1D-4937-AE72-9D9A84865764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611" y="2224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30" name="未知">
              <a:extLst>
                <a:ext uri="{FF2B5EF4-FFF2-40B4-BE49-F238E27FC236}">
                  <a16:creationId xmlns:a16="http://schemas.microsoft.com/office/drawing/2014/main" id="{ABA2AF81-A8A8-41DA-A49B-E832607975B9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611" y="2629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31" name="未知">
              <a:extLst>
                <a:ext uri="{FF2B5EF4-FFF2-40B4-BE49-F238E27FC236}">
                  <a16:creationId xmlns:a16="http://schemas.microsoft.com/office/drawing/2014/main" id="{507FC69B-11A1-4190-8FDB-17EC0727E651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611" y="303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32" name="未知">
              <a:extLst>
                <a:ext uri="{FF2B5EF4-FFF2-40B4-BE49-F238E27FC236}">
                  <a16:creationId xmlns:a16="http://schemas.microsoft.com/office/drawing/2014/main" id="{4E025926-87CC-4D30-86F1-1968941E1E0A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611" y="3438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33" name="未知">
              <a:extLst>
                <a:ext uri="{FF2B5EF4-FFF2-40B4-BE49-F238E27FC236}">
                  <a16:creationId xmlns:a16="http://schemas.microsoft.com/office/drawing/2014/main" id="{6FE1799E-72FB-412A-A9D5-6C992A8239F7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611" y="384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34" name="矩形 1133">
              <a:extLst>
                <a:ext uri="{FF2B5EF4-FFF2-40B4-BE49-F238E27FC236}">
                  <a16:creationId xmlns:a16="http://schemas.microsoft.com/office/drawing/2014/main" id="{71238946-802B-4C8B-B382-EDCBCFA788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1" y="4246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35" name="矩形 1134">
              <a:extLst>
                <a:ext uri="{FF2B5EF4-FFF2-40B4-BE49-F238E27FC236}">
                  <a16:creationId xmlns:a16="http://schemas.microsoft.com/office/drawing/2014/main" id="{4B895816-16CF-47E1-80FF-3A6B802244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" y="0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36" name="未知">
              <a:extLst>
                <a:ext uri="{FF2B5EF4-FFF2-40B4-BE49-F238E27FC236}">
                  <a16:creationId xmlns:a16="http://schemas.microsoft.com/office/drawing/2014/main" id="{17B9D122-456D-4E39-81BF-941939A46798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056" y="202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37" name="未知">
              <a:extLst>
                <a:ext uri="{FF2B5EF4-FFF2-40B4-BE49-F238E27FC236}">
                  <a16:creationId xmlns:a16="http://schemas.microsoft.com/office/drawing/2014/main" id="{6E77D9D2-07EE-408C-910C-EDF47362D3B3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056" y="607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38" name="未知">
              <a:extLst>
                <a:ext uri="{FF2B5EF4-FFF2-40B4-BE49-F238E27FC236}">
                  <a16:creationId xmlns:a16="http://schemas.microsoft.com/office/drawing/2014/main" id="{46D914C6-6ECC-4383-A4FC-6121E78A6A30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056" y="101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39" name="未知">
              <a:extLst>
                <a:ext uri="{FF2B5EF4-FFF2-40B4-BE49-F238E27FC236}">
                  <a16:creationId xmlns:a16="http://schemas.microsoft.com/office/drawing/2014/main" id="{E9BFE0AB-0CFF-46B1-B22A-1C32A3E6B4EF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056" y="141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40" name="未知">
              <a:extLst>
                <a:ext uri="{FF2B5EF4-FFF2-40B4-BE49-F238E27FC236}">
                  <a16:creationId xmlns:a16="http://schemas.microsoft.com/office/drawing/2014/main" id="{373D730E-2750-407F-A191-993562E9D38C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056" y="182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41" name="未知">
              <a:extLst>
                <a:ext uri="{FF2B5EF4-FFF2-40B4-BE49-F238E27FC236}">
                  <a16:creationId xmlns:a16="http://schemas.microsoft.com/office/drawing/2014/main" id="{178AC53B-480C-4F61-97DF-12AE32C84F6C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056" y="2224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42" name="未知">
              <a:extLst>
                <a:ext uri="{FF2B5EF4-FFF2-40B4-BE49-F238E27FC236}">
                  <a16:creationId xmlns:a16="http://schemas.microsoft.com/office/drawing/2014/main" id="{EE5D2EEE-B6F8-411B-87F1-261E308863F3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056" y="2629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43" name="未知">
              <a:extLst>
                <a:ext uri="{FF2B5EF4-FFF2-40B4-BE49-F238E27FC236}">
                  <a16:creationId xmlns:a16="http://schemas.microsoft.com/office/drawing/2014/main" id="{8C160F05-C7A1-4B16-941F-8F327998DA8B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056" y="303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44" name="未知">
              <a:extLst>
                <a:ext uri="{FF2B5EF4-FFF2-40B4-BE49-F238E27FC236}">
                  <a16:creationId xmlns:a16="http://schemas.microsoft.com/office/drawing/2014/main" id="{CA7461D8-843B-460E-BDA1-281468C2ED17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056" y="3438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45" name="未知">
              <a:extLst>
                <a:ext uri="{FF2B5EF4-FFF2-40B4-BE49-F238E27FC236}">
                  <a16:creationId xmlns:a16="http://schemas.microsoft.com/office/drawing/2014/main" id="{79873764-866C-436E-A72B-E952648685B9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056" y="384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46" name="矩形 1145">
              <a:extLst>
                <a:ext uri="{FF2B5EF4-FFF2-40B4-BE49-F238E27FC236}">
                  <a16:creationId xmlns:a16="http://schemas.microsoft.com/office/drawing/2014/main" id="{0F0017D9-F4F7-4CE2-800D-47A1197C1A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" y="4246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47" name="矩形 1146">
              <a:extLst>
                <a:ext uri="{FF2B5EF4-FFF2-40B4-BE49-F238E27FC236}">
                  <a16:creationId xmlns:a16="http://schemas.microsoft.com/office/drawing/2014/main" id="{C00ACCB5-6BC1-4056-92E7-47D3A6F06F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1" y="0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48" name="未知">
              <a:extLst>
                <a:ext uri="{FF2B5EF4-FFF2-40B4-BE49-F238E27FC236}">
                  <a16:creationId xmlns:a16="http://schemas.microsoft.com/office/drawing/2014/main" id="{981BF363-5B07-4E10-A19D-1C99A394416F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501" y="202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49" name="未知">
              <a:extLst>
                <a:ext uri="{FF2B5EF4-FFF2-40B4-BE49-F238E27FC236}">
                  <a16:creationId xmlns:a16="http://schemas.microsoft.com/office/drawing/2014/main" id="{AB7ABC09-AA34-423B-A403-F4437BCFF9F2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501" y="607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50" name="未知">
              <a:extLst>
                <a:ext uri="{FF2B5EF4-FFF2-40B4-BE49-F238E27FC236}">
                  <a16:creationId xmlns:a16="http://schemas.microsoft.com/office/drawing/2014/main" id="{48A22E96-38DD-4150-9095-0687B755B596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501" y="101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51" name="未知">
              <a:extLst>
                <a:ext uri="{FF2B5EF4-FFF2-40B4-BE49-F238E27FC236}">
                  <a16:creationId xmlns:a16="http://schemas.microsoft.com/office/drawing/2014/main" id="{9B167C35-3A99-4601-98DD-55AE2DB695F7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501" y="141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52" name="未知">
              <a:extLst>
                <a:ext uri="{FF2B5EF4-FFF2-40B4-BE49-F238E27FC236}">
                  <a16:creationId xmlns:a16="http://schemas.microsoft.com/office/drawing/2014/main" id="{8CBD1F90-D14E-46C8-8BCD-49995721A08D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501" y="182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53" name="未知">
              <a:extLst>
                <a:ext uri="{FF2B5EF4-FFF2-40B4-BE49-F238E27FC236}">
                  <a16:creationId xmlns:a16="http://schemas.microsoft.com/office/drawing/2014/main" id="{3A7F2A9A-B63D-428E-8188-0E5E5E8BFE7B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501" y="2224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54" name="未知">
              <a:extLst>
                <a:ext uri="{FF2B5EF4-FFF2-40B4-BE49-F238E27FC236}">
                  <a16:creationId xmlns:a16="http://schemas.microsoft.com/office/drawing/2014/main" id="{6725E122-EBE8-4BF5-BF0C-8E61827B7F1A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501" y="2629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55" name="未知">
              <a:extLst>
                <a:ext uri="{FF2B5EF4-FFF2-40B4-BE49-F238E27FC236}">
                  <a16:creationId xmlns:a16="http://schemas.microsoft.com/office/drawing/2014/main" id="{E5EDF702-5727-46EC-BB7E-2D2CE55A2E94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501" y="303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56" name="未知">
              <a:extLst>
                <a:ext uri="{FF2B5EF4-FFF2-40B4-BE49-F238E27FC236}">
                  <a16:creationId xmlns:a16="http://schemas.microsoft.com/office/drawing/2014/main" id="{44D89C3F-8094-475E-88C8-123177DB3C76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501" y="3438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57" name="未知">
              <a:extLst>
                <a:ext uri="{FF2B5EF4-FFF2-40B4-BE49-F238E27FC236}">
                  <a16:creationId xmlns:a16="http://schemas.microsoft.com/office/drawing/2014/main" id="{71DEF216-1F33-4EF8-9135-425CDB087CAD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501" y="384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58" name="矩形 1157">
              <a:extLst>
                <a:ext uri="{FF2B5EF4-FFF2-40B4-BE49-F238E27FC236}">
                  <a16:creationId xmlns:a16="http://schemas.microsoft.com/office/drawing/2014/main" id="{D9F7361D-8022-4201-B51B-1210A56F95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1" y="4246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59" name="矩形 1158">
              <a:extLst>
                <a:ext uri="{FF2B5EF4-FFF2-40B4-BE49-F238E27FC236}">
                  <a16:creationId xmlns:a16="http://schemas.microsoft.com/office/drawing/2014/main" id="{472511B7-3514-4163-A28C-1702DCC3B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1" y="0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60" name="未知">
              <a:extLst>
                <a:ext uri="{FF2B5EF4-FFF2-40B4-BE49-F238E27FC236}">
                  <a16:creationId xmlns:a16="http://schemas.microsoft.com/office/drawing/2014/main" id="{21030D71-AC25-4609-BE53-296C4B282E74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951" y="202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61" name="未知">
              <a:extLst>
                <a:ext uri="{FF2B5EF4-FFF2-40B4-BE49-F238E27FC236}">
                  <a16:creationId xmlns:a16="http://schemas.microsoft.com/office/drawing/2014/main" id="{33C6651C-266E-47E3-9A77-246C5058C1FD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951" y="607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62" name="未知">
              <a:extLst>
                <a:ext uri="{FF2B5EF4-FFF2-40B4-BE49-F238E27FC236}">
                  <a16:creationId xmlns:a16="http://schemas.microsoft.com/office/drawing/2014/main" id="{AB47F528-056D-4FC1-B8B8-5E6B99BBCC61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951" y="101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63" name="未知">
              <a:extLst>
                <a:ext uri="{FF2B5EF4-FFF2-40B4-BE49-F238E27FC236}">
                  <a16:creationId xmlns:a16="http://schemas.microsoft.com/office/drawing/2014/main" id="{15ED17A7-C96A-4AF6-A2DE-2FBE7899407D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951" y="141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64" name="未知">
              <a:extLst>
                <a:ext uri="{FF2B5EF4-FFF2-40B4-BE49-F238E27FC236}">
                  <a16:creationId xmlns:a16="http://schemas.microsoft.com/office/drawing/2014/main" id="{B5E89177-953F-4B8D-98AB-8A09968758A3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951" y="182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65" name="未知">
              <a:extLst>
                <a:ext uri="{FF2B5EF4-FFF2-40B4-BE49-F238E27FC236}">
                  <a16:creationId xmlns:a16="http://schemas.microsoft.com/office/drawing/2014/main" id="{366E1686-5607-46CB-837E-23C1EA1B18D2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951" y="2224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66" name="未知">
              <a:extLst>
                <a:ext uri="{FF2B5EF4-FFF2-40B4-BE49-F238E27FC236}">
                  <a16:creationId xmlns:a16="http://schemas.microsoft.com/office/drawing/2014/main" id="{2D19EF33-4BF6-4390-8180-EB5EEDBA0700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951" y="2629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67" name="未知">
              <a:extLst>
                <a:ext uri="{FF2B5EF4-FFF2-40B4-BE49-F238E27FC236}">
                  <a16:creationId xmlns:a16="http://schemas.microsoft.com/office/drawing/2014/main" id="{FD248B74-FA54-4E0D-841A-999BAF7DD7ED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951" y="303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68" name="未知">
              <a:extLst>
                <a:ext uri="{FF2B5EF4-FFF2-40B4-BE49-F238E27FC236}">
                  <a16:creationId xmlns:a16="http://schemas.microsoft.com/office/drawing/2014/main" id="{F8AD9B59-179B-4AF9-A262-398A61839006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951" y="3438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69" name="未知">
              <a:extLst>
                <a:ext uri="{FF2B5EF4-FFF2-40B4-BE49-F238E27FC236}">
                  <a16:creationId xmlns:a16="http://schemas.microsoft.com/office/drawing/2014/main" id="{F1ADC018-9303-4207-8145-BD1DA95EAED3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951" y="384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70" name="矩形 1169">
              <a:extLst>
                <a:ext uri="{FF2B5EF4-FFF2-40B4-BE49-F238E27FC236}">
                  <a16:creationId xmlns:a16="http://schemas.microsoft.com/office/drawing/2014/main" id="{77059D3E-73D4-429D-863B-A41005C3D7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1" y="4246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71" name="未知">
              <a:extLst>
                <a:ext uri="{FF2B5EF4-FFF2-40B4-BE49-F238E27FC236}">
                  <a16:creationId xmlns:a16="http://schemas.microsoft.com/office/drawing/2014/main" id="{1F8B4F6E-0CB7-4557-907B-CED37A6F5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281"/>
              <a:ext cx="20" cy="10"/>
            </a:xfrm>
            <a:custGeom>
              <a:avLst/>
              <a:gdLst>
                <a:gd name="T0" fmla="*/ 0 w 4"/>
                <a:gd name="T1" fmla="*/ 1 h 2"/>
                <a:gd name="T2" fmla="*/ 0 w 4"/>
                <a:gd name="T3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  <p:grpSp>
        <p:nvGrpSpPr>
          <p:cNvPr id="1027" name="组合 1171">
            <a:extLst>
              <a:ext uri="{FF2B5EF4-FFF2-40B4-BE49-F238E27FC236}">
                <a16:creationId xmlns:a16="http://schemas.microsoft.com/office/drawing/2014/main" id="{05EE1407-606D-4B78-AC92-72C29312263F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3444875"/>
            <a:ext cx="533400" cy="492125"/>
            <a:chOff x="0" y="0"/>
            <a:chExt cx="1062" cy="981"/>
          </a:xfrm>
        </p:grpSpPr>
        <p:sp>
          <p:nvSpPr>
            <p:cNvPr id="1173" name="未知">
              <a:extLst>
                <a:ext uri="{FF2B5EF4-FFF2-40B4-BE49-F238E27FC236}">
                  <a16:creationId xmlns:a16="http://schemas.microsoft.com/office/drawing/2014/main" id="{8BC373D4-17D1-4C5C-B77E-9A0AECF07E9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" y="0"/>
              <a:ext cx="205" cy="82"/>
            </a:xfrm>
            <a:custGeom>
              <a:avLst/>
              <a:gdLst>
                <a:gd name="T0" fmla="*/ 30 w 41"/>
                <a:gd name="T1" fmla="*/ 12 h 16"/>
                <a:gd name="T2" fmla="*/ 37 w 41"/>
                <a:gd name="T3" fmla="*/ 10 h 16"/>
                <a:gd name="T4" fmla="*/ 38 w 41"/>
                <a:gd name="T5" fmla="*/ 9 h 16"/>
                <a:gd name="T6" fmla="*/ 31 w 41"/>
                <a:gd name="T7" fmla="*/ 1 h 16"/>
                <a:gd name="T8" fmla="*/ 8 w 41"/>
                <a:gd name="T9" fmla="*/ 11 h 16"/>
                <a:gd name="T10" fmla="*/ 30 w 41"/>
                <a:gd name="T11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74" name="未知">
              <a:extLst>
                <a:ext uri="{FF2B5EF4-FFF2-40B4-BE49-F238E27FC236}">
                  <a16:creationId xmlns:a16="http://schemas.microsoft.com/office/drawing/2014/main" id="{52691D4F-885A-46CA-AB01-AAE272529916}"/>
                </a:ext>
              </a:extLst>
            </p:cNvPr>
            <p:cNvSpPr>
              <a:spLocks noEditPoints="1" noChangeArrowheads="1"/>
            </p:cNvSpPr>
            <p:nvPr userDrawn="1"/>
          </p:nvSpPr>
          <p:spPr bwMode="auto">
            <a:xfrm>
              <a:off x="0" y="6"/>
              <a:ext cx="1062" cy="975"/>
            </a:xfrm>
            <a:custGeom>
              <a:avLst/>
              <a:gdLst>
                <a:gd name="T0" fmla="*/ 163 w 210"/>
                <a:gd name="T1" fmla="*/ 155 h 193"/>
                <a:gd name="T2" fmla="*/ 152 w 210"/>
                <a:gd name="T3" fmla="*/ 125 h 193"/>
                <a:gd name="T4" fmla="*/ 142 w 210"/>
                <a:gd name="T5" fmla="*/ 99 h 193"/>
                <a:gd name="T6" fmla="*/ 165 w 210"/>
                <a:gd name="T7" fmla="*/ 93 h 193"/>
                <a:gd name="T8" fmla="*/ 146 w 210"/>
                <a:gd name="T9" fmla="*/ 82 h 193"/>
                <a:gd name="T10" fmla="*/ 157 w 210"/>
                <a:gd name="T11" fmla="*/ 83 h 193"/>
                <a:gd name="T12" fmla="*/ 157 w 210"/>
                <a:gd name="T13" fmla="*/ 77 h 193"/>
                <a:gd name="T14" fmla="*/ 135 w 210"/>
                <a:gd name="T15" fmla="*/ 78 h 193"/>
                <a:gd name="T16" fmla="*/ 128 w 210"/>
                <a:gd name="T17" fmla="*/ 125 h 193"/>
                <a:gd name="T18" fmla="*/ 124 w 210"/>
                <a:gd name="T19" fmla="*/ 84 h 193"/>
                <a:gd name="T20" fmla="*/ 118 w 210"/>
                <a:gd name="T21" fmla="*/ 67 h 193"/>
                <a:gd name="T22" fmla="*/ 124 w 210"/>
                <a:gd name="T23" fmla="*/ 51 h 193"/>
                <a:gd name="T24" fmla="*/ 121 w 210"/>
                <a:gd name="T25" fmla="*/ 37 h 193"/>
                <a:gd name="T26" fmla="*/ 119 w 210"/>
                <a:gd name="T27" fmla="*/ 24 h 193"/>
                <a:gd name="T28" fmla="*/ 132 w 210"/>
                <a:gd name="T29" fmla="*/ 39 h 193"/>
                <a:gd name="T30" fmla="*/ 149 w 210"/>
                <a:gd name="T31" fmla="*/ 18 h 193"/>
                <a:gd name="T32" fmla="*/ 147 w 210"/>
                <a:gd name="T33" fmla="*/ 36 h 193"/>
                <a:gd name="T34" fmla="*/ 143 w 210"/>
                <a:gd name="T35" fmla="*/ 48 h 193"/>
                <a:gd name="T36" fmla="*/ 144 w 210"/>
                <a:gd name="T37" fmla="*/ 67 h 193"/>
                <a:gd name="T38" fmla="*/ 199 w 210"/>
                <a:gd name="T39" fmla="*/ 29 h 193"/>
                <a:gd name="T40" fmla="*/ 90 w 210"/>
                <a:gd name="T41" fmla="*/ 1 h 193"/>
                <a:gd name="T42" fmla="*/ 56 w 210"/>
                <a:gd name="T43" fmla="*/ 8 h 193"/>
                <a:gd name="T44" fmla="*/ 85 w 210"/>
                <a:gd name="T45" fmla="*/ 12 h 193"/>
                <a:gd name="T46" fmla="*/ 60 w 210"/>
                <a:gd name="T47" fmla="*/ 22 h 193"/>
                <a:gd name="T48" fmla="*/ 58 w 210"/>
                <a:gd name="T49" fmla="*/ 29 h 193"/>
                <a:gd name="T50" fmla="*/ 38 w 210"/>
                <a:gd name="T51" fmla="*/ 17 h 193"/>
                <a:gd name="T52" fmla="*/ 13 w 210"/>
                <a:gd name="T53" fmla="*/ 115 h 193"/>
                <a:gd name="T54" fmla="*/ 61 w 210"/>
                <a:gd name="T55" fmla="*/ 146 h 193"/>
                <a:gd name="T56" fmla="*/ 45 w 210"/>
                <a:gd name="T57" fmla="*/ 133 h 193"/>
                <a:gd name="T58" fmla="*/ 35 w 210"/>
                <a:gd name="T59" fmla="*/ 145 h 193"/>
                <a:gd name="T60" fmla="*/ 32 w 210"/>
                <a:gd name="T61" fmla="*/ 128 h 193"/>
                <a:gd name="T62" fmla="*/ 46 w 210"/>
                <a:gd name="T63" fmla="*/ 86 h 193"/>
                <a:gd name="T64" fmla="*/ 67 w 210"/>
                <a:gd name="T65" fmla="*/ 83 h 193"/>
                <a:gd name="T66" fmla="*/ 71 w 210"/>
                <a:gd name="T67" fmla="*/ 95 h 193"/>
                <a:gd name="T68" fmla="*/ 61 w 210"/>
                <a:gd name="T69" fmla="*/ 121 h 193"/>
                <a:gd name="T70" fmla="*/ 91 w 210"/>
                <a:gd name="T71" fmla="*/ 180 h 193"/>
                <a:gd name="T72" fmla="*/ 186 w 210"/>
                <a:gd name="T73" fmla="*/ 166 h 193"/>
                <a:gd name="T74" fmla="*/ 182 w 210"/>
                <a:gd name="T75" fmla="*/ 66 h 193"/>
                <a:gd name="T76" fmla="*/ 165 w 210"/>
                <a:gd name="T77" fmla="*/ 60 h 193"/>
                <a:gd name="T78" fmla="*/ 113 w 210"/>
                <a:gd name="T79" fmla="*/ 61 h 193"/>
                <a:gd name="T80" fmla="*/ 108 w 210"/>
                <a:gd name="T81" fmla="*/ 87 h 193"/>
                <a:gd name="T82" fmla="*/ 114 w 210"/>
                <a:gd name="T83" fmla="*/ 50 h 193"/>
                <a:gd name="T84" fmla="*/ 89 w 210"/>
                <a:gd name="T85" fmla="*/ 26 h 193"/>
                <a:gd name="T86" fmla="*/ 105 w 210"/>
                <a:gd name="T87" fmla="*/ 35 h 193"/>
                <a:gd name="T88" fmla="*/ 61 w 210"/>
                <a:gd name="T89" fmla="*/ 72 h 193"/>
                <a:gd name="T90" fmla="*/ 24 w 210"/>
                <a:gd name="T91" fmla="*/ 37 h 193"/>
                <a:gd name="T92" fmla="*/ 68 w 210"/>
                <a:gd name="T93" fmla="*/ 40 h 193"/>
                <a:gd name="T94" fmla="*/ 79 w 210"/>
                <a:gd name="T95" fmla="*/ 40 h 193"/>
                <a:gd name="T96" fmla="*/ 108 w 210"/>
                <a:gd name="T97" fmla="*/ 45 h 193"/>
                <a:gd name="T98" fmla="*/ 99 w 210"/>
                <a:gd name="T99" fmla="*/ 93 h 193"/>
                <a:gd name="T100" fmla="*/ 93 w 210"/>
                <a:gd name="T101" fmla="*/ 51 h 193"/>
                <a:gd name="T102" fmla="*/ 61 w 210"/>
                <a:gd name="T103" fmla="*/ 72 h 193"/>
                <a:gd name="T104" fmla="*/ 80 w 210"/>
                <a:gd name="T105" fmla="*/ 82 h 193"/>
                <a:gd name="T106" fmla="*/ 88 w 210"/>
                <a:gd name="T107" fmla="*/ 58 h 193"/>
                <a:gd name="T108" fmla="*/ 102 w 210"/>
                <a:gd name="T109" fmla="*/ 145 h 193"/>
                <a:gd name="T110" fmla="*/ 82 w 210"/>
                <a:gd name="T111" fmla="*/ 96 h 193"/>
                <a:gd name="T112" fmla="*/ 117 w 210"/>
                <a:gd name="T113" fmla="*/ 106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75" name="未知">
              <a:extLst>
                <a:ext uri="{FF2B5EF4-FFF2-40B4-BE49-F238E27FC236}">
                  <a16:creationId xmlns:a16="http://schemas.microsoft.com/office/drawing/2014/main" id="{15E3A759-8322-4154-96AD-522689C2AE2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3" y="472"/>
              <a:ext cx="85" cy="101"/>
            </a:xfrm>
            <a:custGeom>
              <a:avLst/>
              <a:gdLst>
                <a:gd name="T0" fmla="*/ 14 w 17"/>
                <a:gd name="T1" fmla="*/ 5 h 20"/>
                <a:gd name="T2" fmla="*/ 9 w 17"/>
                <a:gd name="T3" fmla="*/ 20 h 20"/>
                <a:gd name="T4" fmla="*/ 14 w 17"/>
                <a:gd name="T5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76" name="未知">
              <a:extLst>
                <a:ext uri="{FF2B5EF4-FFF2-40B4-BE49-F238E27FC236}">
                  <a16:creationId xmlns:a16="http://schemas.microsoft.com/office/drawing/2014/main" id="{F8FF8B13-518E-4F78-B890-894ADE0F849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1" y="509"/>
              <a:ext cx="76" cy="136"/>
            </a:xfrm>
            <a:custGeom>
              <a:avLst/>
              <a:gdLst>
                <a:gd name="T0" fmla="*/ 7 w 15"/>
                <a:gd name="T1" fmla="*/ 10 h 27"/>
                <a:gd name="T2" fmla="*/ 4 w 15"/>
                <a:gd name="T3" fmla="*/ 25 h 27"/>
                <a:gd name="T4" fmla="*/ 15 w 15"/>
                <a:gd name="T5" fmla="*/ 16 h 27"/>
                <a:gd name="T6" fmla="*/ 13 w 15"/>
                <a:gd name="T7" fmla="*/ 8 h 27"/>
                <a:gd name="T8" fmla="*/ 7 w 15"/>
                <a:gd name="T9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77" name="未知">
              <a:extLst>
                <a:ext uri="{FF2B5EF4-FFF2-40B4-BE49-F238E27FC236}">
                  <a16:creationId xmlns:a16="http://schemas.microsoft.com/office/drawing/2014/main" id="{0054499B-7301-44B7-9AFD-F87E4A792AA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6" y="237"/>
              <a:ext cx="243" cy="117"/>
            </a:xfrm>
            <a:custGeom>
              <a:avLst/>
              <a:gdLst>
                <a:gd name="T0" fmla="*/ 40 w 48"/>
                <a:gd name="T1" fmla="*/ 2 h 23"/>
                <a:gd name="T2" fmla="*/ 9 w 48"/>
                <a:gd name="T3" fmla="*/ 1 h 23"/>
                <a:gd name="T4" fmla="*/ 1 w 48"/>
                <a:gd name="T5" fmla="*/ 9 h 23"/>
                <a:gd name="T6" fmla="*/ 22 w 48"/>
                <a:gd name="T7" fmla="*/ 21 h 23"/>
                <a:gd name="T8" fmla="*/ 34 w 48"/>
                <a:gd name="T9" fmla="*/ 20 h 23"/>
                <a:gd name="T10" fmla="*/ 40 w 48"/>
                <a:gd name="T11" fmla="*/ 19 h 23"/>
                <a:gd name="T12" fmla="*/ 40 w 48"/>
                <a:gd name="T13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78" name="未知">
              <a:extLst>
                <a:ext uri="{FF2B5EF4-FFF2-40B4-BE49-F238E27FC236}">
                  <a16:creationId xmlns:a16="http://schemas.microsoft.com/office/drawing/2014/main" id="{BA87FA3F-5876-4E01-9283-24BF42B0F16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05" y="560"/>
              <a:ext cx="177" cy="187"/>
            </a:xfrm>
            <a:custGeom>
              <a:avLst/>
              <a:gdLst>
                <a:gd name="T0" fmla="*/ 24 w 35"/>
                <a:gd name="T1" fmla="*/ 2 h 37"/>
                <a:gd name="T2" fmla="*/ 11 w 35"/>
                <a:gd name="T3" fmla="*/ 2 h 37"/>
                <a:gd name="T4" fmla="*/ 4 w 35"/>
                <a:gd name="T5" fmla="*/ 20 h 37"/>
                <a:gd name="T6" fmla="*/ 28 w 35"/>
                <a:gd name="T7" fmla="*/ 22 h 37"/>
                <a:gd name="T8" fmla="*/ 24 w 35"/>
                <a:gd name="T9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79" name="未知">
              <a:extLst>
                <a:ext uri="{FF2B5EF4-FFF2-40B4-BE49-F238E27FC236}">
                  <a16:creationId xmlns:a16="http://schemas.microsoft.com/office/drawing/2014/main" id="{B1B476BE-58E6-4F31-9235-2E33D3D2BC4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09" y="373"/>
              <a:ext cx="177" cy="38"/>
            </a:xfrm>
            <a:custGeom>
              <a:avLst/>
              <a:gdLst>
                <a:gd name="T0" fmla="*/ 5 w 35"/>
                <a:gd name="T1" fmla="*/ 0 h 7"/>
                <a:gd name="T2" fmla="*/ 14 w 35"/>
                <a:gd name="T3" fmla="*/ 5 h 7"/>
                <a:gd name="T4" fmla="*/ 5 w 35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80" name="未知">
              <a:extLst>
                <a:ext uri="{FF2B5EF4-FFF2-40B4-BE49-F238E27FC236}">
                  <a16:creationId xmlns:a16="http://schemas.microsoft.com/office/drawing/2014/main" id="{427F5863-CDE1-48C1-AB7D-91E26B57F1C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9" y="370"/>
              <a:ext cx="136" cy="79"/>
            </a:xfrm>
            <a:custGeom>
              <a:avLst/>
              <a:gdLst>
                <a:gd name="T0" fmla="*/ 7 w 27"/>
                <a:gd name="T1" fmla="*/ 13 h 16"/>
                <a:gd name="T2" fmla="*/ 25 w 27"/>
                <a:gd name="T3" fmla="*/ 6 h 16"/>
                <a:gd name="T4" fmla="*/ 17 w 27"/>
                <a:gd name="T5" fmla="*/ 1 h 16"/>
                <a:gd name="T6" fmla="*/ 7 w 27"/>
                <a:gd name="T7" fmla="*/ 11 h 16"/>
                <a:gd name="T8" fmla="*/ 7 w 27"/>
                <a:gd name="T9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81" name="未知">
              <a:extLst>
                <a:ext uri="{FF2B5EF4-FFF2-40B4-BE49-F238E27FC236}">
                  <a16:creationId xmlns:a16="http://schemas.microsoft.com/office/drawing/2014/main" id="{F54EB20B-D9EB-42B1-9A33-97AFE3E3878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3" y="421"/>
              <a:ext cx="177" cy="85"/>
            </a:xfrm>
            <a:custGeom>
              <a:avLst/>
              <a:gdLst>
                <a:gd name="T0" fmla="*/ 25 w 35"/>
                <a:gd name="T1" fmla="*/ 6 h 17"/>
                <a:gd name="T2" fmla="*/ 8 w 35"/>
                <a:gd name="T3" fmla="*/ 10 h 17"/>
                <a:gd name="T4" fmla="*/ 6 w 35"/>
                <a:gd name="T5" fmla="*/ 13 h 17"/>
                <a:gd name="T6" fmla="*/ 27 w 35"/>
                <a:gd name="T7" fmla="*/ 12 h 17"/>
                <a:gd name="T8" fmla="*/ 25 w 35"/>
                <a:gd name="T9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82" name="未知">
              <a:extLst>
                <a:ext uri="{FF2B5EF4-FFF2-40B4-BE49-F238E27FC236}">
                  <a16:creationId xmlns:a16="http://schemas.microsoft.com/office/drawing/2014/main" id="{8E8D3C67-68E2-4486-B3C8-3C2FD191BC2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49" y="500"/>
              <a:ext cx="247" cy="60"/>
            </a:xfrm>
            <a:custGeom>
              <a:avLst/>
              <a:gdLst>
                <a:gd name="T0" fmla="*/ 40 w 49"/>
                <a:gd name="T1" fmla="*/ 3 h 12"/>
                <a:gd name="T2" fmla="*/ 29 w 49"/>
                <a:gd name="T3" fmla="*/ 1 h 12"/>
                <a:gd name="T4" fmla="*/ 7 w 49"/>
                <a:gd name="T5" fmla="*/ 0 h 12"/>
                <a:gd name="T6" fmla="*/ 2 w 49"/>
                <a:gd name="T7" fmla="*/ 5 h 12"/>
                <a:gd name="T8" fmla="*/ 20 w 49"/>
                <a:gd name="T9" fmla="*/ 8 h 12"/>
                <a:gd name="T10" fmla="*/ 41 w 49"/>
                <a:gd name="T11" fmla="*/ 8 h 12"/>
                <a:gd name="T12" fmla="*/ 40 w 49"/>
                <a:gd name="T13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83" name="未知">
              <a:extLst>
                <a:ext uri="{FF2B5EF4-FFF2-40B4-BE49-F238E27FC236}">
                  <a16:creationId xmlns:a16="http://schemas.microsoft.com/office/drawing/2014/main" id="{D429EAC6-D9EA-4E02-A845-0726EE82D5F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74" y="557"/>
              <a:ext cx="202" cy="54"/>
            </a:xfrm>
            <a:custGeom>
              <a:avLst/>
              <a:gdLst>
                <a:gd name="T0" fmla="*/ 37 w 40"/>
                <a:gd name="T1" fmla="*/ 2 h 11"/>
                <a:gd name="T2" fmla="*/ 26 w 40"/>
                <a:gd name="T3" fmla="*/ 4 h 11"/>
                <a:gd name="T4" fmla="*/ 13 w 40"/>
                <a:gd name="T5" fmla="*/ 3 h 11"/>
                <a:gd name="T6" fmla="*/ 1 w 40"/>
                <a:gd name="T7" fmla="*/ 2 h 11"/>
                <a:gd name="T8" fmla="*/ 35 w 40"/>
                <a:gd name="T9" fmla="*/ 8 h 11"/>
                <a:gd name="T10" fmla="*/ 37 w 40"/>
                <a:gd name="T11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84" name="未知">
              <a:extLst>
                <a:ext uri="{FF2B5EF4-FFF2-40B4-BE49-F238E27FC236}">
                  <a16:creationId xmlns:a16="http://schemas.microsoft.com/office/drawing/2014/main" id="{0F15998C-6638-41D2-B387-32BA3DDEDA2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2" y="601"/>
              <a:ext cx="209" cy="174"/>
            </a:xfrm>
            <a:custGeom>
              <a:avLst/>
              <a:gdLst>
                <a:gd name="T0" fmla="*/ 28 w 41"/>
                <a:gd name="T1" fmla="*/ 9 h 34"/>
                <a:gd name="T2" fmla="*/ 13 w 41"/>
                <a:gd name="T3" fmla="*/ 6 h 34"/>
                <a:gd name="T4" fmla="*/ 4 w 41"/>
                <a:gd name="T5" fmla="*/ 15 h 34"/>
                <a:gd name="T6" fmla="*/ 1 w 41"/>
                <a:gd name="T7" fmla="*/ 19 h 34"/>
                <a:gd name="T8" fmla="*/ 9 w 41"/>
                <a:gd name="T9" fmla="*/ 19 h 34"/>
                <a:gd name="T10" fmla="*/ 17 w 41"/>
                <a:gd name="T11" fmla="*/ 27 h 34"/>
                <a:gd name="T12" fmla="*/ 21 w 41"/>
                <a:gd name="T13" fmla="*/ 30 h 34"/>
                <a:gd name="T14" fmla="*/ 29 w 41"/>
                <a:gd name="T15" fmla="*/ 19 h 34"/>
                <a:gd name="T16" fmla="*/ 39 w 41"/>
                <a:gd name="T17" fmla="*/ 19 h 34"/>
                <a:gd name="T18" fmla="*/ 28 w 41"/>
                <a:gd name="T19" fmla="*/ 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85" name="未知">
              <a:extLst>
                <a:ext uri="{FF2B5EF4-FFF2-40B4-BE49-F238E27FC236}">
                  <a16:creationId xmlns:a16="http://schemas.microsoft.com/office/drawing/2014/main" id="{33EB67B9-75AB-434C-8762-C95D1FFDACA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1" y="522"/>
              <a:ext cx="126" cy="316"/>
            </a:xfrm>
            <a:custGeom>
              <a:avLst/>
              <a:gdLst>
                <a:gd name="T0" fmla="*/ 22 w 25"/>
                <a:gd name="T1" fmla="*/ 2 h 63"/>
                <a:gd name="T2" fmla="*/ 18 w 25"/>
                <a:gd name="T3" fmla="*/ 17 h 63"/>
                <a:gd name="T4" fmla="*/ 7 w 25"/>
                <a:gd name="T5" fmla="*/ 20 h 63"/>
                <a:gd name="T6" fmla="*/ 7 w 25"/>
                <a:gd name="T7" fmla="*/ 23 h 63"/>
                <a:gd name="T8" fmla="*/ 17 w 25"/>
                <a:gd name="T9" fmla="*/ 34 h 63"/>
                <a:gd name="T10" fmla="*/ 12 w 25"/>
                <a:gd name="T11" fmla="*/ 45 h 63"/>
                <a:gd name="T12" fmla="*/ 0 w 25"/>
                <a:gd name="T13" fmla="*/ 55 h 63"/>
                <a:gd name="T14" fmla="*/ 5 w 25"/>
                <a:gd name="T15" fmla="*/ 58 h 63"/>
                <a:gd name="T16" fmla="*/ 16 w 25"/>
                <a:gd name="T17" fmla="*/ 62 h 63"/>
                <a:gd name="T18" fmla="*/ 23 w 25"/>
                <a:gd name="T19" fmla="*/ 57 h 63"/>
                <a:gd name="T20" fmla="*/ 25 w 25"/>
                <a:gd name="T21" fmla="*/ 14 h 63"/>
                <a:gd name="T22" fmla="*/ 25 w 25"/>
                <a:gd name="T23" fmla="*/ 2 h 63"/>
                <a:gd name="T24" fmla="*/ 22 w 25"/>
                <a:gd name="T25" fmla="*/ 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  <p:grpSp>
        <p:nvGrpSpPr>
          <p:cNvPr id="1028" name="组合 1185">
            <a:extLst>
              <a:ext uri="{FF2B5EF4-FFF2-40B4-BE49-F238E27FC236}">
                <a16:creationId xmlns:a16="http://schemas.microsoft.com/office/drawing/2014/main" id="{B9FE34E1-7EB6-4E58-887D-7AF6FE3AEF6F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4552950"/>
            <a:ext cx="533400" cy="492125"/>
            <a:chOff x="0" y="0"/>
            <a:chExt cx="1062" cy="981"/>
          </a:xfrm>
        </p:grpSpPr>
        <p:sp>
          <p:nvSpPr>
            <p:cNvPr id="1187" name="未知">
              <a:extLst>
                <a:ext uri="{FF2B5EF4-FFF2-40B4-BE49-F238E27FC236}">
                  <a16:creationId xmlns:a16="http://schemas.microsoft.com/office/drawing/2014/main" id="{3CF515E6-44FC-4A68-9B72-9E11C781035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" y="0"/>
              <a:ext cx="205" cy="82"/>
            </a:xfrm>
            <a:custGeom>
              <a:avLst/>
              <a:gdLst>
                <a:gd name="T0" fmla="*/ 30 w 41"/>
                <a:gd name="T1" fmla="*/ 12 h 16"/>
                <a:gd name="T2" fmla="*/ 37 w 41"/>
                <a:gd name="T3" fmla="*/ 10 h 16"/>
                <a:gd name="T4" fmla="*/ 38 w 41"/>
                <a:gd name="T5" fmla="*/ 9 h 16"/>
                <a:gd name="T6" fmla="*/ 31 w 41"/>
                <a:gd name="T7" fmla="*/ 1 h 16"/>
                <a:gd name="T8" fmla="*/ 8 w 41"/>
                <a:gd name="T9" fmla="*/ 11 h 16"/>
                <a:gd name="T10" fmla="*/ 30 w 41"/>
                <a:gd name="T11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88" name="未知">
              <a:extLst>
                <a:ext uri="{FF2B5EF4-FFF2-40B4-BE49-F238E27FC236}">
                  <a16:creationId xmlns:a16="http://schemas.microsoft.com/office/drawing/2014/main" id="{39890BD8-2D67-481E-BC4F-EC97882034C0}"/>
                </a:ext>
              </a:extLst>
            </p:cNvPr>
            <p:cNvSpPr>
              <a:spLocks noEditPoints="1" noChangeArrowheads="1"/>
            </p:cNvSpPr>
            <p:nvPr userDrawn="1"/>
          </p:nvSpPr>
          <p:spPr bwMode="auto">
            <a:xfrm>
              <a:off x="0" y="6"/>
              <a:ext cx="1062" cy="975"/>
            </a:xfrm>
            <a:custGeom>
              <a:avLst/>
              <a:gdLst>
                <a:gd name="T0" fmla="*/ 163 w 210"/>
                <a:gd name="T1" fmla="*/ 155 h 193"/>
                <a:gd name="T2" fmla="*/ 152 w 210"/>
                <a:gd name="T3" fmla="*/ 125 h 193"/>
                <a:gd name="T4" fmla="*/ 142 w 210"/>
                <a:gd name="T5" fmla="*/ 99 h 193"/>
                <a:gd name="T6" fmla="*/ 165 w 210"/>
                <a:gd name="T7" fmla="*/ 93 h 193"/>
                <a:gd name="T8" fmla="*/ 146 w 210"/>
                <a:gd name="T9" fmla="*/ 82 h 193"/>
                <a:gd name="T10" fmla="*/ 157 w 210"/>
                <a:gd name="T11" fmla="*/ 83 h 193"/>
                <a:gd name="T12" fmla="*/ 157 w 210"/>
                <a:gd name="T13" fmla="*/ 77 h 193"/>
                <a:gd name="T14" fmla="*/ 135 w 210"/>
                <a:gd name="T15" fmla="*/ 78 h 193"/>
                <a:gd name="T16" fmla="*/ 128 w 210"/>
                <a:gd name="T17" fmla="*/ 125 h 193"/>
                <a:gd name="T18" fmla="*/ 124 w 210"/>
                <a:gd name="T19" fmla="*/ 84 h 193"/>
                <a:gd name="T20" fmla="*/ 118 w 210"/>
                <a:gd name="T21" fmla="*/ 67 h 193"/>
                <a:gd name="T22" fmla="*/ 124 w 210"/>
                <a:gd name="T23" fmla="*/ 51 h 193"/>
                <a:gd name="T24" fmla="*/ 121 w 210"/>
                <a:gd name="T25" fmla="*/ 37 h 193"/>
                <a:gd name="T26" fmla="*/ 119 w 210"/>
                <a:gd name="T27" fmla="*/ 24 h 193"/>
                <a:gd name="T28" fmla="*/ 132 w 210"/>
                <a:gd name="T29" fmla="*/ 39 h 193"/>
                <a:gd name="T30" fmla="*/ 149 w 210"/>
                <a:gd name="T31" fmla="*/ 18 h 193"/>
                <a:gd name="T32" fmla="*/ 147 w 210"/>
                <a:gd name="T33" fmla="*/ 36 h 193"/>
                <a:gd name="T34" fmla="*/ 143 w 210"/>
                <a:gd name="T35" fmla="*/ 48 h 193"/>
                <a:gd name="T36" fmla="*/ 144 w 210"/>
                <a:gd name="T37" fmla="*/ 67 h 193"/>
                <a:gd name="T38" fmla="*/ 199 w 210"/>
                <a:gd name="T39" fmla="*/ 29 h 193"/>
                <a:gd name="T40" fmla="*/ 90 w 210"/>
                <a:gd name="T41" fmla="*/ 1 h 193"/>
                <a:gd name="T42" fmla="*/ 56 w 210"/>
                <a:gd name="T43" fmla="*/ 8 h 193"/>
                <a:gd name="T44" fmla="*/ 85 w 210"/>
                <a:gd name="T45" fmla="*/ 12 h 193"/>
                <a:gd name="T46" fmla="*/ 60 w 210"/>
                <a:gd name="T47" fmla="*/ 22 h 193"/>
                <a:gd name="T48" fmla="*/ 58 w 210"/>
                <a:gd name="T49" fmla="*/ 29 h 193"/>
                <a:gd name="T50" fmla="*/ 38 w 210"/>
                <a:gd name="T51" fmla="*/ 17 h 193"/>
                <a:gd name="T52" fmla="*/ 13 w 210"/>
                <a:gd name="T53" fmla="*/ 115 h 193"/>
                <a:gd name="T54" fmla="*/ 61 w 210"/>
                <a:gd name="T55" fmla="*/ 146 h 193"/>
                <a:gd name="T56" fmla="*/ 45 w 210"/>
                <a:gd name="T57" fmla="*/ 133 h 193"/>
                <a:gd name="T58" fmla="*/ 35 w 210"/>
                <a:gd name="T59" fmla="*/ 145 h 193"/>
                <a:gd name="T60" fmla="*/ 32 w 210"/>
                <a:gd name="T61" fmla="*/ 128 h 193"/>
                <a:gd name="T62" fmla="*/ 46 w 210"/>
                <a:gd name="T63" fmla="*/ 86 h 193"/>
                <a:gd name="T64" fmla="*/ 67 w 210"/>
                <a:gd name="T65" fmla="*/ 83 h 193"/>
                <a:gd name="T66" fmla="*/ 71 w 210"/>
                <a:gd name="T67" fmla="*/ 95 h 193"/>
                <a:gd name="T68" fmla="*/ 61 w 210"/>
                <a:gd name="T69" fmla="*/ 121 h 193"/>
                <a:gd name="T70" fmla="*/ 91 w 210"/>
                <a:gd name="T71" fmla="*/ 180 h 193"/>
                <a:gd name="T72" fmla="*/ 186 w 210"/>
                <a:gd name="T73" fmla="*/ 166 h 193"/>
                <a:gd name="T74" fmla="*/ 182 w 210"/>
                <a:gd name="T75" fmla="*/ 66 h 193"/>
                <a:gd name="T76" fmla="*/ 165 w 210"/>
                <a:gd name="T77" fmla="*/ 60 h 193"/>
                <a:gd name="T78" fmla="*/ 113 w 210"/>
                <a:gd name="T79" fmla="*/ 61 h 193"/>
                <a:gd name="T80" fmla="*/ 108 w 210"/>
                <a:gd name="T81" fmla="*/ 87 h 193"/>
                <a:gd name="T82" fmla="*/ 114 w 210"/>
                <a:gd name="T83" fmla="*/ 50 h 193"/>
                <a:gd name="T84" fmla="*/ 89 w 210"/>
                <a:gd name="T85" fmla="*/ 26 h 193"/>
                <a:gd name="T86" fmla="*/ 105 w 210"/>
                <a:gd name="T87" fmla="*/ 35 h 193"/>
                <a:gd name="T88" fmla="*/ 61 w 210"/>
                <a:gd name="T89" fmla="*/ 72 h 193"/>
                <a:gd name="T90" fmla="*/ 24 w 210"/>
                <a:gd name="T91" fmla="*/ 37 h 193"/>
                <a:gd name="T92" fmla="*/ 68 w 210"/>
                <a:gd name="T93" fmla="*/ 40 h 193"/>
                <a:gd name="T94" fmla="*/ 79 w 210"/>
                <a:gd name="T95" fmla="*/ 40 h 193"/>
                <a:gd name="T96" fmla="*/ 108 w 210"/>
                <a:gd name="T97" fmla="*/ 45 h 193"/>
                <a:gd name="T98" fmla="*/ 99 w 210"/>
                <a:gd name="T99" fmla="*/ 93 h 193"/>
                <a:gd name="T100" fmla="*/ 93 w 210"/>
                <a:gd name="T101" fmla="*/ 51 h 193"/>
                <a:gd name="T102" fmla="*/ 61 w 210"/>
                <a:gd name="T103" fmla="*/ 72 h 193"/>
                <a:gd name="T104" fmla="*/ 80 w 210"/>
                <a:gd name="T105" fmla="*/ 82 h 193"/>
                <a:gd name="T106" fmla="*/ 88 w 210"/>
                <a:gd name="T107" fmla="*/ 58 h 193"/>
                <a:gd name="T108" fmla="*/ 102 w 210"/>
                <a:gd name="T109" fmla="*/ 145 h 193"/>
                <a:gd name="T110" fmla="*/ 82 w 210"/>
                <a:gd name="T111" fmla="*/ 96 h 193"/>
                <a:gd name="T112" fmla="*/ 117 w 210"/>
                <a:gd name="T113" fmla="*/ 106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89" name="未知">
              <a:extLst>
                <a:ext uri="{FF2B5EF4-FFF2-40B4-BE49-F238E27FC236}">
                  <a16:creationId xmlns:a16="http://schemas.microsoft.com/office/drawing/2014/main" id="{28DFB931-CA22-4DAB-B172-8CD15D86172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3" y="472"/>
              <a:ext cx="85" cy="101"/>
            </a:xfrm>
            <a:custGeom>
              <a:avLst/>
              <a:gdLst>
                <a:gd name="T0" fmla="*/ 14 w 17"/>
                <a:gd name="T1" fmla="*/ 5 h 20"/>
                <a:gd name="T2" fmla="*/ 9 w 17"/>
                <a:gd name="T3" fmla="*/ 20 h 20"/>
                <a:gd name="T4" fmla="*/ 14 w 17"/>
                <a:gd name="T5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90" name="未知">
              <a:extLst>
                <a:ext uri="{FF2B5EF4-FFF2-40B4-BE49-F238E27FC236}">
                  <a16:creationId xmlns:a16="http://schemas.microsoft.com/office/drawing/2014/main" id="{B42E012A-5DFD-4129-B2BD-70AB4D3B4B3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1" y="509"/>
              <a:ext cx="76" cy="136"/>
            </a:xfrm>
            <a:custGeom>
              <a:avLst/>
              <a:gdLst>
                <a:gd name="T0" fmla="*/ 7 w 15"/>
                <a:gd name="T1" fmla="*/ 10 h 27"/>
                <a:gd name="T2" fmla="*/ 4 w 15"/>
                <a:gd name="T3" fmla="*/ 25 h 27"/>
                <a:gd name="T4" fmla="*/ 15 w 15"/>
                <a:gd name="T5" fmla="*/ 16 h 27"/>
                <a:gd name="T6" fmla="*/ 13 w 15"/>
                <a:gd name="T7" fmla="*/ 8 h 27"/>
                <a:gd name="T8" fmla="*/ 7 w 15"/>
                <a:gd name="T9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91" name="未知">
              <a:extLst>
                <a:ext uri="{FF2B5EF4-FFF2-40B4-BE49-F238E27FC236}">
                  <a16:creationId xmlns:a16="http://schemas.microsoft.com/office/drawing/2014/main" id="{ED8A504E-7FC4-49C2-A9B9-05CC4AC936A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6" y="237"/>
              <a:ext cx="243" cy="117"/>
            </a:xfrm>
            <a:custGeom>
              <a:avLst/>
              <a:gdLst>
                <a:gd name="T0" fmla="*/ 40 w 48"/>
                <a:gd name="T1" fmla="*/ 2 h 23"/>
                <a:gd name="T2" fmla="*/ 9 w 48"/>
                <a:gd name="T3" fmla="*/ 1 h 23"/>
                <a:gd name="T4" fmla="*/ 1 w 48"/>
                <a:gd name="T5" fmla="*/ 9 h 23"/>
                <a:gd name="T6" fmla="*/ 22 w 48"/>
                <a:gd name="T7" fmla="*/ 21 h 23"/>
                <a:gd name="T8" fmla="*/ 34 w 48"/>
                <a:gd name="T9" fmla="*/ 20 h 23"/>
                <a:gd name="T10" fmla="*/ 40 w 48"/>
                <a:gd name="T11" fmla="*/ 19 h 23"/>
                <a:gd name="T12" fmla="*/ 40 w 48"/>
                <a:gd name="T13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92" name="未知">
              <a:extLst>
                <a:ext uri="{FF2B5EF4-FFF2-40B4-BE49-F238E27FC236}">
                  <a16:creationId xmlns:a16="http://schemas.microsoft.com/office/drawing/2014/main" id="{E90080F8-08B2-4088-989E-EB0007FE2E5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05" y="560"/>
              <a:ext cx="177" cy="187"/>
            </a:xfrm>
            <a:custGeom>
              <a:avLst/>
              <a:gdLst>
                <a:gd name="T0" fmla="*/ 24 w 35"/>
                <a:gd name="T1" fmla="*/ 2 h 37"/>
                <a:gd name="T2" fmla="*/ 11 w 35"/>
                <a:gd name="T3" fmla="*/ 2 h 37"/>
                <a:gd name="T4" fmla="*/ 4 w 35"/>
                <a:gd name="T5" fmla="*/ 20 h 37"/>
                <a:gd name="T6" fmla="*/ 28 w 35"/>
                <a:gd name="T7" fmla="*/ 22 h 37"/>
                <a:gd name="T8" fmla="*/ 24 w 35"/>
                <a:gd name="T9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93" name="未知">
              <a:extLst>
                <a:ext uri="{FF2B5EF4-FFF2-40B4-BE49-F238E27FC236}">
                  <a16:creationId xmlns:a16="http://schemas.microsoft.com/office/drawing/2014/main" id="{01D0686A-8B18-4B04-AF9E-477BFF12B22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09" y="373"/>
              <a:ext cx="177" cy="38"/>
            </a:xfrm>
            <a:custGeom>
              <a:avLst/>
              <a:gdLst>
                <a:gd name="T0" fmla="*/ 5 w 35"/>
                <a:gd name="T1" fmla="*/ 0 h 7"/>
                <a:gd name="T2" fmla="*/ 14 w 35"/>
                <a:gd name="T3" fmla="*/ 5 h 7"/>
                <a:gd name="T4" fmla="*/ 5 w 35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94" name="未知">
              <a:extLst>
                <a:ext uri="{FF2B5EF4-FFF2-40B4-BE49-F238E27FC236}">
                  <a16:creationId xmlns:a16="http://schemas.microsoft.com/office/drawing/2014/main" id="{B0BBBDAD-9AC0-468B-85E6-CFE3CEA09E7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9" y="370"/>
              <a:ext cx="136" cy="79"/>
            </a:xfrm>
            <a:custGeom>
              <a:avLst/>
              <a:gdLst>
                <a:gd name="T0" fmla="*/ 7 w 27"/>
                <a:gd name="T1" fmla="*/ 13 h 16"/>
                <a:gd name="T2" fmla="*/ 25 w 27"/>
                <a:gd name="T3" fmla="*/ 6 h 16"/>
                <a:gd name="T4" fmla="*/ 17 w 27"/>
                <a:gd name="T5" fmla="*/ 1 h 16"/>
                <a:gd name="T6" fmla="*/ 7 w 27"/>
                <a:gd name="T7" fmla="*/ 11 h 16"/>
                <a:gd name="T8" fmla="*/ 7 w 27"/>
                <a:gd name="T9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95" name="未知">
              <a:extLst>
                <a:ext uri="{FF2B5EF4-FFF2-40B4-BE49-F238E27FC236}">
                  <a16:creationId xmlns:a16="http://schemas.microsoft.com/office/drawing/2014/main" id="{14267623-5F3A-4369-8C04-9242AD13E85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3" y="421"/>
              <a:ext cx="177" cy="85"/>
            </a:xfrm>
            <a:custGeom>
              <a:avLst/>
              <a:gdLst>
                <a:gd name="T0" fmla="*/ 25 w 35"/>
                <a:gd name="T1" fmla="*/ 6 h 17"/>
                <a:gd name="T2" fmla="*/ 8 w 35"/>
                <a:gd name="T3" fmla="*/ 10 h 17"/>
                <a:gd name="T4" fmla="*/ 6 w 35"/>
                <a:gd name="T5" fmla="*/ 13 h 17"/>
                <a:gd name="T6" fmla="*/ 27 w 35"/>
                <a:gd name="T7" fmla="*/ 12 h 17"/>
                <a:gd name="T8" fmla="*/ 25 w 35"/>
                <a:gd name="T9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96" name="未知">
              <a:extLst>
                <a:ext uri="{FF2B5EF4-FFF2-40B4-BE49-F238E27FC236}">
                  <a16:creationId xmlns:a16="http://schemas.microsoft.com/office/drawing/2014/main" id="{1490816D-611E-437E-A784-FF019A8796A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49" y="500"/>
              <a:ext cx="247" cy="60"/>
            </a:xfrm>
            <a:custGeom>
              <a:avLst/>
              <a:gdLst>
                <a:gd name="T0" fmla="*/ 40 w 49"/>
                <a:gd name="T1" fmla="*/ 3 h 12"/>
                <a:gd name="T2" fmla="*/ 29 w 49"/>
                <a:gd name="T3" fmla="*/ 1 h 12"/>
                <a:gd name="T4" fmla="*/ 7 w 49"/>
                <a:gd name="T5" fmla="*/ 0 h 12"/>
                <a:gd name="T6" fmla="*/ 2 w 49"/>
                <a:gd name="T7" fmla="*/ 5 h 12"/>
                <a:gd name="T8" fmla="*/ 20 w 49"/>
                <a:gd name="T9" fmla="*/ 8 h 12"/>
                <a:gd name="T10" fmla="*/ 41 w 49"/>
                <a:gd name="T11" fmla="*/ 8 h 12"/>
                <a:gd name="T12" fmla="*/ 40 w 49"/>
                <a:gd name="T13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97" name="未知">
              <a:extLst>
                <a:ext uri="{FF2B5EF4-FFF2-40B4-BE49-F238E27FC236}">
                  <a16:creationId xmlns:a16="http://schemas.microsoft.com/office/drawing/2014/main" id="{A296524C-E66F-4B14-B29D-09632379F20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74" y="557"/>
              <a:ext cx="202" cy="54"/>
            </a:xfrm>
            <a:custGeom>
              <a:avLst/>
              <a:gdLst>
                <a:gd name="T0" fmla="*/ 37 w 40"/>
                <a:gd name="T1" fmla="*/ 2 h 11"/>
                <a:gd name="T2" fmla="*/ 26 w 40"/>
                <a:gd name="T3" fmla="*/ 4 h 11"/>
                <a:gd name="T4" fmla="*/ 13 w 40"/>
                <a:gd name="T5" fmla="*/ 3 h 11"/>
                <a:gd name="T6" fmla="*/ 1 w 40"/>
                <a:gd name="T7" fmla="*/ 2 h 11"/>
                <a:gd name="T8" fmla="*/ 35 w 40"/>
                <a:gd name="T9" fmla="*/ 8 h 11"/>
                <a:gd name="T10" fmla="*/ 37 w 40"/>
                <a:gd name="T11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98" name="未知">
              <a:extLst>
                <a:ext uri="{FF2B5EF4-FFF2-40B4-BE49-F238E27FC236}">
                  <a16:creationId xmlns:a16="http://schemas.microsoft.com/office/drawing/2014/main" id="{95DB6FAE-CFF4-4791-AE4F-30C1126E5F4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2" y="601"/>
              <a:ext cx="209" cy="174"/>
            </a:xfrm>
            <a:custGeom>
              <a:avLst/>
              <a:gdLst>
                <a:gd name="T0" fmla="*/ 28 w 41"/>
                <a:gd name="T1" fmla="*/ 9 h 34"/>
                <a:gd name="T2" fmla="*/ 13 w 41"/>
                <a:gd name="T3" fmla="*/ 6 h 34"/>
                <a:gd name="T4" fmla="*/ 4 w 41"/>
                <a:gd name="T5" fmla="*/ 15 h 34"/>
                <a:gd name="T6" fmla="*/ 1 w 41"/>
                <a:gd name="T7" fmla="*/ 19 h 34"/>
                <a:gd name="T8" fmla="*/ 9 w 41"/>
                <a:gd name="T9" fmla="*/ 19 h 34"/>
                <a:gd name="T10" fmla="*/ 17 w 41"/>
                <a:gd name="T11" fmla="*/ 27 h 34"/>
                <a:gd name="T12" fmla="*/ 21 w 41"/>
                <a:gd name="T13" fmla="*/ 30 h 34"/>
                <a:gd name="T14" fmla="*/ 29 w 41"/>
                <a:gd name="T15" fmla="*/ 19 h 34"/>
                <a:gd name="T16" fmla="*/ 39 w 41"/>
                <a:gd name="T17" fmla="*/ 19 h 34"/>
                <a:gd name="T18" fmla="*/ 28 w 41"/>
                <a:gd name="T19" fmla="*/ 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99" name="未知">
              <a:extLst>
                <a:ext uri="{FF2B5EF4-FFF2-40B4-BE49-F238E27FC236}">
                  <a16:creationId xmlns:a16="http://schemas.microsoft.com/office/drawing/2014/main" id="{0D6E096F-43F7-4374-B40A-76077004869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1" y="522"/>
              <a:ext cx="126" cy="316"/>
            </a:xfrm>
            <a:custGeom>
              <a:avLst/>
              <a:gdLst>
                <a:gd name="T0" fmla="*/ 22 w 25"/>
                <a:gd name="T1" fmla="*/ 2 h 63"/>
                <a:gd name="T2" fmla="*/ 18 w 25"/>
                <a:gd name="T3" fmla="*/ 17 h 63"/>
                <a:gd name="T4" fmla="*/ 7 w 25"/>
                <a:gd name="T5" fmla="*/ 20 h 63"/>
                <a:gd name="T6" fmla="*/ 7 w 25"/>
                <a:gd name="T7" fmla="*/ 23 h 63"/>
                <a:gd name="T8" fmla="*/ 17 w 25"/>
                <a:gd name="T9" fmla="*/ 34 h 63"/>
                <a:gd name="T10" fmla="*/ 12 w 25"/>
                <a:gd name="T11" fmla="*/ 45 h 63"/>
                <a:gd name="T12" fmla="*/ 0 w 25"/>
                <a:gd name="T13" fmla="*/ 55 h 63"/>
                <a:gd name="T14" fmla="*/ 5 w 25"/>
                <a:gd name="T15" fmla="*/ 58 h 63"/>
                <a:gd name="T16" fmla="*/ 16 w 25"/>
                <a:gd name="T17" fmla="*/ 62 h 63"/>
                <a:gd name="T18" fmla="*/ 23 w 25"/>
                <a:gd name="T19" fmla="*/ 57 h 63"/>
                <a:gd name="T20" fmla="*/ 25 w 25"/>
                <a:gd name="T21" fmla="*/ 14 h 63"/>
                <a:gd name="T22" fmla="*/ 25 w 25"/>
                <a:gd name="T23" fmla="*/ 2 h 63"/>
                <a:gd name="T24" fmla="*/ 22 w 25"/>
                <a:gd name="T25" fmla="*/ 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  <p:grpSp>
        <p:nvGrpSpPr>
          <p:cNvPr id="1029" name="组合 1199">
            <a:extLst>
              <a:ext uri="{FF2B5EF4-FFF2-40B4-BE49-F238E27FC236}">
                <a16:creationId xmlns:a16="http://schemas.microsoft.com/office/drawing/2014/main" id="{69651CE1-EB3D-49B2-A899-06BD9A42A20F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5562600"/>
            <a:ext cx="533400" cy="492125"/>
            <a:chOff x="0" y="0"/>
            <a:chExt cx="1062" cy="981"/>
          </a:xfrm>
        </p:grpSpPr>
        <p:sp>
          <p:nvSpPr>
            <p:cNvPr id="1201" name="未知">
              <a:extLst>
                <a:ext uri="{FF2B5EF4-FFF2-40B4-BE49-F238E27FC236}">
                  <a16:creationId xmlns:a16="http://schemas.microsoft.com/office/drawing/2014/main" id="{3ED49E59-3BCA-48E8-A90A-770559A7202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" y="0"/>
              <a:ext cx="205" cy="82"/>
            </a:xfrm>
            <a:custGeom>
              <a:avLst/>
              <a:gdLst>
                <a:gd name="T0" fmla="*/ 30 w 41"/>
                <a:gd name="T1" fmla="*/ 12 h 16"/>
                <a:gd name="T2" fmla="*/ 37 w 41"/>
                <a:gd name="T3" fmla="*/ 10 h 16"/>
                <a:gd name="T4" fmla="*/ 38 w 41"/>
                <a:gd name="T5" fmla="*/ 9 h 16"/>
                <a:gd name="T6" fmla="*/ 31 w 41"/>
                <a:gd name="T7" fmla="*/ 1 h 16"/>
                <a:gd name="T8" fmla="*/ 8 w 41"/>
                <a:gd name="T9" fmla="*/ 11 h 16"/>
                <a:gd name="T10" fmla="*/ 30 w 41"/>
                <a:gd name="T11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02" name="未知">
              <a:extLst>
                <a:ext uri="{FF2B5EF4-FFF2-40B4-BE49-F238E27FC236}">
                  <a16:creationId xmlns:a16="http://schemas.microsoft.com/office/drawing/2014/main" id="{69B2814A-614B-449F-8B0E-385C4AD2270C}"/>
                </a:ext>
              </a:extLst>
            </p:cNvPr>
            <p:cNvSpPr>
              <a:spLocks noEditPoints="1" noChangeArrowheads="1"/>
            </p:cNvSpPr>
            <p:nvPr userDrawn="1"/>
          </p:nvSpPr>
          <p:spPr bwMode="auto">
            <a:xfrm>
              <a:off x="0" y="6"/>
              <a:ext cx="1062" cy="975"/>
            </a:xfrm>
            <a:custGeom>
              <a:avLst/>
              <a:gdLst>
                <a:gd name="T0" fmla="*/ 163 w 210"/>
                <a:gd name="T1" fmla="*/ 155 h 193"/>
                <a:gd name="T2" fmla="*/ 152 w 210"/>
                <a:gd name="T3" fmla="*/ 125 h 193"/>
                <a:gd name="T4" fmla="*/ 142 w 210"/>
                <a:gd name="T5" fmla="*/ 99 h 193"/>
                <a:gd name="T6" fmla="*/ 165 w 210"/>
                <a:gd name="T7" fmla="*/ 93 h 193"/>
                <a:gd name="T8" fmla="*/ 146 w 210"/>
                <a:gd name="T9" fmla="*/ 82 h 193"/>
                <a:gd name="T10" fmla="*/ 157 w 210"/>
                <a:gd name="T11" fmla="*/ 83 h 193"/>
                <a:gd name="T12" fmla="*/ 157 w 210"/>
                <a:gd name="T13" fmla="*/ 77 h 193"/>
                <a:gd name="T14" fmla="*/ 135 w 210"/>
                <a:gd name="T15" fmla="*/ 78 h 193"/>
                <a:gd name="T16" fmla="*/ 128 w 210"/>
                <a:gd name="T17" fmla="*/ 125 h 193"/>
                <a:gd name="T18" fmla="*/ 124 w 210"/>
                <a:gd name="T19" fmla="*/ 84 h 193"/>
                <a:gd name="T20" fmla="*/ 118 w 210"/>
                <a:gd name="T21" fmla="*/ 67 h 193"/>
                <a:gd name="T22" fmla="*/ 124 w 210"/>
                <a:gd name="T23" fmla="*/ 51 h 193"/>
                <a:gd name="T24" fmla="*/ 121 w 210"/>
                <a:gd name="T25" fmla="*/ 37 h 193"/>
                <a:gd name="T26" fmla="*/ 119 w 210"/>
                <a:gd name="T27" fmla="*/ 24 h 193"/>
                <a:gd name="T28" fmla="*/ 132 w 210"/>
                <a:gd name="T29" fmla="*/ 39 h 193"/>
                <a:gd name="T30" fmla="*/ 149 w 210"/>
                <a:gd name="T31" fmla="*/ 18 h 193"/>
                <a:gd name="T32" fmla="*/ 147 w 210"/>
                <a:gd name="T33" fmla="*/ 36 h 193"/>
                <a:gd name="T34" fmla="*/ 143 w 210"/>
                <a:gd name="T35" fmla="*/ 48 h 193"/>
                <a:gd name="T36" fmla="*/ 144 w 210"/>
                <a:gd name="T37" fmla="*/ 67 h 193"/>
                <a:gd name="T38" fmla="*/ 199 w 210"/>
                <a:gd name="T39" fmla="*/ 29 h 193"/>
                <a:gd name="T40" fmla="*/ 90 w 210"/>
                <a:gd name="T41" fmla="*/ 1 h 193"/>
                <a:gd name="T42" fmla="*/ 56 w 210"/>
                <a:gd name="T43" fmla="*/ 8 h 193"/>
                <a:gd name="T44" fmla="*/ 85 w 210"/>
                <a:gd name="T45" fmla="*/ 12 h 193"/>
                <a:gd name="T46" fmla="*/ 60 w 210"/>
                <a:gd name="T47" fmla="*/ 22 h 193"/>
                <a:gd name="T48" fmla="*/ 58 w 210"/>
                <a:gd name="T49" fmla="*/ 29 h 193"/>
                <a:gd name="T50" fmla="*/ 38 w 210"/>
                <a:gd name="T51" fmla="*/ 17 h 193"/>
                <a:gd name="T52" fmla="*/ 13 w 210"/>
                <a:gd name="T53" fmla="*/ 115 h 193"/>
                <a:gd name="T54" fmla="*/ 61 w 210"/>
                <a:gd name="T55" fmla="*/ 146 h 193"/>
                <a:gd name="T56" fmla="*/ 45 w 210"/>
                <a:gd name="T57" fmla="*/ 133 h 193"/>
                <a:gd name="T58" fmla="*/ 35 w 210"/>
                <a:gd name="T59" fmla="*/ 145 h 193"/>
                <a:gd name="T60" fmla="*/ 32 w 210"/>
                <a:gd name="T61" fmla="*/ 128 h 193"/>
                <a:gd name="T62" fmla="*/ 46 w 210"/>
                <a:gd name="T63" fmla="*/ 86 h 193"/>
                <a:gd name="T64" fmla="*/ 67 w 210"/>
                <a:gd name="T65" fmla="*/ 83 h 193"/>
                <a:gd name="T66" fmla="*/ 71 w 210"/>
                <a:gd name="T67" fmla="*/ 95 h 193"/>
                <a:gd name="T68" fmla="*/ 61 w 210"/>
                <a:gd name="T69" fmla="*/ 121 h 193"/>
                <a:gd name="T70" fmla="*/ 91 w 210"/>
                <a:gd name="T71" fmla="*/ 180 h 193"/>
                <a:gd name="T72" fmla="*/ 186 w 210"/>
                <a:gd name="T73" fmla="*/ 166 h 193"/>
                <a:gd name="T74" fmla="*/ 182 w 210"/>
                <a:gd name="T75" fmla="*/ 66 h 193"/>
                <a:gd name="T76" fmla="*/ 165 w 210"/>
                <a:gd name="T77" fmla="*/ 60 h 193"/>
                <a:gd name="T78" fmla="*/ 113 w 210"/>
                <a:gd name="T79" fmla="*/ 61 h 193"/>
                <a:gd name="T80" fmla="*/ 108 w 210"/>
                <a:gd name="T81" fmla="*/ 87 h 193"/>
                <a:gd name="T82" fmla="*/ 114 w 210"/>
                <a:gd name="T83" fmla="*/ 50 h 193"/>
                <a:gd name="T84" fmla="*/ 89 w 210"/>
                <a:gd name="T85" fmla="*/ 26 h 193"/>
                <a:gd name="T86" fmla="*/ 105 w 210"/>
                <a:gd name="T87" fmla="*/ 35 h 193"/>
                <a:gd name="T88" fmla="*/ 61 w 210"/>
                <a:gd name="T89" fmla="*/ 72 h 193"/>
                <a:gd name="T90" fmla="*/ 24 w 210"/>
                <a:gd name="T91" fmla="*/ 37 h 193"/>
                <a:gd name="T92" fmla="*/ 68 w 210"/>
                <a:gd name="T93" fmla="*/ 40 h 193"/>
                <a:gd name="T94" fmla="*/ 79 w 210"/>
                <a:gd name="T95" fmla="*/ 40 h 193"/>
                <a:gd name="T96" fmla="*/ 108 w 210"/>
                <a:gd name="T97" fmla="*/ 45 h 193"/>
                <a:gd name="T98" fmla="*/ 99 w 210"/>
                <a:gd name="T99" fmla="*/ 93 h 193"/>
                <a:gd name="T100" fmla="*/ 93 w 210"/>
                <a:gd name="T101" fmla="*/ 51 h 193"/>
                <a:gd name="T102" fmla="*/ 61 w 210"/>
                <a:gd name="T103" fmla="*/ 72 h 193"/>
                <a:gd name="T104" fmla="*/ 80 w 210"/>
                <a:gd name="T105" fmla="*/ 82 h 193"/>
                <a:gd name="T106" fmla="*/ 88 w 210"/>
                <a:gd name="T107" fmla="*/ 58 h 193"/>
                <a:gd name="T108" fmla="*/ 102 w 210"/>
                <a:gd name="T109" fmla="*/ 145 h 193"/>
                <a:gd name="T110" fmla="*/ 82 w 210"/>
                <a:gd name="T111" fmla="*/ 96 h 193"/>
                <a:gd name="T112" fmla="*/ 117 w 210"/>
                <a:gd name="T113" fmla="*/ 106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03" name="未知">
              <a:extLst>
                <a:ext uri="{FF2B5EF4-FFF2-40B4-BE49-F238E27FC236}">
                  <a16:creationId xmlns:a16="http://schemas.microsoft.com/office/drawing/2014/main" id="{11339724-6A8A-416F-B191-F810E63F66F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3" y="472"/>
              <a:ext cx="85" cy="101"/>
            </a:xfrm>
            <a:custGeom>
              <a:avLst/>
              <a:gdLst>
                <a:gd name="T0" fmla="*/ 14 w 17"/>
                <a:gd name="T1" fmla="*/ 5 h 20"/>
                <a:gd name="T2" fmla="*/ 9 w 17"/>
                <a:gd name="T3" fmla="*/ 20 h 20"/>
                <a:gd name="T4" fmla="*/ 14 w 17"/>
                <a:gd name="T5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04" name="未知">
              <a:extLst>
                <a:ext uri="{FF2B5EF4-FFF2-40B4-BE49-F238E27FC236}">
                  <a16:creationId xmlns:a16="http://schemas.microsoft.com/office/drawing/2014/main" id="{93C137F3-9931-4342-87DC-585CCC19EE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1" y="509"/>
              <a:ext cx="76" cy="136"/>
            </a:xfrm>
            <a:custGeom>
              <a:avLst/>
              <a:gdLst>
                <a:gd name="T0" fmla="*/ 7 w 15"/>
                <a:gd name="T1" fmla="*/ 10 h 27"/>
                <a:gd name="T2" fmla="*/ 4 w 15"/>
                <a:gd name="T3" fmla="*/ 25 h 27"/>
                <a:gd name="T4" fmla="*/ 15 w 15"/>
                <a:gd name="T5" fmla="*/ 16 h 27"/>
                <a:gd name="T6" fmla="*/ 13 w 15"/>
                <a:gd name="T7" fmla="*/ 8 h 27"/>
                <a:gd name="T8" fmla="*/ 7 w 15"/>
                <a:gd name="T9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05" name="未知">
              <a:extLst>
                <a:ext uri="{FF2B5EF4-FFF2-40B4-BE49-F238E27FC236}">
                  <a16:creationId xmlns:a16="http://schemas.microsoft.com/office/drawing/2014/main" id="{8B34FA9F-CA39-4321-ACD0-AA8BD924F28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6" y="237"/>
              <a:ext cx="243" cy="117"/>
            </a:xfrm>
            <a:custGeom>
              <a:avLst/>
              <a:gdLst>
                <a:gd name="T0" fmla="*/ 40 w 48"/>
                <a:gd name="T1" fmla="*/ 2 h 23"/>
                <a:gd name="T2" fmla="*/ 9 w 48"/>
                <a:gd name="T3" fmla="*/ 1 h 23"/>
                <a:gd name="T4" fmla="*/ 1 w 48"/>
                <a:gd name="T5" fmla="*/ 9 h 23"/>
                <a:gd name="T6" fmla="*/ 22 w 48"/>
                <a:gd name="T7" fmla="*/ 21 h 23"/>
                <a:gd name="T8" fmla="*/ 34 w 48"/>
                <a:gd name="T9" fmla="*/ 20 h 23"/>
                <a:gd name="T10" fmla="*/ 40 w 48"/>
                <a:gd name="T11" fmla="*/ 19 h 23"/>
                <a:gd name="T12" fmla="*/ 40 w 48"/>
                <a:gd name="T13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06" name="未知">
              <a:extLst>
                <a:ext uri="{FF2B5EF4-FFF2-40B4-BE49-F238E27FC236}">
                  <a16:creationId xmlns:a16="http://schemas.microsoft.com/office/drawing/2014/main" id="{B925B6A6-B0BC-472D-8269-968C91D377D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05" y="560"/>
              <a:ext cx="177" cy="187"/>
            </a:xfrm>
            <a:custGeom>
              <a:avLst/>
              <a:gdLst>
                <a:gd name="T0" fmla="*/ 24 w 35"/>
                <a:gd name="T1" fmla="*/ 2 h 37"/>
                <a:gd name="T2" fmla="*/ 11 w 35"/>
                <a:gd name="T3" fmla="*/ 2 h 37"/>
                <a:gd name="T4" fmla="*/ 4 w 35"/>
                <a:gd name="T5" fmla="*/ 20 h 37"/>
                <a:gd name="T6" fmla="*/ 28 w 35"/>
                <a:gd name="T7" fmla="*/ 22 h 37"/>
                <a:gd name="T8" fmla="*/ 24 w 35"/>
                <a:gd name="T9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07" name="未知">
              <a:extLst>
                <a:ext uri="{FF2B5EF4-FFF2-40B4-BE49-F238E27FC236}">
                  <a16:creationId xmlns:a16="http://schemas.microsoft.com/office/drawing/2014/main" id="{E82A0FA7-CD50-4A0C-B827-A0BC89011D6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09" y="373"/>
              <a:ext cx="177" cy="38"/>
            </a:xfrm>
            <a:custGeom>
              <a:avLst/>
              <a:gdLst>
                <a:gd name="T0" fmla="*/ 5 w 35"/>
                <a:gd name="T1" fmla="*/ 0 h 7"/>
                <a:gd name="T2" fmla="*/ 14 w 35"/>
                <a:gd name="T3" fmla="*/ 5 h 7"/>
                <a:gd name="T4" fmla="*/ 5 w 35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08" name="未知">
              <a:extLst>
                <a:ext uri="{FF2B5EF4-FFF2-40B4-BE49-F238E27FC236}">
                  <a16:creationId xmlns:a16="http://schemas.microsoft.com/office/drawing/2014/main" id="{FC0AE36D-3EDD-4904-BD25-13F951444C7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9" y="370"/>
              <a:ext cx="136" cy="79"/>
            </a:xfrm>
            <a:custGeom>
              <a:avLst/>
              <a:gdLst>
                <a:gd name="T0" fmla="*/ 7 w 27"/>
                <a:gd name="T1" fmla="*/ 13 h 16"/>
                <a:gd name="T2" fmla="*/ 25 w 27"/>
                <a:gd name="T3" fmla="*/ 6 h 16"/>
                <a:gd name="T4" fmla="*/ 17 w 27"/>
                <a:gd name="T5" fmla="*/ 1 h 16"/>
                <a:gd name="T6" fmla="*/ 7 w 27"/>
                <a:gd name="T7" fmla="*/ 11 h 16"/>
                <a:gd name="T8" fmla="*/ 7 w 27"/>
                <a:gd name="T9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09" name="未知">
              <a:extLst>
                <a:ext uri="{FF2B5EF4-FFF2-40B4-BE49-F238E27FC236}">
                  <a16:creationId xmlns:a16="http://schemas.microsoft.com/office/drawing/2014/main" id="{2418CF86-CF65-4358-97EC-7DB7A97C0CE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3" y="421"/>
              <a:ext cx="177" cy="85"/>
            </a:xfrm>
            <a:custGeom>
              <a:avLst/>
              <a:gdLst>
                <a:gd name="T0" fmla="*/ 25 w 35"/>
                <a:gd name="T1" fmla="*/ 6 h 17"/>
                <a:gd name="T2" fmla="*/ 8 w 35"/>
                <a:gd name="T3" fmla="*/ 10 h 17"/>
                <a:gd name="T4" fmla="*/ 6 w 35"/>
                <a:gd name="T5" fmla="*/ 13 h 17"/>
                <a:gd name="T6" fmla="*/ 27 w 35"/>
                <a:gd name="T7" fmla="*/ 12 h 17"/>
                <a:gd name="T8" fmla="*/ 25 w 35"/>
                <a:gd name="T9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10" name="未知">
              <a:extLst>
                <a:ext uri="{FF2B5EF4-FFF2-40B4-BE49-F238E27FC236}">
                  <a16:creationId xmlns:a16="http://schemas.microsoft.com/office/drawing/2014/main" id="{8D5D7F7E-F31E-4876-B9F9-7B987B7D2DD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49" y="500"/>
              <a:ext cx="247" cy="60"/>
            </a:xfrm>
            <a:custGeom>
              <a:avLst/>
              <a:gdLst>
                <a:gd name="T0" fmla="*/ 40 w 49"/>
                <a:gd name="T1" fmla="*/ 3 h 12"/>
                <a:gd name="T2" fmla="*/ 29 w 49"/>
                <a:gd name="T3" fmla="*/ 1 h 12"/>
                <a:gd name="T4" fmla="*/ 7 w 49"/>
                <a:gd name="T5" fmla="*/ 0 h 12"/>
                <a:gd name="T6" fmla="*/ 2 w 49"/>
                <a:gd name="T7" fmla="*/ 5 h 12"/>
                <a:gd name="T8" fmla="*/ 20 w 49"/>
                <a:gd name="T9" fmla="*/ 8 h 12"/>
                <a:gd name="T10" fmla="*/ 41 w 49"/>
                <a:gd name="T11" fmla="*/ 8 h 12"/>
                <a:gd name="T12" fmla="*/ 40 w 49"/>
                <a:gd name="T13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11" name="未知">
              <a:extLst>
                <a:ext uri="{FF2B5EF4-FFF2-40B4-BE49-F238E27FC236}">
                  <a16:creationId xmlns:a16="http://schemas.microsoft.com/office/drawing/2014/main" id="{2403381C-D6BB-4680-8734-114E856ECE4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74" y="557"/>
              <a:ext cx="202" cy="54"/>
            </a:xfrm>
            <a:custGeom>
              <a:avLst/>
              <a:gdLst>
                <a:gd name="T0" fmla="*/ 37 w 40"/>
                <a:gd name="T1" fmla="*/ 2 h 11"/>
                <a:gd name="T2" fmla="*/ 26 w 40"/>
                <a:gd name="T3" fmla="*/ 4 h 11"/>
                <a:gd name="T4" fmla="*/ 13 w 40"/>
                <a:gd name="T5" fmla="*/ 3 h 11"/>
                <a:gd name="T6" fmla="*/ 1 w 40"/>
                <a:gd name="T7" fmla="*/ 2 h 11"/>
                <a:gd name="T8" fmla="*/ 35 w 40"/>
                <a:gd name="T9" fmla="*/ 8 h 11"/>
                <a:gd name="T10" fmla="*/ 37 w 40"/>
                <a:gd name="T11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12" name="未知">
              <a:extLst>
                <a:ext uri="{FF2B5EF4-FFF2-40B4-BE49-F238E27FC236}">
                  <a16:creationId xmlns:a16="http://schemas.microsoft.com/office/drawing/2014/main" id="{9FF6134C-66B5-4025-BD7D-0BC017127CC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2" y="601"/>
              <a:ext cx="209" cy="174"/>
            </a:xfrm>
            <a:custGeom>
              <a:avLst/>
              <a:gdLst>
                <a:gd name="T0" fmla="*/ 28 w 41"/>
                <a:gd name="T1" fmla="*/ 9 h 34"/>
                <a:gd name="T2" fmla="*/ 13 w 41"/>
                <a:gd name="T3" fmla="*/ 6 h 34"/>
                <a:gd name="T4" fmla="*/ 4 w 41"/>
                <a:gd name="T5" fmla="*/ 15 h 34"/>
                <a:gd name="T6" fmla="*/ 1 w 41"/>
                <a:gd name="T7" fmla="*/ 19 h 34"/>
                <a:gd name="T8" fmla="*/ 9 w 41"/>
                <a:gd name="T9" fmla="*/ 19 h 34"/>
                <a:gd name="T10" fmla="*/ 17 w 41"/>
                <a:gd name="T11" fmla="*/ 27 h 34"/>
                <a:gd name="T12" fmla="*/ 21 w 41"/>
                <a:gd name="T13" fmla="*/ 30 h 34"/>
                <a:gd name="T14" fmla="*/ 29 w 41"/>
                <a:gd name="T15" fmla="*/ 19 h 34"/>
                <a:gd name="T16" fmla="*/ 39 w 41"/>
                <a:gd name="T17" fmla="*/ 19 h 34"/>
                <a:gd name="T18" fmla="*/ 28 w 41"/>
                <a:gd name="T19" fmla="*/ 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13" name="未知">
              <a:extLst>
                <a:ext uri="{FF2B5EF4-FFF2-40B4-BE49-F238E27FC236}">
                  <a16:creationId xmlns:a16="http://schemas.microsoft.com/office/drawing/2014/main" id="{A6681D74-5B42-4DE3-9CDC-BB3C611D86D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1" y="522"/>
              <a:ext cx="126" cy="316"/>
            </a:xfrm>
            <a:custGeom>
              <a:avLst/>
              <a:gdLst>
                <a:gd name="T0" fmla="*/ 22 w 25"/>
                <a:gd name="T1" fmla="*/ 2 h 63"/>
                <a:gd name="T2" fmla="*/ 18 w 25"/>
                <a:gd name="T3" fmla="*/ 17 h 63"/>
                <a:gd name="T4" fmla="*/ 7 w 25"/>
                <a:gd name="T5" fmla="*/ 20 h 63"/>
                <a:gd name="T6" fmla="*/ 7 w 25"/>
                <a:gd name="T7" fmla="*/ 23 h 63"/>
                <a:gd name="T8" fmla="*/ 17 w 25"/>
                <a:gd name="T9" fmla="*/ 34 h 63"/>
                <a:gd name="T10" fmla="*/ 12 w 25"/>
                <a:gd name="T11" fmla="*/ 45 h 63"/>
                <a:gd name="T12" fmla="*/ 0 w 25"/>
                <a:gd name="T13" fmla="*/ 55 h 63"/>
                <a:gd name="T14" fmla="*/ 5 w 25"/>
                <a:gd name="T15" fmla="*/ 58 h 63"/>
                <a:gd name="T16" fmla="*/ 16 w 25"/>
                <a:gd name="T17" fmla="*/ 62 h 63"/>
                <a:gd name="T18" fmla="*/ 23 w 25"/>
                <a:gd name="T19" fmla="*/ 57 h 63"/>
                <a:gd name="T20" fmla="*/ 25 w 25"/>
                <a:gd name="T21" fmla="*/ 14 h 63"/>
                <a:gd name="T22" fmla="*/ 25 w 25"/>
                <a:gd name="T23" fmla="*/ 2 h 63"/>
                <a:gd name="T24" fmla="*/ 22 w 25"/>
                <a:gd name="T25" fmla="*/ 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  <p:grpSp>
        <p:nvGrpSpPr>
          <p:cNvPr id="1030" name="组合 1213">
            <a:extLst>
              <a:ext uri="{FF2B5EF4-FFF2-40B4-BE49-F238E27FC236}">
                <a16:creationId xmlns:a16="http://schemas.microsoft.com/office/drawing/2014/main" id="{30D14EE2-B818-479F-8630-3F5CA2DDD4FF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962400"/>
            <a:ext cx="533400" cy="492125"/>
            <a:chOff x="0" y="0"/>
            <a:chExt cx="1062" cy="981"/>
          </a:xfrm>
        </p:grpSpPr>
        <p:sp>
          <p:nvSpPr>
            <p:cNvPr id="1215" name="未知">
              <a:extLst>
                <a:ext uri="{FF2B5EF4-FFF2-40B4-BE49-F238E27FC236}">
                  <a16:creationId xmlns:a16="http://schemas.microsoft.com/office/drawing/2014/main" id="{2B40EFE2-A271-44D5-BAE0-9AABB1F64D7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" y="0"/>
              <a:ext cx="205" cy="82"/>
            </a:xfrm>
            <a:custGeom>
              <a:avLst/>
              <a:gdLst>
                <a:gd name="T0" fmla="*/ 30 w 41"/>
                <a:gd name="T1" fmla="*/ 12 h 16"/>
                <a:gd name="T2" fmla="*/ 37 w 41"/>
                <a:gd name="T3" fmla="*/ 10 h 16"/>
                <a:gd name="T4" fmla="*/ 38 w 41"/>
                <a:gd name="T5" fmla="*/ 9 h 16"/>
                <a:gd name="T6" fmla="*/ 31 w 41"/>
                <a:gd name="T7" fmla="*/ 1 h 16"/>
                <a:gd name="T8" fmla="*/ 8 w 41"/>
                <a:gd name="T9" fmla="*/ 11 h 16"/>
                <a:gd name="T10" fmla="*/ 30 w 41"/>
                <a:gd name="T11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16" name="未知">
              <a:extLst>
                <a:ext uri="{FF2B5EF4-FFF2-40B4-BE49-F238E27FC236}">
                  <a16:creationId xmlns:a16="http://schemas.microsoft.com/office/drawing/2014/main" id="{1F1B1DD3-BFAA-4D6F-BE0C-56135CB96E33}"/>
                </a:ext>
              </a:extLst>
            </p:cNvPr>
            <p:cNvSpPr>
              <a:spLocks noEditPoints="1" noChangeArrowheads="1"/>
            </p:cNvSpPr>
            <p:nvPr userDrawn="1"/>
          </p:nvSpPr>
          <p:spPr bwMode="auto">
            <a:xfrm>
              <a:off x="0" y="6"/>
              <a:ext cx="1062" cy="975"/>
            </a:xfrm>
            <a:custGeom>
              <a:avLst/>
              <a:gdLst>
                <a:gd name="T0" fmla="*/ 163 w 210"/>
                <a:gd name="T1" fmla="*/ 155 h 193"/>
                <a:gd name="T2" fmla="*/ 152 w 210"/>
                <a:gd name="T3" fmla="*/ 125 h 193"/>
                <a:gd name="T4" fmla="*/ 142 w 210"/>
                <a:gd name="T5" fmla="*/ 99 h 193"/>
                <a:gd name="T6" fmla="*/ 165 w 210"/>
                <a:gd name="T7" fmla="*/ 93 h 193"/>
                <a:gd name="T8" fmla="*/ 146 w 210"/>
                <a:gd name="T9" fmla="*/ 82 h 193"/>
                <a:gd name="T10" fmla="*/ 157 w 210"/>
                <a:gd name="T11" fmla="*/ 83 h 193"/>
                <a:gd name="T12" fmla="*/ 157 w 210"/>
                <a:gd name="T13" fmla="*/ 77 h 193"/>
                <a:gd name="T14" fmla="*/ 135 w 210"/>
                <a:gd name="T15" fmla="*/ 78 h 193"/>
                <a:gd name="T16" fmla="*/ 128 w 210"/>
                <a:gd name="T17" fmla="*/ 125 h 193"/>
                <a:gd name="T18" fmla="*/ 124 w 210"/>
                <a:gd name="T19" fmla="*/ 84 h 193"/>
                <a:gd name="T20" fmla="*/ 118 w 210"/>
                <a:gd name="T21" fmla="*/ 67 h 193"/>
                <a:gd name="T22" fmla="*/ 124 w 210"/>
                <a:gd name="T23" fmla="*/ 51 h 193"/>
                <a:gd name="T24" fmla="*/ 121 w 210"/>
                <a:gd name="T25" fmla="*/ 37 h 193"/>
                <a:gd name="T26" fmla="*/ 119 w 210"/>
                <a:gd name="T27" fmla="*/ 24 h 193"/>
                <a:gd name="T28" fmla="*/ 132 w 210"/>
                <a:gd name="T29" fmla="*/ 39 h 193"/>
                <a:gd name="T30" fmla="*/ 149 w 210"/>
                <a:gd name="T31" fmla="*/ 18 h 193"/>
                <a:gd name="T32" fmla="*/ 147 w 210"/>
                <a:gd name="T33" fmla="*/ 36 h 193"/>
                <a:gd name="T34" fmla="*/ 143 w 210"/>
                <a:gd name="T35" fmla="*/ 48 h 193"/>
                <a:gd name="T36" fmla="*/ 144 w 210"/>
                <a:gd name="T37" fmla="*/ 67 h 193"/>
                <a:gd name="T38" fmla="*/ 199 w 210"/>
                <a:gd name="T39" fmla="*/ 29 h 193"/>
                <a:gd name="T40" fmla="*/ 90 w 210"/>
                <a:gd name="T41" fmla="*/ 1 h 193"/>
                <a:gd name="T42" fmla="*/ 56 w 210"/>
                <a:gd name="T43" fmla="*/ 8 h 193"/>
                <a:gd name="T44" fmla="*/ 85 w 210"/>
                <a:gd name="T45" fmla="*/ 12 h 193"/>
                <a:gd name="T46" fmla="*/ 60 w 210"/>
                <a:gd name="T47" fmla="*/ 22 h 193"/>
                <a:gd name="T48" fmla="*/ 58 w 210"/>
                <a:gd name="T49" fmla="*/ 29 h 193"/>
                <a:gd name="T50" fmla="*/ 38 w 210"/>
                <a:gd name="T51" fmla="*/ 17 h 193"/>
                <a:gd name="T52" fmla="*/ 13 w 210"/>
                <a:gd name="T53" fmla="*/ 115 h 193"/>
                <a:gd name="T54" fmla="*/ 61 w 210"/>
                <a:gd name="T55" fmla="*/ 146 h 193"/>
                <a:gd name="T56" fmla="*/ 45 w 210"/>
                <a:gd name="T57" fmla="*/ 133 h 193"/>
                <a:gd name="T58" fmla="*/ 35 w 210"/>
                <a:gd name="T59" fmla="*/ 145 h 193"/>
                <a:gd name="T60" fmla="*/ 32 w 210"/>
                <a:gd name="T61" fmla="*/ 128 h 193"/>
                <a:gd name="T62" fmla="*/ 46 w 210"/>
                <a:gd name="T63" fmla="*/ 86 h 193"/>
                <a:gd name="T64" fmla="*/ 67 w 210"/>
                <a:gd name="T65" fmla="*/ 83 h 193"/>
                <a:gd name="T66" fmla="*/ 71 w 210"/>
                <a:gd name="T67" fmla="*/ 95 h 193"/>
                <a:gd name="T68" fmla="*/ 61 w 210"/>
                <a:gd name="T69" fmla="*/ 121 h 193"/>
                <a:gd name="T70" fmla="*/ 91 w 210"/>
                <a:gd name="T71" fmla="*/ 180 h 193"/>
                <a:gd name="T72" fmla="*/ 186 w 210"/>
                <a:gd name="T73" fmla="*/ 166 h 193"/>
                <a:gd name="T74" fmla="*/ 182 w 210"/>
                <a:gd name="T75" fmla="*/ 66 h 193"/>
                <a:gd name="T76" fmla="*/ 165 w 210"/>
                <a:gd name="T77" fmla="*/ 60 h 193"/>
                <a:gd name="T78" fmla="*/ 113 w 210"/>
                <a:gd name="T79" fmla="*/ 61 h 193"/>
                <a:gd name="T80" fmla="*/ 108 w 210"/>
                <a:gd name="T81" fmla="*/ 87 h 193"/>
                <a:gd name="T82" fmla="*/ 114 w 210"/>
                <a:gd name="T83" fmla="*/ 50 h 193"/>
                <a:gd name="T84" fmla="*/ 89 w 210"/>
                <a:gd name="T85" fmla="*/ 26 h 193"/>
                <a:gd name="T86" fmla="*/ 105 w 210"/>
                <a:gd name="T87" fmla="*/ 35 h 193"/>
                <a:gd name="T88" fmla="*/ 61 w 210"/>
                <a:gd name="T89" fmla="*/ 72 h 193"/>
                <a:gd name="T90" fmla="*/ 24 w 210"/>
                <a:gd name="T91" fmla="*/ 37 h 193"/>
                <a:gd name="T92" fmla="*/ 68 w 210"/>
                <a:gd name="T93" fmla="*/ 40 h 193"/>
                <a:gd name="T94" fmla="*/ 79 w 210"/>
                <a:gd name="T95" fmla="*/ 40 h 193"/>
                <a:gd name="T96" fmla="*/ 108 w 210"/>
                <a:gd name="T97" fmla="*/ 45 h 193"/>
                <a:gd name="T98" fmla="*/ 99 w 210"/>
                <a:gd name="T99" fmla="*/ 93 h 193"/>
                <a:gd name="T100" fmla="*/ 93 w 210"/>
                <a:gd name="T101" fmla="*/ 51 h 193"/>
                <a:gd name="T102" fmla="*/ 61 w 210"/>
                <a:gd name="T103" fmla="*/ 72 h 193"/>
                <a:gd name="T104" fmla="*/ 80 w 210"/>
                <a:gd name="T105" fmla="*/ 82 h 193"/>
                <a:gd name="T106" fmla="*/ 88 w 210"/>
                <a:gd name="T107" fmla="*/ 58 h 193"/>
                <a:gd name="T108" fmla="*/ 102 w 210"/>
                <a:gd name="T109" fmla="*/ 145 h 193"/>
                <a:gd name="T110" fmla="*/ 82 w 210"/>
                <a:gd name="T111" fmla="*/ 96 h 193"/>
                <a:gd name="T112" fmla="*/ 117 w 210"/>
                <a:gd name="T113" fmla="*/ 106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17" name="未知">
              <a:extLst>
                <a:ext uri="{FF2B5EF4-FFF2-40B4-BE49-F238E27FC236}">
                  <a16:creationId xmlns:a16="http://schemas.microsoft.com/office/drawing/2014/main" id="{314642E3-AA5F-42F5-89EC-A53FCC439F5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3" y="472"/>
              <a:ext cx="85" cy="101"/>
            </a:xfrm>
            <a:custGeom>
              <a:avLst/>
              <a:gdLst>
                <a:gd name="T0" fmla="*/ 14 w 17"/>
                <a:gd name="T1" fmla="*/ 5 h 20"/>
                <a:gd name="T2" fmla="*/ 9 w 17"/>
                <a:gd name="T3" fmla="*/ 20 h 20"/>
                <a:gd name="T4" fmla="*/ 14 w 17"/>
                <a:gd name="T5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18" name="未知">
              <a:extLst>
                <a:ext uri="{FF2B5EF4-FFF2-40B4-BE49-F238E27FC236}">
                  <a16:creationId xmlns:a16="http://schemas.microsoft.com/office/drawing/2014/main" id="{74F7B183-59F4-48C5-9123-D0D37534C07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1" y="509"/>
              <a:ext cx="76" cy="136"/>
            </a:xfrm>
            <a:custGeom>
              <a:avLst/>
              <a:gdLst>
                <a:gd name="T0" fmla="*/ 7 w 15"/>
                <a:gd name="T1" fmla="*/ 10 h 27"/>
                <a:gd name="T2" fmla="*/ 4 w 15"/>
                <a:gd name="T3" fmla="*/ 25 h 27"/>
                <a:gd name="T4" fmla="*/ 15 w 15"/>
                <a:gd name="T5" fmla="*/ 16 h 27"/>
                <a:gd name="T6" fmla="*/ 13 w 15"/>
                <a:gd name="T7" fmla="*/ 8 h 27"/>
                <a:gd name="T8" fmla="*/ 7 w 15"/>
                <a:gd name="T9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19" name="未知">
              <a:extLst>
                <a:ext uri="{FF2B5EF4-FFF2-40B4-BE49-F238E27FC236}">
                  <a16:creationId xmlns:a16="http://schemas.microsoft.com/office/drawing/2014/main" id="{F0970F9B-3EA3-4122-8248-B6CE3FD0036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6" y="237"/>
              <a:ext cx="243" cy="117"/>
            </a:xfrm>
            <a:custGeom>
              <a:avLst/>
              <a:gdLst>
                <a:gd name="T0" fmla="*/ 40 w 48"/>
                <a:gd name="T1" fmla="*/ 2 h 23"/>
                <a:gd name="T2" fmla="*/ 9 w 48"/>
                <a:gd name="T3" fmla="*/ 1 h 23"/>
                <a:gd name="T4" fmla="*/ 1 w 48"/>
                <a:gd name="T5" fmla="*/ 9 h 23"/>
                <a:gd name="T6" fmla="*/ 22 w 48"/>
                <a:gd name="T7" fmla="*/ 21 h 23"/>
                <a:gd name="T8" fmla="*/ 34 w 48"/>
                <a:gd name="T9" fmla="*/ 20 h 23"/>
                <a:gd name="T10" fmla="*/ 40 w 48"/>
                <a:gd name="T11" fmla="*/ 19 h 23"/>
                <a:gd name="T12" fmla="*/ 40 w 48"/>
                <a:gd name="T13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20" name="未知">
              <a:extLst>
                <a:ext uri="{FF2B5EF4-FFF2-40B4-BE49-F238E27FC236}">
                  <a16:creationId xmlns:a16="http://schemas.microsoft.com/office/drawing/2014/main" id="{C9E284EB-C5FE-4332-A49A-7B9F6917757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05" y="560"/>
              <a:ext cx="177" cy="187"/>
            </a:xfrm>
            <a:custGeom>
              <a:avLst/>
              <a:gdLst>
                <a:gd name="T0" fmla="*/ 24 w 35"/>
                <a:gd name="T1" fmla="*/ 2 h 37"/>
                <a:gd name="T2" fmla="*/ 11 w 35"/>
                <a:gd name="T3" fmla="*/ 2 h 37"/>
                <a:gd name="T4" fmla="*/ 4 w 35"/>
                <a:gd name="T5" fmla="*/ 20 h 37"/>
                <a:gd name="T6" fmla="*/ 28 w 35"/>
                <a:gd name="T7" fmla="*/ 22 h 37"/>
                <a:gd name="T8" fmla="*/ 24 w 35"/>
                <a:gd name="T9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21" name="未知">
              <a:extLst>
                <a:ext uri="{FF2B5EF4-FFF2-40B4-BE49-F238E27FC236}">
                  <a16:creationId xmlns:a16="http://schemas.microsoft.com/office/drawing/2014/main" id="{393A7318-0C74-4811-A08B-8C5E5E29492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09" y="373"/>
              <a:ext cx="177" cy="38"/>
            </a:xfrm>
            <a:custGeom>
              <a:avLst/>
              <a:gdLst>
                <a:gd name="T0" fmla="*/ 5 w 35"/>
                <a:gd name="T1" fmla="*/ 0 h 7"/>
                <a:gd name="T2" fmla="*/ 14 w 35"/>
                <a:gd name="T3" fmla="*/ 5 h 7"/>
                <a:gd name="T4" fmla="*/ 5 w 35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22" name="未知">
              <a:extLst>
                <a:ext uri="{FF2B5EF4-FFF2-40B4-BE49-F238E27FC236}">
                  <a16:creationId xmlns:a16="http://schemas.microsoft.com/office/drawing/2014/main" id="{0A53E25B-C97C-4331-BE12-2A595E7E177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9" y="370"/>
              <a:ext cx="136" cy="79"/>
            </a:xfrm>
            <a:custGeom>
              <a:avLst/>
              <a:gdLst>
                <a:gd name="T0" fmla="*/ 7 w 27"/>
                <a:gd name="T1" fmla="*/ 13 h 16"/>
                <a:gd name="T2" fmla="*/ 25 w 27"/>
                <a:gd name="T3" fmla="*/ 6 h 16"/>
                <a:gd name="T4" fmla="*/ 17 w 27"/>
                <a:gd name="T5" fmla="*/ 1 h 16"/>
                <a:gd name="T6" fmla="*/ 7 w 27"/>
                <a:gd name="T7" fmla="*/ 11 h 16"/>
                <a:gd name="T8" fmla="*/ 7 w 27"/>
                <a:gd name="T9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23" name="未知">
              <a:extLst>
                <a:ext uri="{FF2B5EF4-FFF2-40B4-BE49-F238E27FC236}">
                  <a16:creationId xmlns:a16="http://schemas.microsoft.com/office/drawing/2014/main" id="{F318EA3C-2FD3-423B-8EAD-B2FFCF8A1DA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3" y="421"/>
              <a:ext cx="177" cy="85"/>
            </a:xfrm>
            <a:custGeom>
              <a:avLst/>
              <a:gdLst>
                <a:gd name="T0" fmla="*/ 25 w 35"/>
                <a:gd name="T1" fmla="*/ 6 h 17"/>
                <a:gd name="T2" fmla="*/ 8 w 35"/>
                <a:gd name="T3" fmla="*/ 10 h 17"/>
                <a:gd name="T4" fmla="*/ 6 w 35"/>
                <a:gd name="T5" fmla="*/ 13 h 17"/>
                <a:gd name="T6" fmla="*/ 27 w 35"/>
                <a:gd name="T7" fmla="*/ 12 h 17"/>
                <a:gd name="T8" fmla="*/ 25 w 35"/>
                <a:gd name="T9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24" name="未知">
              <a:extLst>
                <a:ext uri="{FF2B5EF4-FFF2-40B4-BE49-F238E27FC236}">
                  <a16:creationId xmlns:a16="http://schemas.microsoft.com/office/drawing/2014/main" id="{4AFCA46C-5974-4D0A-AF6F-92CE642C131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49" y="500"/>
              <a:ext cx="247" cy="60"/>
            </a:xfrm>
            <a:custGeom>
              <a:avLst/>
              <a:gdLst>
                <a:gd name="T0" fmla="*/ 40 w 49"/>
                <a:gd name="T1" fmla="*/ 3 h 12"/>
                <a:gd name="T2" fmla="*/ 29 w 49"/>
                <a:gd name="T3" fmla="*/ 1 h 12"/>
                <a:gd name="T4" fmla="*/ 7 w 49"/>
                <a:gd name="T5" fmla="*/ 0 h 12"/>
                <a:gd name="T6" fmla="*/ 2 w 49"/>
                <a:gd name="T7" fmla="*/ 5 h 12"/>
                <a:gd name="T8" fmla="*/ 20 w 49"/>
                <a:gd name="T9" fmla="*/ 8 h 12"/>
                <a:gd name="T10" fmla="*/ 41 w 49"/>
                <a:gd name="T11" fmla="*/ 8 h 12"/>
                <a:gd name="T12" fmla="*/ 40 w 49"/>
                <a:gd name="T13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25" name="未知">
              <a:extLst>
                <a:ext uri="{FF2B5EF4-FFF2-40B4-BE49-F238E27FC236}">
                  <a16:creationId xmlns:a16="http://schemas.microsoft.com/office/drawing/2014/main" id="{0BF3FB0D-B971-4FE5-9A77-44E34BC0C81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74" y="557"/>
              <a:ext cx="202" cy="54"/>
            </a:xfrm>
            <a:custGeom>
              <a:avLst/>
              <a:gdLst>
                <a:gd name="T0" fmla="*/ 37 w 40"/>
                <a:gd name="T1" fmla="*/ 2 h 11"/>
                <a:gd name="T2" fmla="*/ 26 w 40"/>
                <a:gd name="T3" fmla="*/ 4 h 11"/>
                <a:gd name="T4" fmla="*/ 13 w 40"/>
                <a:gd name="T5" fmla="*/ 3 h 11"/>
                <a:gd name="T6" fmla="*/ 1 w 40"/>
                <a:gd name="T7" fmla="*/ 2 h 11"/>
                <a:gd name="T8" fmla="*/ 35 w 40"/>
                <a:gd name="T9" fmla="*/ 8 h 11"/>
                <a:gd name="T10" fmla="*/ 37 w 40"/>
                <a:gd name="T11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26" name="未知">
              <a:extLst>
                <a:ext uri="{FF2B5EF4-FFF2-40B4-BE49-F238E27FC236}">
                  <a16:creationId xmlns:a16="http://schemas.microsoft.com/office/drawing/2014/main" id="{1C3358CE-BD28-4733-BD7B-4823D1EDD7A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2" y="601"/>
              <a:ext cx="209" cy="174"/>
            </a:xfrm>
            <a:custGeom>
              <a:avLst/>
              <a:gdLst>
                <a:gd name="T0" fmla="*/ 28 w 41"/>
                <a:gd name="T1" fmla="*/ 9 h 34"/>
                <a:gd name="T2" fmla="*/ 13 w 41"/>
                <a:gd name="T3" fmla="*/ 6 h 34"/>
                <a:gd name="T4" fmla="*/ 4 w 41"/>
                <a:gd name="T5" fmla="*/ 15 h 34"/>
                <a:gd name="T6" fmla="*/ 1 w 41"/>
                <a:gd name="T7" fmla="*/ 19 h 34"/>
                <a:gd name="T8" fmla="*/ 9 w 41"/>
                <a:gd name="T9" fmla="*/ 19 h 34"/>
                <a:gd name="T10" fmla="*/ 17 w 41"/>
                <a:gd name="T11" fmla="*/ 27 h 34"/>
                <a:gd name="T12" fmla="*/ 21 w 41"/>
                <a:gd name="T13" fmla="*/ 30 h 34"/>
                <a:gd name="T14" fmla="*/ 29 w 41"/>
                <a:gd name="T15" fmla="*/ 19 h 34"/>
                <a:gd name="T16" fmla="*/ 39 w 41"/>
                <a:gd name="T17" fmla="*/ 19 h 34"/>
                <a:gd name="T18" fmla="*/ 28 w 41"/>
                <a:gd name="T19" fmla="*/ 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27" name="未知">
              <a:extLst>
                <a:ext uri="{FF2B5EF4-FFF2-40B4-BE49-F238E27FC236}">
                  <a16:creationId xmlns:a16="http://schemas.microsoft.com/office/drawing/2014/main" id="{04A52F1A-F018-4B9A-806F-501451A8182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1" y="522"/>
              <a:ext cx="126" cy="316"/>
            </a:xfrm>
            <a:custGeom>
              <a:avLst/>
              <a:gdLst>
                <a:gd name="T0" fmla="*/ 22 w 25"/>
                <a:gd name="T1" fmla="*/ 2 h 63"/>
                <a:gd name="T2" fmla="*/ 18 w 25"/>
                <a:gd name="T3" fmla="*/ 17 h 63"/>
                <a:gd name="T4" fmla="*/ 7 w 25"/>
                <a:gd name="T5" fmla="*/ 20 h 63"/>
                <a:gd name="T6" fmla="*/ 7 w 25"/>
                <a:gd name="T7" fmla="*/ 23 h 63"/>
                <a:gd name="T8" fmla="*/ 17 w 25"/>
                <a:gd name="T9" fmla="*/ 34 h 63"/>
                <a:gd name="T10" fmla="*/ 12 w 25"/>
                <a:gd name="T11" fmla="*/ 45 h 63"/>
                <a:gd name="T12" fmla="*/ 0 w 25"/>
                <a:gd name="T13" fmla="*/ 55 h 63"/>
                <a:gd name="T14" fmla="*/ 5 w 25"/>
                <a:gd name="T15" fmla="*/ 58 h 63"/>
                <a:gd name="T16" fmla="*/ 16 w 25"/>
                <a:gd name="T17" fmla="*/ 62 h 63"/>
                <a:gd name="T18" fmla="*/ 23 w 25"/>
                <a:gd name="T19" fmla="*/ 57 h 63"/>
                <a:gd name="T20" fmla="*/ 25 w 25"/>
                <a:gd name="T21" fmla="*/ 14 h 63"/>
                <a:gd name="T22" fmla="*/ 25 w 25"/>
                <a:gd name="T23" fmla="*/ 2 h 63"/>
                <a:gd name="T24" fmla="*/ 22 w 25"/>
                <a:gd name="T25" fmla="*/ 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  <p:grpSp>
        <p:nvGrpSpPr>
          <p:cNvPr id="1031" name="组合 1227">
            <a:extLst>
              <a:ext uri="{FF2B5EF4-FFF2-40B4-BE49-F238E27FC236}">
                <a16:creationId xmlns:a16="http://schemas.microsoft.com/office/drawing/2014/main" id="{204E1167-1FBE-4A2D-8B25-EAD48BEAF6EA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5070475"/>
            <a:ext cx="533400" cy="492125"/>
            <a:chOff x="0" y="0"/>
            <a:chExt cx="1062" cy="981"/>
          </a:xfrm>
        </p:grpSpPr>
        <p:sp>
          <p:nvSpPr>
            <p:cNvPr id="1229" name="未知">
              <a:extLst>
                <a:ext uri="{FF2B5EF4-FFF2-40B4-BE49-F238E27FC236}">
                  <a16:creationId xmlns:a16="http://schemas.microsoft.com/office/drawing/2014/main" id="{2090746C-A78E-4C49-BAD9-9F20F10777A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" y="0"/>
              <a:ext cx="205" cy="82"/>
            </a:xfrm>
            <a:custGeom>
              <a:avLst/>
              <a:gdLst>
                <a:gd name="T0" fmla="*/ 30 w 41"/>
                <a:gd name="T1" fmla="*/ 12 h 16"/>
                <a:gd name="T2" fmla="*/ 37 w 41"/>
                <a:gd name="T3" fmla="*/ 10 h 16"/>
                <a:gd name="T4" fmla="*/ 38 w 41"/>
                <a:gd name="T5" fmla="*/ 9 h 16"/>
                <a:gd name="T6" fmla="*/ 31 w 41"/>
                <a:gd name="T7" fmla="*/ 1 h 16"/>
                <a:gd name="T8" fmla="*/ 8 w 41"/>
                <a:gd name="T9" fmla="*/ 11 h 16"/>
                <a:gd name="T10" fmla="*/ 30 w 41"/>
                <a:gd name="T11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30" name="未知">
              <a:extLst>
                <a:ext uri="{FF2B5EF4-FFF2-40B4-BE49-F238E27FC236}">
                  <a16:creationId xmlns:a16="http://schemas.microsoft.com/office/drawing/2014/main" id="{73E540E1-37A5-49AC-B156-F0D621C9E48D}"/>
                </a:ext>
              </a:extLst>
            </p:cNvPr>
            <p:cNvSpPr>
              <a:spLocks noEditPoints="1" noChangeArrowheads="1"/>
            </p:cNvSpPr>
            <p:nvPr userDrawn="1"/>
          </p:nvSpPr>
          <p:spPr bwMode="auto">
            <a:xfrm>
              <a:off x="0" y="6"/>
              <a:ext cx="1062" cy="975"/>
            </a:xfrm>
            <a:custGeom>
              <a:avLst/>
              <a:gdLst>
                <a:gd name="T0" fmla="*/ 163 w 210"/>
                <a:gd name="T1" fmla="*/ 155 h 193"/>
                <a:gd name="T2" fmla="*/ 152 w 210"/>
                <a:gd name="T3" fmla="*/ 125 h 193"/>
                <a:gd name="T4" fmla="*/ 142 w 210"/>
                <a:gd name="T5" fmla="*/ 99 h 193"/>
                <a:gd name="T6" fmla="*/ 165 w 210"/>
                <a:gd name="T7" fmla="*/ 93 h 193"/>
                <a:gd name="T8" fmla="*/ 146 w 210"/>
                <a:gd name="T9" fmla="*/ 82 h 193"/>
                <a:gd name="T10" fmla="*/ 157 w 210"/>
                <a:gd name="T11" fmla="*/ 83 h 193"/>
                <a:gd name="T12" fmla="*/ 157 w 210"/>
                <a:gd name="T13" fmla="*/ 77 h 193"/>
                <a:gd name="T14" fmla="*/ 135 w 210"/>
                <a:gd name="T15" fmla="*/ 78 h 193"/>
                <a:gd name="T16" fmla="*/ 128 w 210"/>
                <a:gd name="T17" fmla="*/ 125 h 193"/>
                <a:gd name="T18" fmla="*/ 124 w 210"/>
                <a:gd name="T19" fmla="*/ 84 h 193"/>
                <a:gd name="T20" fmla="*/ 118 w 210"/>
                <a:gd name="T21" fmla="*/ 67 h 193"/>
                <a:gd name="T22" fmla="*/ 124 w 210"/>
                <a:gd name="T23" fmla="*/ 51 h 193"/>
                <a:gd name="T24" fmla="*/ 121 w 210"/>
                <a:gd name="T25" fmla="*/ 37 h 193"/>
                <a:gd name="T26" fmla="*/ 119 w 210"/>
                <a:gd name="T27" fmla="*/ 24 h 193"/>
                <a:gd name="T28" fmla="*/ 132 w 210"/>
                <a:gd name="T29" fmla="*/ 39 h 193"/>
                <a:gd name="T30" fmla="*/ 149 w 210"/>
                <a:gd name="T31" fmla="*/ 18 h 193"/>
                <a:gd name="T32" fmla="*/ 147 w 210"/>
                <a:gd name="T33" fmla="*/ 36 h 193"/>
                <a:gd name="T34" fmla="*/ 143 w 210"/>
                <a:gd name="T35" fmla="*/ 48 h 193"/>
                <a:gd name="T36" fmla="*/ 144 w 210"/>
                <a:gd name="T37" fmla="*/ 67 h 193"/>
                <a:gd name="T38" fmla="*/ 199 w 210"/>
                <a:gd name="T39" fmla="*/ 29 h 193"/>
                <a:gd name="T40" fmla="*/ 90 w 210"/>
                <a:gd name="T41" fmla="*/ 1 h 193"/>
                <a:gd name="T42" fmla="*/ 56 w 210"/>
                <a:gd name="T43" fmla="*/ 8 h 193"/>
                <a:gd name="T44" fmla="*/ 85 w 210"/>
                <a:gd name="T45" fmla="*/ 12 h 193"/>
                <a:gd name="T46" fmla="*/ 60 w 210"/>
                <a:gd name="T47" fmla="*/ 22 h 193"/>
                <a:gd name="T48" fmla="*/ 58 w 210"/>
                <a:gd name="T49" fmla="*/ 29 h 193"/>
                <a:gd name="T50" fmla="*/ 38 w 210"/>
                <a:gd name="T51" fmla="*/ 17 h 193"/>
                <a:gd name="T52" fmla="*/ 13 w 210"/>
                <a:gd name="T53" fmla="*/ 115 h 193"/>
                <a:gd name="T54" fmla="*/ 61 w 210"/>
                <a:gd name="T55" fmla="*/ 146 h 193"/>
                <a:gd name="T56" fmla="*/ 45 w 210"/>
                <a:gd name="T57" fmla="*/ 133 h 193"/>
                <a:gd name="T58" fmla="*/ 35 w 210"/>
                <a:gd name="T59" fmla="*/ 145 h 193"/>
                <a:gd name="T60" fmla="*/ 32 w 210"/>
                <a:gd name="T61" fmla="*/ 128 h 193"/>
                <a:gd name="T62" fmla="*/ 46 w 210"/>
                <a:gd name="T63" fmla="*/ 86 h 193"/>
                <a:gd name="T64" fmla="*/ 67 w 210"/>
                <a:gd name="T65" fmla="*/ 83 h 193"/>
                <a:gd name="T66" fmla="*/ 71 w 210"/>
                <a:gd name="T67" fmla="*/ 95 h 193"/>
                <a:gd name="T68" fmla="*/ 61 w 210"/>
                <a:gd name="T69" fmla="*/ 121 h 193"/>
                <a:gd name="T70" fmla="*/ 91 w 210"/>
                <a:gd name="T71" fmla="*/ 180 h 193"/>
                <a:gd name="T72" fmla="*/ 186 w 210"/>
                <a:gd name="T73" fmla="*/ 166 h 193"/>
                <a:gd name="T74" fmla="*/ 182 w 210"/>
                <a:gd name="T75" fmla="*/ 66 h 193"/>
                <a:gd name="T76" fmla="*/ 165 w 210"/>
                <a:gd name="T77" fmla="*/ 60 h 193"/>
                <a:gd name="T78" fmla="*/ 113 w 210"/>
                <a:gd name="T79" fmla="*/ 61 h 193"/>
                <a:gd name="T80" fmla="*/ 108 w 210"/>
                <a:gd name="T81" fmla="*/ 87 h 193"/>
                <a:gd name="T82" fmla="*/ 114 w 210"/>
                <a:gd name="T83" fmla="*/ 50 h 193"/>
                <a:gd name="T84" fmla="*/ 89 w 210"/>
                <a:gd name="T85" fmla="*/ 26 h 193"/>
                <a:gd name="T86" fmla="*/ 105 w 210"/>
                <a:gd name="T87" fmla="*/ 35 h 193"/>
                <a:gd name="T88" fmla="*/ 61 w 210"/>
                <a:gd name="T89" fmla="*/ 72 h 193"/>
                <a:gd name="T90" fmla="*/ 24 w 210"/>
                <a:gd name="T91" fmla="*/ 37 h 193"/>
                <a:gd name="T92" fmla="*/ 68 w 210"/>
                <a:gd name="T93" fmla="*/ 40 h 193"/>
                <a:gd name="T94" fmla="*/ 79 w 210"/>
                <a:gd name="T95" fmla="*/ 40 h 193"/>
                <a:gd name="T96" fmla="*/ 108 w 210"/>
                <a:gd name="T97" fmla="*/ 45 h 193"/>
                <a:gd name="T98" fmla="*/ 99 w 210"/>
                <a:gd name="T99" fmla="*/ 93 h 193"/>
                <a:gd name="T100" fmla="*/ 93 w 210"/>
                <a:gd name="T101" fmla="*/ 51 h 193"/>
                <a:gd name="T102" fmla="*/ 61 w 210"/>
                <a:gd name="T103" fmla="*/ 72 h 193"/>
                <a:gd name="T104" fmla="*/ 80 w 210"/>
                <a:gd name="T105" fmla="*/ 82 h 193"/>
                <a:gd name="T106" fmla="*/ 88 w 210"/>
                <a:gd name="T107" fmla="*/ 58 h 193"/>
                <a:gd name="T108" fmla="*/ 102 w 210"/>
                <a:gd name="T109" fmla="*/ 145 h 193"/>
                <a:gd name="T110" fmla="*/ 82 w 210"/>
                <a:gd name="T111" fmla="*/ 96 h 193"/>
                <a:gd name="T112" fmla="*/ 117 w 210"/>
                <a:gd name="T113" fmla="*/ 106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31" name="未知">
              <a:extLst>
                <a:ext uri="{FF2B5EF4-FFF2-40B4-BE49-F238E27FC236}">
                  <a16:creationId xmlns:a16="http://schemas.microsoft.com/office/drawing/2014/main" id="{BF489EA1-597B-4E51-A11B-0A3B5C29477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3" y="472"/>
              <a:ext cx="85" cy="101"/>
            </a:xfrm>
            <a:custGeom>
              <a:avLst/>
              <a:gdLst>
                <a:gd name="T0" fmla="*/ 14 w 17"/>
                <a:gd name="T1" fmla="*/ 5 h 20"/>
                <a:gd name="T2" fmla="*/ 9 w 17"/>
                <a:gd name="T3" fmla="*/ 20 h 20"/>
                <a:gd name="T4" fmla="*/ 14 w 17"/>
                <a:gd name="T5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32" name="未知">
              <a:extLst>
                <a:ext uri="{FF2B5EF4-FFF2-40B4-BE49-F238E27FC236}">
                  <a16:creationId xmlns:a16="http://schemas.microsoft.com/office/drawing/2014/main" id="{35B382CE-3252-416E-9A06-450A8DEE9C9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1" y="509"/>
              <a:ext cx="76" cy="136"/>
            </a:xfrm>
            <a:custGeom>
              <a:avLst/>
              <a:gdLst>
                <a:gd name="T0" fmla="*/ 7 w 15"/>
                <a:gd name="T1" fmla="*/ 10 h 27"/>
                <a:gd name="T2" fmla="*/ 4 w 15"/>
                <a:gd name="T3" fmla="*/ 25 h 27"/>
                <a:gd name="T4" fmla="*/ 15 w 15"/>
                <a:gd name="T5" fmla="*/ 16 h 27"/>
                <a:gd name="T6" fmla="*/ 13 w 15"/>
                <a:gd name="T7" fmla="*/ 8 h 27"/>
                <a:gd name="T8" fmla="*/ 7 w 15"/>
                <a:gd name="T9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33" name="未知">
              <a:extLst>
                <a:ext uri="{FF2B5EF4-FFF2-40B4-BE49-F238E27FC236}">
                  <a16:creationId xmlns:a16="http://schemas.microsoft.com/office/drawing/2014/main" id="{2815E741-B763-4CE6-B4F4-C5ED9D1424E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6" y="237"/>
              <a:ext cx="243" cy="117"/>
            </a:xfrm>
            <a:custGeom>
              <a:avLst/>
              <a:gdLst>
                <a:gd name="T0" fmla="*/ 40 w 48"/>
                <a:gd name="T1" fmla="*/ 2 h 23"/>
                <a:gd name="T2" fmla="*/ 9 w 48"/>
                <a:gd name="T3" fmla="*/ 1 h 23"/>
                <a:gd name="T4" fmla="*/ 1 w 48"/>
                <a:gd name="T5" fmla="*/ 9 h 23"/>
                <a:gd name="T6" fmla="*/ 22 w 48"/>
                <a:gd name="T7" fmla="*/ 21 h 23"/>
                <a:gd name="T8" fmla="*/ 34 w 48"/>
                <a:gd name="T9" fmla="*/ 20 h 23"/>
                <a:gd name="T10" fmla="*/ 40 w 48"/>
                <a:gd name="T11" fmla="*/ 19 h 23"/>
                <a:gd name="T12" fmla="*/ 40 w 48"/>
                <a:gd name="T13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34" name="未知">
              <a:extLst>
                <a:ext uri="{FF2B5EF4-FFF2-40B4-BE49-F238E27FC236}">
                  <a16:creationId xmlns:a16="http://schemas.microsoft.com/office/drawing/2014/main" id="{4AADA36F-5CE7-42C7-8694-DE6FCE7587E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05" y="560"/>
              <a:ext cx="177" cy="187"/>
            </a:xfrm>
            <a:custGeom>
              <a:avLst/>
              <a:gdLst>
                <a:gd name="T0" fmla="*/ 24 w 35"/>
                <a:gd name="T1" fmla="*/ 2 h 37"/>
                <a:gd name="T2" fmla="*/ 11 w 35"/>
                <a:gd name="T3" fmla="*/ 2 h 37"/>
                <a:gd name="T4" fmla="*/ 4 w 35"/>
                <a:gd name="T5" fmla="*/ 20 h 37"/>
                <a:gd name="T6" fmla="*/ 28 w 35"/>
                <a:gd name="T7" fmla="*/ 22 h 37"/>
                <a:gd name="T8" fmla="*/ 24 w 35"/>
                <a:gd name="T9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35" name="未知">
              <a:extLst>
                <a:ext uri="{FF2B5EF4-FFF2-40B4-BE49-F238E27FC236}">
                  <a16:creationId xmlns:a16="http://schemas.microsoft.com/office/drawing/2014/main" id="{31CA92A1-EA0E-490C-A863-A257FCDC53C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09" y="373"/>
              <a:ext cx="177" cy="38"/>
            </a:xfrm>
            <a:custGeom>
              <a:avLst/>
              <a:gdLst>
                <a:gd name="T0" fmla="*/ 5 w 35"/>
                <a:gd name="T1" fmla="*/ 0 h 7"/>
                <a:gd name="T2" fmla="*/ 14 w 35"/>
                <a:gd name="T3" fmla="*/ 5 h 7"/>
                <a:gd name="T4" fmla="*/ 5 w 35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36" name="未知">
              <a:extLst>
                <a:ext uri="{FF2B5EF4-FFF2-40B4-BE49-F238E27FC236}">
                  <a16:creationId xmlns:a16="http://schemas.microsoft.com/office/drawing/2014/main" id="{6010C094-CC81-4827-BF68-64F48B096F4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9" y="370"/>
              <a:ext cx="136" cy="79"/>
            </a:xfrm>
            <a:custGeom>
              <a:avLst/>
              <a:gdLst>
                <a:gd name="T0" fmla="*/ 7 w 27"/>
                <a:gd name="T1" fmla="*/ 13 h 16"/>
                <a:gd name="T2" fmla="*/ 25 w 27"/>
                <a:gd name="T3" fmla="*/ 6 h 16"/>
                <a:gd name="T4" fmla="*/ 17 w 27"/>
                <a:gd name="T5" fmla="*/ 1 h 16"/>
                <a:gd name="T6" fmla="*/ 7 w 27"/>
                <a:gd name="T7" fmla="*/ 11 h 16"/>
                <a:gd name="T8" fmla="*/ 7 w 27"/>
                <a:gd name="T9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37" name="未知">
              <a:extLst>
                <a:ext uri="{FF2B5EF4-FFF2-40B4-BE49-F238E27FC236}">
                  <a16:creationId xmlns:a16="http://schemas.microsoft.com/office/drawing/2014/main" id="{1CE5790E-A802-4342-902B-6D09175A019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3" y="421"/>
              <a:ext cx="177" cy="85"/>
            </a:xfrm>
            <a:custGeom>
              <a:avLst/>
              <a:gdLst>
                <a:gd name="T0" fmla="*/ 25 w 35"/>
                <a:gd name="T1" fmla="*/ 6 h 17"/>
                <a:gd name="T2" fmla="*/ 8 w 35"/>
                <a:gd name="T3" fmla="*/ 10 h 17"/>
                <a:gd name="T4" fmla="*/ 6 w 35"/>
                <a:gd name="T5" fmla="*/ 13 h 17"/>
                <a:gd name="T6" fmla="*/ 27 w 35"/>
                <a:gd name="T7" fmla="*/ 12 h 17"/>
                <a:gd name="T8" fmla="*/ 25 w 35"/>
                <a:gd name="T9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38" name="未知">
              <a:extLst>
                <a:ext uri="{FF2B5EF4-FFF2-40B4-BE49-F238E27FC236}">
                  <a16:creationId xmlns:a16="http://schemas.microsoft.com/office/drawing/2014/main" id="{9164AE74-6645-4B32-A0E1-D2F3DE6494E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49" y="500"/>
              <a:ext cx="247" cy="60"/>
            </a:xfrm>
            <a:custGeom>
              <a:avLst/>
              <a:gdLst>
                <a:gd name="T0" fmla="*/ 40 w 49"/>
                <a:gd name="T1" fmla="*/ 3 h 12"/>
                <a:gd name="T2" fmla="*/ 29 w 49"/>
                <a:gd name="T3" fmla="*/ 1 h 12"/>
                <a:gd name="T4" fmla="*/ 7 w 49"/>
                <a:gd name="T5" fmla="*/ 0 h 12"/>
                <a:gd name="T6" fmla="*/ 2 w 49"/>
                <a:gd name="T7" fmla="*/ 5 h 12"/>
                <a:gd name="T8" fmla="*/ 20 w 49"/>
                <a:gd name="T9" fmla="*/ 8 h 12"/>
                <a:gd name="T10" fmla="*/ 41 w 49"/>
                <a:gd name="T11" fmla="*/ 8 h 12"/>
                <a:gd name="T12" fmla="*/ 40 w 49"/>
                <a:gd name="T13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39" name="未知">
              <a:extLst>
                <a:ext uri="{FF2B5EF4-FFF2-40B4-BE49-F238E27FC236}">
                  <a16:creationId xmlns:a16="http://schemas.microsoft.com/office/drawing/2014/main" id="{72E028DA-AEEA-4449-A0AB-E6C54742CFA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74" y="557"/>
              <a:ext cx="202" cy="54"/>
            </a:xfrm>
            <a:custGeom>
              <a:avLst/>
              <a:gdLst>
                <a:gd name="T0" fmla="*/ 37 w 40"/>
                <a:gd name="T1" fmla="*/ 2 h 11"/>
                <a:gd name="T2" fmla="*/ 26 w 40"/>
                <a:gd name="T3" fmla="*/ 4 h 11"/>
                <a:gd name="T4" fmla="*/ 13 w 40"/>
                <a:gd name="T5" fmla="*/ 3 h 11"/>
                <a:gd name="T6" fmla="*/ 1 w 40"/>
                <a:gd name="T7" fmla="*/ 2 h 11"/>
                <a:gd name="T8" fmla="*/ 35 w 40"/>
                <a:gd name="T9" fmla="*/ 8 h 11"/>
                <a:gd name="T10" fmla="*/ 37 w 40"/>
                <a:gd name="T11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40" name="未知">
              <a:extLst>
                <a:ext uri="{FF2B5EF4-FFF2-40B4-BE49-F238E27FC236}">
                  <a16:creationId xmlns:a16="http://schemas.microsoft.com/office/drawing/2014/main" id="{8805C091-28F6-4A2B-942D-F36D3959D06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2" y="601"/>
              <a:ext cx="209" cy="174"/>
            </a:xfrm>
            <a:custGeom>
              <a:avLst/>
              <a:gdLst>
                <a:gd name="T0" fmla="*/ 28 w 41"/>
                <a:gd name="T1" fmla="*/ 9 h 34"/>
                <a:gd name="T2" fmla="*/ 13 w 41"/>
                <a:gd name="T3" fmla="*/ 6 h 34"/>
                <a:gd name="T4" fmla="*/ 4 w 41"/>
                <a:gd name="T5" fmla="*/ 15 h 34"/>
                <a:gd name="T6" fmla="*/ 1 w 41"/>
                <a:gd name="T7" fmla="*/ 19 h 34"/>
                <a:gd name="T8" fmla="*/ 9 w 41"/>
                <a:gd name="T9" fmla="*/ 19 h 34"/>
                <a:gd name="T10" fmla="*/ 17 w 41"/>
                <a:gd name="T11" fmla="*/ 27 h 34"/>
                <a:gd name="T12" fmla="*/ 21 w 41"/>
                <a:gd name="T13" fmla="*/ 30 h 34"/>
                <a:gd name="T14" fmla="*/ 29 w 41"/>
                <a:gd name="T15" fmla="*/ 19 h 34"/>
                <a:gd name="T16" fmla="*/ 39 w 41"/>
                <a:gd name="T17" fmla="*/ 19 h 34"/>
                <a:gd name="T18" fmla="*/ 28 w 41"/>
                <a:gd name="T19" fmla="*/ 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41" name="未知">
              <a:extLst>
                <a:ext uri="{FF2B5EF4-FFF2-40B4-BE49-F238E27FC236}">
                  <a16:creationId xmlns:a16="http://schemas.microsoft.com/office/drawing/2014/main" id="{9E6C094F-6775-441A-B823-C99D53B4670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1" y="522"/>
              <a:ext cx="126" cy="316"/>
            </a:xfrm>
            <a:custGeom>
              <a:avLst/>
              <a:gdLst>
                <a:gd name="T0" fmla="*/ 22 w 25"/>
                <a:gd name="T1" fmla="*/ 2 h 63"/>
                <a:gd name="T2" fmla="*/ 18 w 25"/>
                <a:gd name="T3" fmla="*/ 17 h 63"/>
                <a:gd name="T4" fmla="*/ 7 w 25"/>
                <a:gd name="T5" fmla="*/ 20 h 63"/>
                <a:gd name="T6" fmla="*/ 7 w 25"/>
                <a:gd name="T7" fmla="*/ 23 h 63"/>
                <a:gd name="T8" fmla="*/ 17 w 25"/>
                <a:gd name="T9" fmla="*/ 34 h 63"/>
                <a:gd name="T10" fmla="*/ 12 w 25"/>
                <a:gd name="T11" fmla="*/ 45 h 63"/>
                <a:gd name="T12" fmla="*/ 0 w 25"/>
                <a:gd name="T13" fmla="*/ 55 h 63"/>
                <a:gd name="T14" fmla="*/ 5 w 25"/>
                <a:gd name="T15" fmla="*/ 58 h 63"/>
                <a:gd name="T16" fmla="*/ 16 w 25"/>
                <a:gd name="T17" fmla="*/ 62 h 63"/>
                <a:gd name="T18" fmla="*/ 23 w 25"/>
                <a:gd name="T19" fmla="*/ 57 h 63"/>
                <a:gd name="T20" fmla="*/ 25 w 25"/>
                <a:gd name="T21" fmla="*/ 14 h 63"/>
                <a:gd name="T22" fmla="*/ 25 w 25"/>
                <a:gd name="T23" fmla="*/ 2 h 63"/>
                <a:gd name="T24" fmla="*/ 22 w 25"/>
                <a:gd name="T25" fmla="*/ 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  <p:grpSp>
        <p:nvGrpSpPr>
          <p:cNvPr id="1032" name="组合 1241">
            <a:extLst>
              <a:ext uri="{FF2B5EF4-FFF2-40B4-BE49-F238E27FC236}">
                <a16:creationId xmlns:a16="http://schemas.microsoft.com/office/drawing/2014/main" id="{45078D24-57E0-4A57-A916-07CA8E83ABAA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6121400"/>
            <a:ext cx="533400" cy="492125"/>
            <a:chOff x="0" y="0"/>
            <a:chExt cx="1062" cy="981"/>
          </a:xfrm>
        </p:grpSpPr>
        <p:sp>
          <p:nvSpPr>
            <p:cNvPr id="1243" name="未知">
              <a:extLst>
                <a:ext uri="{FF2B5EF4-FFF2-40B4-BE49-F238E27FC236}">
                  <a16:creationId xmlns:a16="http://schemas.microsoft.com/office/drawing/2014/main" id="{14AD1E79-B0F4-4935-B296-1F369824613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" y="0"/>
              <a:ext cx="205" cy="82"/>
            </a:xfrm>
            <a:custGeom>
              <a:avLst/>
              <a:gdLst>
                <a:gd name="T0" fmla="*/ 30 w 41"/>
                <a:gd name="T1" fmla="*/ 12 h 16"/>
                <a:gd name="T2" fmla="*/ 37 w 41"/>
                <a:gd name="T3" fmla="*/ 10 h 16"/>
                <a:gd name="T4" fmla="*/ 38 w 41"/>
                <a:gd name="T5" fmla="*/ 9 h 16"/>
                <a:gd name="T6" fmla="*/ 31 w 41"/>
                <a:gd name="T7" fmla="*/ 1 h 16"/>
                <a:gd name="T8" fmla="*/ 8 w 41"/>
                <a:gd name="T9" fmla="*/ 11 h 16"/>
                <a:gd name="T10" fmla="*/ 30 w 41"/>
                <a:gd name="T11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44" name="未知">
              <a:extLst>
                <a:ext uri="{FF2B5EF4-FFF2-40B4-BE49-F238E27FC236}">
                  <a16:creationId xmlns:a16="http://schemas.microsoft.com/office/drawing/2014/main" id="{0A82EF19-2C4F-454A-9338-20F561C3489F}"/>
                </a:ext>
              </a:extLst>
            </p:cNvPr>
            <p:cNvSpPr>
              <a:spLocks noEditPoints="1" noChangeArrowheads="1"/>
            </p:cNvSpPr>
            <p:nvPr userDrawn="1"/>
          </p:nvSpPr>
          <p:spPr bwMode="auto">
            <a:xfrm>
              <a:off x="0" y="6"/>
              <a:ext cx="1062" cy="975"/>
            </a:xfrm>
            <a:custGeom>
              <a:avLst/>
              <a:gdLst>
                <a:gd name="T0" fmla="*/ 163 w 210"/>
                <a:gd name="T1" fmla="*/ 155 h 193"/>
                <a:gd name="T2" fmla="*/ 152 w 210"/>
                <a:gd name="T3" fmla="*/ 125 h 193"/>
                <a:gd name="T4" fmla="*/ 142 w 210"/>
                <a:gd name="T5" fmla="*/ 99 h 193"/>
                <a:gd name="T6" fmla="*/ 165 w 210"/>
                <a:gd name="T7" fmla="*/ 93 h 193"/>
                <a:gd name="T8" fmla="*/ 146 w 210"/>
                <a:gd name="T9" fmla="*/ 82 h 193"/>
                <a:gd name="T10" fmla="*/ 157 w 210"/>
                <a:gd name="T11" fmla="*/ 83 h 193"/>
                <a:gd name="T12" fmla="*/ 157 w 210"/>
                <a:gd name="T13" fmla="*/ 77 h 193"/>
                <a:gd name="T14" fmla="*/ 135 w 210"/>
                <a:gd name="T15" fmla="*/ 78 h 193"/>
                <a:gd name="T16" fmla="*/ 128 w 210"/>
                <a:gd name="T17" fmla="*/ 125 h 193"/>
                <a:gd name="T18" fmla="*/ 124 w 210"/>
                <a:gd name="T19" fmla="*/ 84 h 193"/>
                <a:gd name="T20" fmla="*/ 118 w 210"/>
                <a:gd name="T21" fmla="*/ 67 h 193"/>
                <a:gd name="T22" fmla="*/ 124 w 210"/>
                <a:gd name="T23" fmla="*/ 51 h 193"/>
                <a:gd name="T24" fmla="*/ 121 w 210"/>
                <a:gd name="T25" fmla="*/ 37 h 193"/>
                <a:gd name="T26" fmla="*/ 119 w 210"/>
                <a:gd name="T27" fmla="*/ 24 h 193"/>
                <a:gd name="T28" fmla="*/ 132 w 210"/>
                <a:gd name="T29" fmla="*/ 39 h 193"/>
                <a:gd name="T30" fmla="*/ 149 w 210"/>
                <a:gd name="T31" fmla="*/ 18 h 193"/>
                <a:gd name="T32" fmla="*/ 147 w 210"/>
                <a:gd name="T33" fmla="*/ 36 h 193"/>
                <a:gd name="T34" fmla="*/ 143 w 210"/>
                <a:gd name="T35" fmla="*/ 48 h 193"/>
                <a:gd name="T36" fmla="*/ 144 w 210"/>
                <a:gd name="T37" fmla="*/ 67 h 193"/>
                <a:gd name="T38" fmla="*/ 199 w 210"/>
                <a:gd name="T39" fmla="*/ 29 h 193"/>
                <a:gd name="T40" fmla="*/ 90 w 210"/>
                <a:gd name="T41" fmla="*/ 1 h 193"/>
                <a:gd name="T42" fmla="*/ 56 w 210"/>
                <a:gd name="T43" fmla="*/ 8 h 193"/>
                <a:gd name="T44" fmla="*/ 85 w 210"/>
                <a:gd name="T45" fmla="*/ 12 h 193"/>
                <a:gd name="T46" fmla="*/ 60 w 210"/>
                <a:gd name="T47" fmla="*/ 22 h 193"/>
                <a:gd name="T48" fmla="*/ 58 w 210"/>
                <a:gd name="T49" fmla="*/ 29 h 193"/>
                <a:gd name="T50" fmla="*/ 38 w 210"/>
                <a:gd name="T51" fmla="*/ 17 h 193"/>
                <a:gd name="T52" fmla="*/ 13 w 210"/>
                <a:gd name="T53" fmla="*/ 115 h 193"/>
                <a:gd name="T54" fmla="*/ 61 w 210"/>
                <a:gd name="T55" fmla="*/ 146 h 193"/>
                <a:gd name="T56" fmla="*/ 45 w 210"/>
                <a:gd name="T57" fmla="*/ 133 h 193"/>
                <a:gd name="T58" fmla="*/ 35 w 210"/>
                <a:gd name="T59" fmla="*/ 145 h 193"/>
                <a:gd name="T60" fmla="*/ 32 w 210"/>
                <a:gd name="T61" fmla="*/ 128 h 193"/>
                <a:gd name="T62" fmla="*/ 46 w 210"/>
                <a:gd name="T63" fmla="*/ 86 h 193"/>
                <a:gd name="T64" fmla="*/ 67 w 210"/>
                <a:gd name="T65" fmla="*/ 83 h 193"/>
                <a:gd name="T66" fmla="*/ 71 w 210"/>
                <a:gd name="T67" fmla="*/ 95 h 193"/>
                <a:gd name="T68" fmla="*/ 61 w 210"/>
                <a:gd name="T69" fmla="*/ 121 h 193"/>
                <a:gd name="T70" fmla="*/ 91 w 210"/>
                <a:gd name="T71" fmla="*/ 180 h 193"/>
                <a:gd name="T72" fmla="*/ 186 w 210"/>
                <a:gd name="T73" fmla="*/ 166 h 193"/>
                <a:gd name="T74" fmla="*/ 182 w 210"/>
                <a:gd name="T75" fmla="*/ 66 h 193"/>
                <a:gd name="T76" fmla="*/ 165 w 210"/>
                <a:gd name="T77" fmla="*/ 60 h 193"/>
                <a:gd name="T78" fmla="*/ 113 w 210"/>
                <a:gd name="T79" fmla="*/ 61 h 193"/>
                <a:gd name="T80" fmla="*/ 108 w 210"/>
                <a:gd name="T81" fmla="*/ 87 h 193"/>
                <a:gd name="T82" fmla="*/ 114 w 210"/>
                <a:gd name="T83" fmla="*/ 50 h 193"/>
                <a:gd name="T84" fmla="*/ 89 w 210"/>
                <a:gd name="T85" fmla="*/ 26 h 193"/>
                <a:gd name="T86" fmla="*/ 105 w 210"/>
                <a:gd name="T87" fmla="*/ 35 h 193"/>
                <a:gd name="T88" fmla="*/ 61 w 210"/>
                <a:gd name="T89" fmla="*/ 72 h 193"/>
                <a:gd name="T90" fmla="*/ 24 w 210"/>
                <a:gd name="T91" fmla="*/ 37 h 193"/>
                <a:gd name="T92" fmla="*/ 68 w 210"/>
                <a:gd name="T93" fmla="*/ 40 h 193"/>
                <a:gd name="T94" fmla="*/ 79 w 210"/>
                <a:gd name="T95" fmla="*/ 40 h 193"/>
                <a:gd name="T96" fmla="*/ 108 w 210"/>
                <a:gd name="T97" fmla="*/ 45 h 193"/>
                <a:gd name="T98" fmla="*/ 99 w 210"/>
                <a:gd name="T99" fmla="*/ 93 h 193"/>
                <a:gd name="T100" fmla="*/ 93 w 210"/>
                <a:gd name="T101" fmla="*/ 51 h 193"/>
                <a:gd name="T102" fmla="*/ 61 w 210"/>
                <a:gd name="T103" fmla="*/ 72 h 193"/>
                <a:gd name="T104" fmla="*/ 80 w 210"/>
                <a:gd name="T105" fmla="*/ 82 h 193"/>
                <a:gd name="T106" fmla="*/ 88 w 210"/>
                <a:gd name="T107" fmla="*/ 58 h 193"/>
                <a:gd name="T108" fmla="*/ 102 w 210"/>
                <a:gd name="T109" fmla="*/ 145 h 193"/>
                <a:gd name="T110" fmla="*/ 82 w 210"/>
                <a:gd name="T111" fmla="*/ 96 h 193"/>
                <a:gd name="T112" fmla="*/ 117 w 210"/>
                <a:gd name="T113" fmla="*/ 106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45" name="未知">
              <a:extLst>
                <a:ext uri="{FF2B5EF4-FFF2-40B4-BE49-F238E27FC236}">
                  <a16:creationId xmlns:a16="http://schemas.microsoft.com/office/drawing/2014/main" id="{99C17B41-ABC9-4F87-B266-C2220995A29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3" y="472"/>
              <a:ext cx="85" cy="101"/>
            </a:xfrm>
            <a:custGeom>
              <a:avLst/>
              <a:gdLst>
                <a:gd name="T0" fmla="*/ 14 w 17"/>
                <a:gd name="T1" fmla="*/ 5 h 20"/>
                <a:gd name="T2" fmla="*/ 9 w 17"/>
                <a:gd name="T3" fmla="*/ 20 h 20"/>
                <a:gd name="T4" fmla="*/ 14 w 17"/>
                <a:gd name="T5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46" name="未知">
              <a:extLst>
                <a:ext uri="{FF2B5EF4-FFF2-40B4-BE49-F238E27FC236}">
                  <a16:creationId xmlns:a16="http://schemas.microsoft.com/office/drawing/2014/main" id="{AA7B416B-8414-434F-AEC5-3956D4A23AE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1" y="509"/>
              <a:ext cx="76" cy="136"/>
            </a:xfrm>
            <a:custGeom>
              <a:avLst/>
              <a:gdLst>
                <a:gd name="T0" fmla="*/ 7 w 15"/>
                <a:gd name="T1" fmla="*/ 10 h 27"/>
                <a:gd name="T2" fmla="*/ 4 w 15"/>
                <a:gd name="T3" fmla="*/ 25 h 27"/>
                <a:gd name="T4" fmla="*/ 15 w 15"/>
                <a:gd name="T5" fmla="*/ 16 h 27"/>
                <a:gd name="T6" fmla="*/ 13 w 15"/>
                <a:gd name="T7" fmla="*/ 8 h 27"/>
                <a:gd name="T8" fmla="*/ 7 w 15"/>
                <a:gd name="T9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47" name="未知">
              <a:extLst>
                <a:ext uri="{FF2B5EF4-FFF2-40B4-BE49-F238E27FC236}">
                  <a16:creationId xmlns:a16="http://schemas.microsoft.com/office/drawing/2014/main" id="{FF3ABE86-BB76-4402-BEBA-0E66E83ABDE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6" y="237"/>
              <a:ext cx="243" cy="117"/>
            </a:xfrm>
            <a:custGeom>
              <a:avLst/>
              <a:gdLst>
                <a:gd name="T0" fmla="*/ 40 w 48"/>
                <a:gd name="T1" fmla="*/ 2 h 23"/>
                <a:gd name="T2" fmla="*/ 9 w 48"/>
                <a:gd name="T3" fmla="*/ 1 h 23"/>
                <a:gd name="T4" fmla="*/ 1 w 48"/>
                <a:gd name="T5" fmla="*/ 9 h 23"/>
                <a:gd name="T6" fmla="*/ 22 w 48"/>
                <a:gd name="T7" fmla="*/ 21 h 23"/>
                <a:gd name="T8" fmla="*/ 34 w 48"/>
                <a:gd name="T9" fmla="*/ 20 h 23"/>
                <a:gd name="T10" fmla="*/ 40 w 48"/>
                <a:gd name="T11" fmla="*/ 19 h 23"/>
                <a:gd name="T12" fmla="*/ 40 w 48"/>
                <a:gd name="T13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48" name="未知">
              <a:extLst>
                <a:ext uri="{FF2B5EF4-FFF2-40B4-BE49-F238E27FC236}">
                  <a16:creationId xmlns:a16="http://schemas.microsoft.com/office/drawing/2014/main" id="{9CA51EB1-A6D7-4783-A1C5-64A70D4ABA0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05" y="560"/>
              <a:ext cx="177" cy="187"/>
            </a:xfrm>
            <a:custGeom>
              <a:avLst/>
              <a:gdLst>
                <a:gd name="T0" fmla="*/ 24 w 35"/>
                <a:gd name="T1" fmla="*/ 2 h 37"/>
                <a:gd name="T2" fmla="*/ 11 w 35"/>
                <a:gd name="T3" fmla="*/ 2 h 37"/>
                <a:gd name="T4" fmla="*/ 4 w 35"/>
                <a:gd name="T5" fmla="*/ 20 h 37"/>
                <a:gd name="T6" fmla="*/ 28 w 35"/>
                <a:gd name="T7" fmla="*/ 22 h 37"/>
                <a:gd name="T8" fmla="*/ 24 w 35"/>
                <a:gd name="T9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49" name="未知">
              <a:extLst>
                <a:ext uri="{FF2B5EF4-FFF2-40B4-BE49-F238E27FC236}">
                  <a16:creationId xmlns:a16="http://schemas.microsoft.com/office/drawing/2014/main" id="{4FC8235B-685D-4335-B166-ED9AA9D9C86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09" y="373"/>
              <a:ext cx="177" cy="38"/>
            </a:xfrm>
            <a:custGeom>
              <a:avLst/>
              <a:gdLst>
                <a:gd name="T0" fmla="*/ 5 w 35"/>
                <a:gd name="T1" fmla="*/ 0 h 7"/>
                <a:gd name="T2" fmla="*/ 14 w 35"/>
                <a:gd name="T3" fmla="*/ 5 h 7"/>
                <a:gd name="T4" fmla="*/ 5 w 35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50" name="未知">
              <a:extLst>
                <a:ext uri="{FF2B5EF4-FFF2-40B4-BE49-F238E27FC236}">
                  <a16:creationId xmlns:a16="http://schemas.microsoft.com/office/drawing/2014/main" id="{C0D04806-DD51-4B0E-A929-230077A36AE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9" y="370"/>
              <a:ext cx="136" cy="79"/>
            </a:xfrm>
            <a:custGeom>
              <a:avLst/>
              <a:gdLst>
                <a:gd name="T0" fmla="*/ 7 w 27"/>
                <a:gd name="T1" fmla="*/ 13 h 16"/>
                <a:gd name="T2" fmla="*/ 25 w 27"/>
                <a:gd name="T3" fmla="*/ 6 h 16"/>
                <a:gd name="T4" fmla="*/ 17 w 27"/>
                <a:gd name="T5" fmla="*/ 1 h 16"/>
                <a:gd name="T6" fmla="*/ 7 w 27"/>
                <a:gd name="T7" fmla="*/ 11 h 16"/>
                <a:gd name="T8" fmla="*/ 7 w 27"/>
                <a:gd name="T9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51" name="未知">
              <a:extLst>
                <a:ext uri="{FF2B5EF4-FFF2-40B4-BE49-F238E27FC236}">
                  <a16:creationId xmlns:a16="http://schemas.microsoft.com/office/drawing/2014/main" id="{91CD0A54-4688-4392-9106-00F08AD0BD5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3" y="421"/>
              <a:ext cx="177" cy="85"/>
            </a:xfrm>
            <a:custGeom>
              <a:avLst/>
              <a:gdLst>
                <a:gd name="T0" fmla="*/ 25 w 35"/>
                <a:gd name="T1" fmla="*/ 6 h 17"/>
                <a:gd name="T2" fmla="*/ 8 w 35"/>
                <a:gd name="T3" fmla="*/ 10 h 17"/>
                <a:gd name="T4" fmla="*/ 6 w 35"/>
                <a:gd name="T5" fmla="*/ 13 h 17"/>
                <a:gd name="T6" fmla="*/ 27 w 35"/>
                <a:gd name="T7" fmla="*/ 12 h 17"/>
                <a:gd name="T8" fmla="*/ 25 w 35"/>
                <a:gd name="T9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52" name="未知">
              <a:extLst>
                <a:ext uri="{FF2B5EF4-FFF2-40B4-BE49-F238E27FC236}">
                  <a16:creationId xmlns:a16="http://schemas.microsoft.com/office/drawing/2014/main" id="{931C59D9-977D-4D83-A646-DD960174A98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49" y="500"/>
              <a:ext cx="247" cy="60"/>
            </a:xfrm>
            <a:custGeom>
              <a:avLst/>
              <a:gdLst>
                <a:gd name="T0" fmla="*/ 40 w 49"/>
                <a:gd name="T1" fmla="*/ 3 h 12"/>
                <a:gd name="T2" fmla="*/ 29 w 49"/>
                <a:gd name="T3" fmla="*/ 1 h 12"/>
                <a:gd name="T4" fmla="*/ 7 w 49"/>
                <a:gd name="T5" fmla="*/ 0 h 12"/>
                <a:gd name="T6" fmla="*/ 2 w 49"/>
                <a:gd name="T7" fmla="*/ 5 h 12"/>
                <a:gd name="T8" fmla="*/ 20 w 49"/>
                <a:gd name="T9" fmla="*/ 8 h 12"/>
                <a:gd name="T10" fmla="*/ 41 w 49"/>
                <a:gd name="T11" fmla="*/ 8 h 12"/>
                <a:gd name="T12" fmla="*/ 40 w 49"/>
                <a:gd name="T13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53" name="未知">
              <a:extLst>
                <a:ext uri="{FF2B5EF4-FFF2-40B4-BE49-F238E27FC236}">
                  <a16:creationId xmlns:a16="http://schemas.microsoft.com/office/drawing/2014/main" id="{43F88AD5-6F40-47EF-B544-5FF8288B81F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74" y="557"/>
              <a:ext cx="202" cy="54"/>
            </a:xfrm>
            <a:custGeom>
              <a:avLst/>
              <a:gdLst>
                <a:gd name="T0" fmla="*/ 37 w 40"/>
                <a:gd name="T1" fmla="*/ 2 h 11"/>
                <a:gd name="T2" fmla="*/ 26 w 40"/>
                <a:gd name="T3" fmla="*/ 4 h 11"/>
                <a:gd name="T4" fmla="*/ 13 w 40"/>
                <a:gd name="T5" fmla="*/ 3 h 11"/>
                <a:gd name="T6" fmla="*/ 1 w 40"/>
                <a:gd name="T7" fmla="*/ 2 h 11"/>
                <a:gd name="T8" fmla="*/ 35 w 40"/>
                <a:gd name="T9" fmla="*/ 8 h 11"/>
                <a:gd name="T10" fmla="*/ 37 w 40"/>
                <a:gd name="T11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54" name="未知">
              <a:extLst>
                <a:ext uri="{FF2B5EF4-FFF2-40B4-BE49-F238E27FC236}">
                  <a16:creationId xmlns:a16="http://schemas.microsoft.com/office/drawing/2014/main" id="{9C6309AB-779B-4506-94CA-B40BAE76240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2" y="601"/>
              <a:ext cx="209" cy="174"/>
            </a:xfrm>
            <a:custGeom>
              <a:avLst/>
              <a:gdLst>
                <a:gd name="T0" fmla="*/ 28 w 41"/>
                <a:gd name="T1" fmla="*/ 9 h 34"/>
                <a:gd name="T2" fmla="*/ 13 w 41"/>
                <a:gd name="T3" fmla="*/ 6 h 34"/>
                <a:gd name="T4" fmla="*/ 4 w 41"/>
                <a:gd name="T5" fmla="*/ 15 h 34"/>
                <a:gd name="T6" fmla="*/ 1 w 41"/>
                <a:gd name="T7" fmla="*/ 19 h 34"/>
                <a:gd name="T8" fmla="*/ 9 w 41"/>
                <a:gd name="T9" fmla="*/ 19 h 34"/>
                <a:gd name="T10" fmla="*/ 17 w 41"/>
                <a:gd name="T11" fmla="*/ 27 h 34"/>
                <a:gd name="T12" fmla="*/ 21 w 41"/>
                <a:gd name="T13" fmla="*/ 30 h 34"/>
                <a:gd name="T14" fmla="*/ 29 w 41"/>
                <a:gd name="T15" fmla="*/ 19 h 34"/>
                <a:gd name="T16" fmla="*/ 39 w 41"/>
                <a:gd name="T17" fmla="*/ 19 h 34"/>
                <a:gd name="T18" fmla="*/ 28 w 41"/>
                <a:gd name="T19" fmla="*/ 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55" name="未知">
              <a:extLst>
                <a:ext uri="{FF2B5EF4-FFF2-40B4-BE49-F238E27FC236}">
                  <a16:creationId xmlns:a16="http://schemas.microsoft.com/office/drawing/2014/main" id="{77FA19C4-81A7-4E0E-829B-FDDF919181D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1" y="522"/>
              <a:ext cx="126" cy="316"/>
            </a:xfrm>
            <a:custGeom>
              <a:avLst/>
              <a:gdLst>
                <a:gd name="T0" fmla="*/ 22 w 25"/>
                <a:gd name="T1" fmla="*/ 2 h 63"/>
                <a:gd name="T2" fmla="*/ 18 w 25"/>
                <a:gd name="T3" fmla="*/ 17 h 63"/>
                <a:gd name="T4" fmla="*/ 7 w 25"/>
                <a:gd name="T5" fmla="*/ 20 h 63"/>
                <a:gd name="T6" fmla="*/ 7 w 25"/>
                <a:gd name="T7" fmla="*/ 23 h 63"/>
                <a:gd name="T8" fmla="*/ 17 w 25"/>
                <a:gd name="T9" fmla="*/ 34 h 63"/>
                <a:gd name="T10" fmla="*/ 12 w 25"/>
                <a:gd name="T11" fmla="*/ 45 h 63"/>
                <a:gd name="T12" fmla="*/ 0 w 25"/>
                <a:gd name="T13" fmla="*/ 55 h 63"/>
                <a:gd name="T14" fmla="*/ 5 w 25"/>
                <a:gd name="T15" fmla="*/ 58 h 63"/>
                <a:gd name="T16" fmla="*/ 16 w 25"/>
                <a:gd name="T17" fmla="*/ 62 h 63"/>
                <a:gd name="T18" fmla="*/ 23 w 25"/>
                <a:gd name="T19" fmla="*/ 57 h 63"/>
                <a:gd name="T20" fmla="*/ 25 w 25"/>
                <a:gd name="T21" fmla="*/ 14 h 63"/>
                <a:gd name="T22" fmla="*/ 25 w 25"/>
                <a:gd name="T23" fmla="*/ 2 h 63"/>
                <a:gd name="T24" fmla="*/ 22 w 25"/>
                <a:gd name="T25" fmla="*/ 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  <p:grpSp>
        <p:nvGrpSpPr>
          <p:cNvPr id="1033" name="组合 1255">
            <a:extLst>
              <a:ext uri="{FF2B5EF4-FFF2-40B4-BE49-F238E27FC236}">
                <a16:creationId xmlns:a16="http://schemas.microsoft.com/office/drawing/2014/main" id="{73D5AF1B-9343-4C7C-B414-4F3B7DF2845B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0"/>
            <a:ext cx="2317750" cy="2055813"/>
            <a:chOff x="0" y="0"/>
            <a:chExt cx="1748" cy="1556"/>
          </a:xfrm>
        </p:grpSpPr>
        <p:sp>
          <p:nvSpPr>
            <p:cNvPr id="1257" name="未知">
              <a:extLst>
                <a:ext uri="{FF2B5EF4-FFF2-40B4-BE49-F238E27FC236}">
                  <a16:creationId xmlns:a16="http://schemas.microsoft.com/office/drawing/2014/main" id="{586FD530-529D-4BEF-8C53-E74E4770185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1" y="0"/>
              <a:ext cx="1585" cy="1443"/>
            </a:xfrm>
            <a:custGeom>
              <a:avLst/>
              <a:gdLst>
                <a:gd name="T0" fmla="*/ 23 w 546"/>
                <a:gd name="T1" fmla="*/ 4 h 497"/>
                <a:gd name="T2" fmla="*/ 11 w 546"/>
                <a:gd name="T3" fmla="*/ 71 h 497"/>
                <a:gd name="T4" fmla="*/ 25 w 546"/>
                <a:gd name="T5" fmla="*/ 393 h 497"/>
                <a:gd name="T6" fmla="*/ 54 w 546"/>
                <a:gd name="T7" fmla="*/ 457 h 497"/>
                <a:gd name="T8" fmla="*/ 158 w 546"/>
                <a:gd name="T9" fmla="*/ 482 h 497"/>
                <a:gd name="T10" fmla="*/ 204 w 546"/>
                <a:gd name="T11" fmla="*/ 495 h 497"/>
                <a:gd name="T12" fmla="*/ 520 w 546"/>
                <a:gd name="T13" fmla="*/ 475 h 497"/>
                <a:gd name="T14" fmla="*/ 533 w 546"/>
                <a:gd name="T15" fmla="*/ 167 h 497"/>
                <a:gd name="T16" fmla="*/ 369 w 546"/>
                <a:gd name="T17" fmla="*/ 16 h 497"/>
                <a:gd name="T18" fmla="*/ 249 w 546"/>
                <a:gd name="T19" fmla="*/ 29 h 497"/>
                <a:gd name="T20" fmla="*/ 198 w 546"/>
                <a:gd name="T21" fmla="*/ 11 h 497"/>
                <a:gd name="T22" fmla="*/ 151 w 546"/>
                <a:gd name="T23" fmla="*/ 2 h 497"/>
                <a:gd name="T24" fmla="*/ 23 w 546"/>
                <a:gd name="T25" fmla="*/ 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6" h="497">
                  <a:moveTo>
                    <a:pt x="23" y="4"/>
                  </a:moveTo>
                  <a:cubicBezTo>
                    <a:pt x="23" y="4"/>
                    <a:pt x="0" y="34"/>
                    <a:pt x="11" y="71"/>
                  </a:cubicBezTo>
                  <a:cubicBezTo>
                    <a:pt x="19" y="100"/>
                    <a:pt x="25" y="393"/>
                    <a:pt x="25" y="393"/>
                  </a:cubicBezTo>
                  <a:cubicBezTo>
                    <a:pt x="25" y="393"/>
                    <a:pt x="42" y="452"/>
                    <a:pt x="54" y="457"/>
                  </a:cubicBezTo>
                  <a:cubicBezTo>
                    <a:pt x="66" y="462"/>
                    <a:pt x="158" y="482"/>
                    <a:pt x="158" y="482"/>
                  </a:cubicBezTo>
                  <a:cubicBezTo>
                    <a:pt x="158" y="482"/>
                    <a:pt x="191" y="497"/>
                    <a:pt x="204" y="495"/>
                  </a:cubicBezTo>
                  <a:cubicBezTo>
                    <a:pt x="217" y="494"/>
                    <a:pt x="506" y="487"/>
                    <a:pt x="520" y="475"/>
                  </a:cubicBezTo>
                  <a:cubicBezTo>
                    <a:pt x="533" y="463"/>
                    <a:pt x="546" y="218"/>
                    <a:pt x="533" y="167"/>
                  </a:cubicBezTo>
                  <a:cubicBezTo>
                    <a:pt x="520" y="117"/>
                    <a:pt x="404" y="14"/>
                    <a:pt x="369" y="16"/>
                  </a:cubicBezTo>
                  <a:cubicBezTo>
                    <a:pt x="335" y="17"/>
                    <a:pt x="249" y="29"/>
                    <a:pt x="249" y="29"/>
                  </a:cubicBezTo>
                  <a:lnTo>
                    <a:pt x="198" y="11"/>
                  </a:lnTo>
                  <a:lnTo>
                    <a:pt x="151" y="2"/>
                  </a:lnTo>
                  <a:cubicBezTo>
                    <a:pt x="151" y="2"/>
                    <a:pt x="79" y="0"/>
                    <a:pt x="23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grpSp>
          <p:nvGrpSpPr>
            <p:cNvPr id="1040" name="组合 1257">
              <a:extLst>
                <a:ext uri="{FF2B5EF4-FFF2-40B4-BE49-F238E27FC236}">
                  <a16:creationId xmlns:a16="http://schemas.microsoft.com/office/drawing/2014/main" id="{20BB93FF-6216-4498-87A7-56430FB5048F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0" y="5"/>
              <a:ext cx="1748" cy="1551"/>
              <a:chOff x="0" y="0"/>
              <a:chExt cx="2958" cy="2699"/>
            </a:xfrm>
          </p:grpSpPr>
          <p:sp>
            <p:nvSpPr>
              <p:cNvPr id="1259" name="未知">
                <a:extLst>
                  <a:ext uri="{FF2B5EF4-FFF2-40B4-BE49-F238E27FC236}">
                    <a16:creationId xmlns:a16="http://schemas.microsoft.com/office/drawing/2014/main" id="{D224F9CA-76BC-4E90-B5B3-D8EDD537C3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" y="0"/>
                <a:ext cx="490" cy="186"/>
              </a:xfrm>
              <a:custGeom>
                <a:avLst/>
                <a:gdLst>
                  <a:gd name="T0" fmla="*/ 71 w 97"/>
                  <a:gd name="T1" fmla="*/ 25 h 37"/>
                  <a:gd name="T2" fmla="*/ 91 w 97"/>
                  <a:gd name="T3" fmla="*/ 20 h 37"/>
                  <a:gd name="T4" fmla="*/ 92 w 97"/>
                  <a:gd name="T5" fmla="*/ 17 h 37"/>
                  <a:gd name="T6" fmla="*/ 88 w 97"/>
                  <a:gd name="T7" fmla="*/ 0 h 37"/>
                  <a:gd name="T8" fmla="*/ 25 w 97"/>
                  <a:gd name="T9" fmla="*/ 0 h 37"/>
                  <a:gd name="T10" fmla="*/ 10 w 97"/>
                  <a:gd name="T11" fmla="*/ 22 h 37"/>
                  <a:gd name="T12" fmla="*/ 71 w 97"/>
                  <a:gd name="T13" fmla="*/ 2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7" h="37">
                    <a:moveTo>
                      <a:pt x="71" y="25"/>
                    </a:moveTo>
                    <a:cubicBezTo>
                      <a:pt x="81" y="22"/>
                      <a:pt x="87" y="21"/>
                      <a:pt x="91" y="20"/>
                    </a:cubicBezTo>
                    <a:cubicBezTo>
                      <a:pt x="91" y="19"/>
                      <a:pt x="91" y="19"/>
                      <a:pt x="92" y="17"/>
                    </a:cubicBezTo>
                    <a:cubicBezTo>
                      <a:pt x="97" y="11"/>
                      <a:pt x="95" y="4"/>
                      <a:pt x="88" y="0"/>
                    </a:cubicBezTo>
                    <a:lnTo>
                      <a:pt x="25" y="0"/>
                    </a:lnTo>
                    <a:cubicBezTo>
                      <a:pt x="10" y="3"/>
                      <a:pt x="0" y="10"/>
                      <a:pt x="10" y="22"/>
                    </a:cubicBezTo>
                    <a:cubicBezTo>
                      <a:pt x="10" y="22"/>
                      <a:pt x="28" y="37"/>
                      <a:pt x="71" y="2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1260" name="未知">
                <a:extLst>
                  <a:ext uri="{FF2B5EF4-FFF2-40B4-BE49-F238E27FC236}">
                    <a16:creationId xmlns:a16="http://schemas.microsoft.com/office/drawing/2014/main" id="{882627A8-20E4-4740-A39A-E27B9D788C01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0" y="0"/>
                <a:ext cx="2958" cy="2699"/>
              </a:xfrm>
              <a:custGeom>
                <a:avLst/>
                <a:gdLst>
                  <a:gd name="T0" fmla="*/ 504 w 585"/>
                  <a:gd name="T1" fmla="*/ 1 h 534"/>
                  <a:gd name="T2" fmla="*/ 157 w 585"/>
                  <a:gd name="T3" fmla="*/ 0 h 534"/>
                  <a:gd name="T4" fmla="*/ 225 w 585"/>
                  <a:gd name="T5" fmla="*/ 21 h 534"/>
                  <a:gd name="T6" fmla="*/ 174 w 585"/>
                  <a:gd name="T7" fmla="*/ 39 h 534"/>
                  <a:gd name="T8" fmla="*/ 207 w 585"/>
                  <a:gd name="T9" fmla="*/ 71 h 534"/>
                  <a:gd name="T10" fmla="*/ 74 w 585"/>
                  <a:gd name="T11" fmla="*/ 60 h 534"/>
                  <a:gd name="T12" fmla="*/ 26 w 585"/>
                  <a:gd name="T13" fmla="*/ 63 h 534"/>
                  <a:gd name="T14" fmla="*/ 199 w 585"/>
                  <a:gd name="T15" fmla="*/ 487 h 534"/>
                  <a:gd name="T16" fmla="*/ 144 w 585"/>
                  <a:gd name="T17" fmla="*/ 341 h 534"/>
                  <a:gd name="T18" fmla="*/ 105 w 585"/>
                  <a:gd name="T19" fmla="*/ 376 h 534"/>
                  <a:gd name="T20" fmla="*/ 94 w 585"/>
                  <a:gd name="T21" fmla="*/ 435 h 534"/>
                  <a:gd name="T22" fmla="*/ 124 w 585"/>
                  <a:gd name="T23" fmla="*/ 265 h 534"/>
                  <a:gd name="T24" fmla="*/ 153 w 585"/>
                  <a:gd name="T25" fmla="*/ 228 h 534"/>
                  <a:gd name="T26" fmla="*/ 209 w 585"/>
                  <a:gd name="T27" fmla="*/ 237 h 534"/>
                  <a:gd name="T28" fmla="*/ 188 w 585"/>
                  <a:gd name="T29" fmla="*/ 306 h 534"/>
                  <a:gd name="T30" fmla="*/ 192 w 585"/>
                  <a:gd name="T31" fmla="*/ 395 h 534"/>
                  <a:gd name="T32" fmla="*/ 515 w 585"/>
                  <a:gd name="T33" fmla="*/ 483 h 534"/>
                  <a:gd name="T34" fmla="*/ 454 w 585"/>
                  <a:gd name="T35" fmla="*/ 427 h 534"/>
                  <a:gd name="T36" fmla="*/ 425 w 585"/>
                  <a:gd name="T37" fmla="*/ 345 h 534"/>
                  <a:gd name="T38" fmla="*/ 396 w 585"/>
                  <a:gd name="T39" fmla="*/ 270 h 534"/>
                  <a:gd name="T40" fmla="*/ 460 w 585"/>
                  <a:gd name="T41" fmla="*/ 256 h 534"/>
                  <a:gd name="T42" fmla="*/ 407 w 585"/>
                  <a:gd name="T43" fmla="*/ 223 h 534"/>
                  <a:gd name="T44" fmla="*/ 439 w 585"/>
                  <a:gd name="T45" fmla="*/ 226 h 534"/>
                  <a:gd name="T46" fmla="*/ 438 w 585"/>
                  <a:gd name="T47" fmla="*/ 209 h 534"/>
                  <a:gd name="T48" fmla="*/ 376 w 585"/>
                  <a:gd name="T49" fmla="*/ 211 h 534"/>
                  <a:gd name="T50" fmla="*/ 357 w 585"/>
                  <a:gd name="T51" fmla="*/ 343 h 534"/>
                  <a:gd name="T52" fmla="*/ 347 w 585"/>
                  <a:gd name="T53" fmla="*/ 230 h 534"/>
                  <a:gd name="T54" fmla="*/ 331 w 585"/>
                  <a:gd name="T55" fmla="*/ 182 h 534"/>
                  <a:gd name="T56" fmla="*/ 347 w 585"/>
                  <a:gd name="T57" fmla="*/ 136 h 534"/>
                  <a:gd name="T58" fmla="*/ 339 w 585"/>
                  <a:gd name="T59" fmla="*/ 99 h 534"/>
                  <a:gd name="T60" fmla="*/ 331 w 585"/>
                  <a:gd name="T61" fmla="*/ 62 h 534"/>
                  <a:gd name="T62" fmla="*/ 369 w 585"/>
                  <a:gd name="T63" fmla="*/ 103 h 534"/>
                  <a:gd name="T64" fmla="*/ 415 w 585"/>
                  <a:gd name="T65" fmla="*/ 47 h 534"/>
                  <a:gd name="T66" fmla="*/ 409 w 585"/>
                  <a:gd name="T67" fmla="*/ 95 h 534"/>
                  <a:gd name="T68" fmla="*/ 401 w 585"/>
                  <a:gd name="T69" fmla="*/ 130 h 534"/>
                  <a:gd name="T70" fmla="*/ 401 w 585"/>
                  <a:gd name="T71" fmla="*/ 181 h 534"/>
                  <a:gd name="T72" fmla="*/ 558 w 585"/>
                  <a:gd name="T73" fmla="*/ 181 h 534"/>
                  <a:gd name="T74" fmla="*/ 554 w 585"/>
                  <a:gd name="T75" fmla="*/ 76 h 534"/>
                  <a:gd name="T76" fmla="*/ 249 w 585"/>
                  <a:gd name="T77" fmla="*/ 69 h 534"/>
                  <a:gd name="T78" fmla="*/ 293 w 585"/>
                  <a:gd name="T79" fmla="*/ 93 h 534"/>
                  <a:gd name="T80" fmla="*/ 171 w 585"/>
                  <a:gd name="T81" fmla="*/ 195 h 534"/>
                  <a:gd name="T82" fmla="*/ 69 w 585"/>
                  <a:gd name="T83" fmla="*/ 98 h 534"/>
                  <a:gd name="T84" fmla="*/ 191 w 585"/>
                  <a:gd name="T85" fmla="*/ 106 h 534"/>
                  <a:gd name="T86" fmla="*/ 220 w 585"/>
                  <a:gd name="T87" fmla="*/ 105 h 534"/>
                  <a:gd name="T88" fmla="*/ 302 w 585"/>
                  <a:gd name="T89" fmla="*/ 121 h 534"/>
                  <a:gd name="T90" fmla="*/ 276 w 585"/>
                  <a:gd name="T91" fmla="*/ 256 h 534"/>
                  <a:gd name="T92" fmla="*/ 260 w 585"/>
                  <a:gd name="T93" fmla="*/ 137 h 534"/>
                  <a:gd name="T94" fmla="*/ 171 w 585"/>
                  <a:gd name="T95" fmla="*/ 195 h 534"/>
                  <a:gd name="T96" fmla="*/ 223 w 585"/>
                  <a:gd name="T97" fmla="*/ 225 h 534"/>
                  <a:gd name="T98" fmla="*/ 247 w 585"/>
                  <a:gd name="T99" fmla="*/ 158 h 534"/>
                  <a:gd name="T100" fmla="*/ 326 w 585"/>
                  <a:gd name="T101" fmla="*/ 292 h 534"/>
                  <a:gd name="T102" fmla="*/ 215 w 585"/>
                  <a:gd name="T103" fmla="*/ 321 h 534"/>
                  <a:gd name="T104" fmla="*/ 309 w 585"/>
                  <a:gd name="T105" fmla="*/ 277 h 534"/>
                  <a:gd name="T106" fmla="*/ 318 w 585"/>
                  <a:gd name="T107" fmla="*/ 133 h 534"/>
                  <a:gd name="T108" fmla="*/ 313 w 585"/>
                  <a:gd name="T109" fmla="*/ 213 h 534"/>
                  <a:gd name="T110" fmla="*/ 299 w 585"/>
                  <a:gd name="T111" fmla="*/ 144 h 534"/>
                  <a:gd name="T112" fmla="*/ 507 w 585"/>
                  <a:gd name="T113" fmla="*/ 179 h 534"/>
                  <a:gd name="T114" fmla="*/ 461 w 585"/>
                  <a:gd name="T115" fmla="*/ 162 h 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85" h="534">
                    <a:moveTo>
                      <a:pt x="554" y="76"/>
                    </a:moveTo>
                    <a:cubicBezTo>
                      <a:pt x="551" y="32"/>
                      <a:pt x="543" y="9"/>
                      <a:pt x="504" y="1"/>
                    </a:cubicBezTo>
                    <a:cubicBezTo>
                      <a:pt x="500" y="1"/>
                      <a:pt x="494" y="0"/>
                      <a:pt x="486" y="0"/>
                    </a:cubicBezTo>
                    <a:lnTo>
                      <a:pt x="157" y="0"/>
                    </a:lnTo>
                    <a:cubicBezTo>
                      <a:pt x="156" y="5"/>
                      <a:pt x="153" y="17"/>
                      <a:pt x="158" y="17"/>
                    </a:cubicBezTo>
                    <a:cubicBezTo>
                      <a:pt x="171" y="17"/>
                      <a:pt x="223" y="21"/>
                      <a:pt x="225" y="21"/>
                    </a:cubicBezTo>
                    <a:cubicBezTo>
                      <a:pt x="226" y="21"/>
                      <a:pt x="250" y="16"/>
                      <a:pt x="237" y="28"/>
                    </a:cubicBezTo>
                    <a:cubicBezTo>
                      <a:pt x="223" y="41"/>
                      <a:pt x="192" y="41"/>
                      <a:pt x="174" y="39"/>
                    </a:cubicBezTo>
                    <a:cubicBezTo>
                      <a:pt x="131" y="36"/>
                      <a:pt x="152" y="56"/>
                      <a:pt x="168" y="56"/>
                    </a:cubicBezTo>
                    <a:cubicBezTo>
                      <a:pt x="218" y="56"/>
                      <a:pt x="228" y="68"/>
                      <a:pt x="207" y="71"/>
                    </a:cubicBezTo>
                    <a:cubicBezTo>
                      <a:pt x="186" y="74"/>
                      <a:pt x="182" y="73"/>
                      <a:pt x="162" y="76"/>
                    </a:cubicBezTo>
                    <a:cubicBezTo>
                      <a:pt x="7" y="101"/>
                      <a:pt x="59" y="60"/>
                      <a:pt x="74" y="60"/>
                    </a:cubicBezTo>
                    <a:cubicBezTo>
                      <a:pt x="139" y="59"/>
                      <a:pt x="123" y="37"/>
                      <a:pt x="107" y="42"/>
                    </a:cubicBezTo>
                    <a:cubicBezTo>
                      <a:pt x="91" y="46"/>
                      <a:pt x="34" y="27"/>
                      <a:pt x="26" y="63"/>
                    </a:cubicBezTo>
                    <a:cubicBezTo>
                      <a:pt x="19" y="100"/>
                      <a:pt x="42" y="282"/>
                      <a:pt x="36" y="317"/>
                    </a:cubicBezTo>
                    <a:cubicBezTo>
                      <a:pt x="0" y="534"/>
                      <a:pt x="199" y="487"/>
                      <a:pt x="199" y="487"/>
                    </a:cubicBezTo>
                    <a:cubicBezTo>
                      <a:pt x="156" y="453"/>
                      <a:pt x="174" y="421"/>
                      <a:pt x="171" y="403"/>
                    </a:cubicBezTo>
                    <a:cubicBezTo>
                      <a:pt x="161" y="345"/>
                      <a:pt x="154" y="337"/>
                      <a:pt x="144" y="341"/>
                    </a:cubicBezTo>
                    <a:cubicBezTo>
                      <a:pt x="121" y="352"/>
                      <a:pt x="123" y="358"/>
                      <a:pt x="126" y="367"/>
                    </a:cubicBezTo>
                    <a:cubicBezTo>
                      <a:pt x="142" y="416"/>
                      <a:pt x="105" y="376"/>
                      <a:pt x="105" y="376"/>
                    </a:cubicBezTo>
                    <a:cubicBezTo>
                      <a:pt x="98" y="380"/>
                      <a:pt x="95" y="390"/>
                      <a:pt x="99" y="399"/>
                    </a:cubicBezTo>
                    <a:cubicBezTo>
                      <a:pt x="131" y="463"/>
                      <a:pt x="101" y="446"/>
                      <a:pt x="94" y="435"/>
                    </a:cubicBezTo>
                    <a:cubicBezTo>
                      <a:pt x="61" y="390"/>
                      <a:pt x="92" y="366"/>
                      <a:pt x="88" y="352"/>
                    </a:cubicBezTo>
                    <a:cubicBezTo>
                      <a:pt x="75" y="295"/>
                      <a:pt x="118" y="274"/>
                      <a:pt x="124" y="265"/>
                    </a:cubicBezTo>
                    <a:cubicBezTo>
                      <a:pt x="130" y="256"/>
                      <a:pt x="127" y="253"/>
                      <a:pt x="129" y="234"/>
                    </a:cubicBezTo>
                    <a:cubicBezTo>
                      <a:pt x="136" y="195"/>
                      <a:pt x="155" y="216"/>
                      <a:pt x="153" y="228"/>
                    </a:cubicBezTo>
                    <a:cubicBezTo>
                      <a:pt x="148" y="274"/>
                      <a:pt x="176" y="242"/>
                      <a:pt x="186" y="228"/>
                    </a:cubicBezTo>
                    <a:cubicBezTo>
                      <a:pt x="218" y="186"/>
                      <a:pt x="214" y="229"/>
                      <a:pt x="209" y="237"/>
                    </a:cubicBezTo>
                    <a:cubicBezTo>
                      <a:pt x="203" y="244"/>
                      <a:pt x="198" y="255"/>
                      <a:pt x="200" y="260"/>
                    </a:cubicBezTo>
                    <a:cubicBezTo>
                      <a:pt x="208" y="283"/>
                      <a:pt x="193" y="305"/>
                      <a:pt x="188" y="306"/>
                    </a:cubicBezTo>
                    <a:cubicBezTo>
                      <a:pt x="184" y="308"/>
                      <a:pt x="170" y="314"/>
                      <a:pt x="170" y="332"/>
                    </a:cubicBezTo>
                    <a:cubicBezTo>
                      <a:pt x="171" y="350"/>
                      <a:pt x="192" y="382"/>
                      <a:pt x="192" y="395"/>
                    </a:cubicBezTo>
                    <a:cubicBezTo>
                      <a:pt x="193" y="492"/>
                      <a:pt x="236" y="499"/>
                      <a:pt x="255" y="497"/>
                    </a:cubicBezTo>
                    <a:cubicBezTo>
                      <a:pt x="275" y="496"/>
                      <a:pt x="445" y="490"/>
                      <a:pt x="515" y="483"/>
                    </a:cubicBezTo>
                    <a:cubicBezTo>
                      <a:pt x="585" y="477"/>
                      <a:pt x="538" y="458"/>
                      <a:pt x="518" y="458"/>
                    </a:cubicBezTo>
                    <a:cubicBezTo>
                      <a:pt x="467" y="458"/>
                      <a:pt x="454" y="427"/>
                      <a:pt x="454" y="427"/>
                    </a:cubicBezTo>
                    <a:cubicBezTo>
                      <a:pt x="454" y="427"/>
                      <a:pt x="453" y="405"/>
                      <a:pt x="431" y="400"/>
                    </a:cubicBezTo>
                    <a:cubicBezTo>
                      <a:pt x="376" y="385"/>
                      <a:pt x="411" y="353"/>
                      <a:pt x="425" y="345"/>
                    </a:cubicBezTo>
                    <a:cubicBezTo>
                      <a:pt x="438" y="338"/>
                      <a:pt x="430" y="335"/>
                      <a:pt x="420" y="329"/>
                    </a:cubicBezTo>
                    <a:cubicBezTo>
                      <a:pt x="398" y="316"/>
                      <a:pt x="394" y="300"/>
                      <a:pt x="396" y="270"/>
                    </a:cubicBezTo>
                    <a:cubicBezTo>
                      <a:pt x="397" y="240"/>
                      <a:pt x="416" y="249"/>
                      <a:pt x="416" y="249"/>
                    </a:cubicBezTo>
                    <a:cubicBezTo>
                      <a:pt x="416" y="249"/>
                      <a:pt x="448" y="262"/>
                      <a:pt x="460" y="256"/>
                    </a:cubicBezTo>
                    <a:cubicBezTo>
                      <a:pt x="472" y="250"/>
                      <a:pt x="467" y="239"/>
                      <a:pt x="461" y="244"/>
                    </a:cubicBezTo>
                    <a:cubicBezTo>
                      <a:pt x="455" y="248"/>
                      <a:pt x="412" y="244"/>
                      <a:pt x="407" y="223"/>
                    </a:cubicBezTo>
                    <a:cubicBezTo>
                      <a:pt x="403" y="202"/>
                      <a:pt x="418" y="213"/>
                      <a:pt x="422" y="214"/>
                    </a:cubicBezTo>
                    <a:cubicBezTo>
                      <a:pt x="427" y="216"/>
                      <a:pt x="427" y="220"/>
                      <a:pt x="439" y="226"/>
                    </a:cubicBezTo>
                    <a:cubicBezTo>
                      <a:pt x="468" y="241"/>
                      <a:pt x="454" y="224"/>
                      <a:pt x="454" y="224"/>
                    </a:cubicBezTo>
                    <a:cubicBezTo>
                      <a:pt x="454" y="224"/>
                      <a:pt x="454" y="224"/>
                      <a:pt x="438" y="209"/>
                    </a:cubicBezTo>
                    <a:cubicBezTo>
                      <a:pt x="423" y="194"/>
                      <a:pt x="406" y="199"/>
                      <a:pt x="389" y="199"/>
                    </a:cubicBezTo>
                    <a:cubicBezTo>
                      <a:pt x="373" y="199"/>
                      <a:pt x="376" y="211"/>
                      <a:pt x="376" y="211"/>
                    </a:cubicBezTo>
                    <a:cubicBezTo>
                      <a:pt x="376" y="211"/>
                      <a:pt x="373" y="242"/>
                      <a:pt x="370" y="291"/>
                    </a:cubicBezTo>
                    <a:cubicBezTo>
                      <a:pt x="368" y="341"/>
                      <a:pt x="360" y="347"/>
                      <a:pt x="357" y="343"/>
                    </a:cubicBezTo>
                    <a:cubicBezTo>
                      <a:pt x="354" y="338"/>
                      <a:pt x="350" y="313"/>
                      <a:pt x="350" y="305"/>
                    </a:cubicBezTo>
                    <a:cubicBezTo>
                      <a:pt x="350" y="298"/>
                      <a:pt x="345" y="264"/>
                      <a:pt x="347" y="230"/>
                    </a:cubicBezTo>
                    <a:cubicBezTo>
                      <a:pt x="350" y="195"/>
                      <a:pt x="356" y="210"/>
                      <a:pt x="334" y="201"/>
                    </a:cubicBezTo>
                    <a:cubicBezTo>
                      <a:pt x="311" y="192"/>
                      <a:pt x="323" y="182"/>
                      <a:pt x="331" y="182"/>
                    </a:cubicBezTo>
                    <a:cubicBezTo>
                      <a:pt x="338" y="182"/>
                      <a:pt x="350" y="189"/>
                      <a:pt x="352" y="181"/>
                    </a:cubicBezTo>
                    <a:cubicBezTo>
                      <a:pt x="356" y="160"/>
                      <a:pt x="359" y="141"/>
                      <a:pt x="347" y="136"/>
                    </a:cubicBezTo>
                    <a:cubicBezTo>
                      <a:pt x="322" y="127"/>
                      <a:pt x="332" y="121"/>
                      <a:pt x="341" y="118"/>
                    </a:cubicBezTo>
                    <a:cubicBezTo>
                      <a:pt x="350" y="115"/>
                      <a:pt x="352" y="94"/>
                      <a:pt x="339" y="99"/>
                    </a:cubicBezTo>
                    <a:cubicBezTo>
                      <a:pt x="313" y="107"/>
                      <a:pt x="316" y="85"/>
                      <a:pt x="321" y="82"/>
                    </a:cubicBezTo>
                    <a:cubicBezTo>
                      <a:pt x="325" y="79"/>
                      <a:pt x="334" y="83"/>
                      <a:pt x="331" y="62"/>
                    </a:cubicBezTo>
                    <a:cubicBezTo>
                      <a:pt x="328" y="41"/>
                      <a:pt x="347" y="34"/>
                      <a:pt x="351" y="53"/>
                    </a:cubicBezTo>
                    <a:cubicBezTo>
                      <a:pt x="354" y="73"/>
                      <a:pt x="363" y="112"/>
                      <a:pt x="369" y="103"/>
                    </a:cubicBezTo>
                    <a:cubicBezTo>
                      <a:pt x="375" y="94"/>
                      <a:pt x="385" y="57"/>
                      <a:pt x="395" y="41"/>
                    </a:cubicBezTo>
                    <a:cubicBezTo>
                      <a:pt x="406" y="24"/>
                      <a:pt x="418" y="38"/>
                      <a:pt x="415" y="47"/>
                    </a:cubicBezTo>
                    <a:cubicBezTo>
                      <a:pt x="401" y="88"/>
                      <a:pt x="426" y="90"/>
                      <a:pt x="426" y="90"/>
                    </a:cubicBezTo>
                    <a:cubicBezTo>
                      <a:pt x="426" y="90"/>
                      <a:pt x="423" y="96"/>
                      <a:pt x="409" y="95"/>
                    </a:cubicBezTo>
                    <a:cubicBezTo>
                      <a:pt x="382" y="92"/>
                      <a:pt x="393" y="110"/>
                      <a:pt x="405" y="115"/>
                    </a:cubicBezTo>
                    <a:cubicBezTo>
                      <a:pt x="431" y="124"/>
                      <a:pt x="414" y="130"/>
                      <a:pt x="401" y="130"/>
                    </a:cubicBezTo>
                    <a:cubicBezTo>
                      <a:pt x="387" y="130"/>
                      <a:pt x="381" y="134"/>
                      <a:pt x="378" y="148"/>
                    </a:cubicBezTo>
                    <a:cubicBezTo>
                      <a:pt x="369" y="191"/>
                      <a:pt x="401" y="181"/>
                      <a:pt x="401" y="181"/>
                    </a:cubicBezTo>
                    <a:cubicBezTo>
                      <a:pt x="452" y="195"/>
                      <a:pt x="528" y="188"/>
                      <a:pt x="528" y="188"/>
                    </a:cubicBezTo>
                    <a:cubicBezTo>
                      <a:pt x="543" y="192"/>
                      <a:pt x="552" y="189"/>
                      <a:pt x="558" y="181"/>
                    </a:cubicBezTo>
                    <a:lnTo>
                      <a:pt x="558" y="103"/>
                    </a:lnTo>
                    <a:cubicBezTo>
                      <a:pt x="556" y="93"/>
                      <a:pt x="555" y="84"/>
                      <a:pt x="554" y="76"/>
                    </a:cubicBezTo>
                    <a:close/>
                    <a:moveTo>
                      <a:pt x="231" y="77"/>
                    </a:moveTo>
                    <a:cubicBezTo>
                      <a:pt x="233" y="65"/>
                      <a:pt x="249" y="69"/>
                      <a:pt x="249" y="69"/>
                    </a:cubicBezTo>
                    <a:cubicBezTo>
                      <a:pt x="249" y="69"/>
                      <a:pt x="278" y="79"/>
                      <a:pt x="290" y="78"/>
                    </a:cubicBezTo>
                    <a:cubicBezTo>
                      <a:pt x="301" y="76"/>
                      <a:pt x="318" y="93"/>
                      <a:pt x="293" y="93"/>
                    </a:cubicBezTo>
                    <a:cubicBezTo>
                      <a:pt x="267" y="93"/>
                      <a:pt x="228" y="104"/>
                      <a:pt x="231" y="77"/>
                    </a:cubicBezTo>
                    <a:close/>
                    <a:moveTo>
                      <a:pt x="171" y="195"/>
                    </a:moveTo>
                    <a:cubicBezTo>
                      <a:pt x="153" y="195"/>
                      <a:pt x="46" y="237"/>
                      <a:pt x="45" y="128"/>
                    </a:cubicBezTo>
                    <a:cubicBezTo>
                      <a:pt x="45" y="104"/>
                      <a:pt x="39" y="83"/>
                      <a:pt x="69" y="98"/>
                    </a:cubicBezTo>
                    <a:cubicBezTo>
                      <a:pt x="99" y="112"/>
                      <a:pt x="72" y="111"/>
                      <a:pt x="137" y="108"/>
                    </a:cubicBezTo>
                    <a:cubicBezTo>
                      <a:pt x="137" y="108"/>
                      <a:pt x="184" y="110"/>
                      <a:pt x="191" y="106"/>
                    </a:cubicBezTo>
                    <a:cubicBezTo>
                      <a:pt x="199" y="101"/>
                      <a:pt x="192" y="91"/>
                      <a:pt x="207" y="91"/>
                    </a:cubicBezTo>
                    <a:cubicBezTo>
                      <a:pt x="222" y="90"/>
                      <a:pt x="220" y="105"/>
                      <a:pt x="220" y="105"/>
                    </a:cubicBezTo>
                    <a:cubicBezTo>
                      <a:pt x="220" y="105"/>
                      <a:pt x="207" y="124"/>
                      <a:pt x="305" y="111"/>
                    </a:cubicBezTo>
                    <a:cubicBezTo>
                      <a:pt x="317" y="109"/>
                      <a:pt x="327" y="121"/>
                      <a:pt x="302" y="121"/>
                    </a:cubicBezTo>
                    <a:cubicBezTo>
                      <a:pt x="290" y="122"/>
                      <a:pt x="272" y="128"/>
                      <a:pt x="278" y="143"/>
                    </a:cubicBezTo>
                    <a:cubicBezTo>
                      <a:pt x="284" y="158"/>
                      <a:pt x="276" y="256"/>
                      <a:pt x="276" y="256"/>
                    </a:cubicBezTo>
                    <a:cubicBezTo>
                      <a:pt x="276" y="256"/>
                      <a:pt x="271" y="274"/>
                      <a:pt x="262" y="245"/>
                    </a:cubicBezTo>
                    <a:cubicBezTo>
                      <a:pt x="259" y="235"/>
                      <a:pt x="262" y="144"/>
                      <a:pt x="260" y="137"/>
                    </a:cubicBezTo>
                    <a:cubicBezTo>
                      <a:pt x="259" y="129"/>
                      <a:pt x="217" y="122"/>
                      <a:pt x="215" y="154"/>
                    </a:cubicBezTo>
                    <a:cubicBezTo>
                      <a:pt x="214" y="185"/>
                      <a:pt x="205" y="195"/>
                      <a:pt x="171" y="195"/>
                    </a:cubicBezTo>
                    <a:close/>
                    <a:moveTo>
                      <a:pt x="237" y="231"/>
                    </a:moveTo>
                    <a:cubicBezTo>
                      <a:pt x="230" y="240"/>
                      <a:pt x="219" y="247"/>
                      <a:pt x="223" y="225"/>
                    </a:cubicBezTo>
                    <a:cubicBezTo>
                      <a:pt x="228" y="202"/>
                      <a:pt x="232" y="170"/>
                      <a:pt x="232" y="155"/>
                    </a:cubicBezTo>
                    <a:cubicBezTo>
                      <a:pt x="232" y="155"/>
                      <a:pt x="244" y="135"/>
                      <a:pt x="247" y="158"/>
                    </a:cubicBezTo>
                    <a:cubicBezTo>
                      <a:pt x="250" y="181"/>
                      <a:pt x="244" y="221"/>
                      <a:pt x="237" y="231"/>
                    </a:cubicBezTo>
                    <a:close/>
                    <a:moveTo>
                      <a:pt x="326" y="292"/>
                    </a:moveTo>
                    <a:cubicBezTo>
                      <a:pt x="327" y="320"/>
                      <a:pt x="355" y="400"/>
                      <a:pt x="286" y="399"/>
                    </a:cubicBezTo>
                    <a:cubicBezTo>
                      <a:pt x="217" y="398"/>
                      <a:pt x="214" y="409"/>
                      <a:pt x="215" y="321"/>
                    </a:cubicBezTo>
                    <a:cubicBezTo>
                      <a:pt x="216" y="236"/>
                      <a:pt x="225" y="253"/>
                      <a:pt x="230" y="264"/>
                    </a:cubicBezTo>
                    <a:cubicBezTo>
                      <a:pt x="230" y="264"/>
                      <a:pt x="253" y="318"/>
                      <a:pt x="309" y="277"/>
                    </a:cubicBezTo>
                    <a:cubicBezTo>
                      <a:pt x="319" y="269"/>
                      <a:pt x="324" y="263"/>
                      <a:pt x="326" y="292"/>
                    </a:cubicBezTo>
                    <a:close/>
                    <a:moveTo>
                      <a:pt x="318" y="133"/>
                    </a:moveTo>
                    <a:cubicBezTo>
                      <a:pt x="338" y="148"/>
                      <a:pt x="316" y="165"/>
                      <a:pt x="316" y="165"/>
                    </a:cubicBezTo>
                    <a:cubicBezTo>
                      <a:pt x="316" y="165"/>
                      <a:pt x="302" y="189"/>
                      <a:pt x="313" y="213"/>
                    </a:cubicBezTo>
                    <a:cubicBezTo>
                      <a:pt x="324" y="237"/>
                      <a:pt x="324" y="265"/>
                      <a:pt x="301" y="239"/>
                    </a:cubicBezTo>
                    <a:cubicBezTo>
                      <a:pt x="279" y="214"/>
                      <a:pt x="293" y="156"/>
                      <a:pt x="299" y="144"/>
                    </a:cubicBezTo>
                    <a:cubicBezTo>
                      <a:pt x="299" y="144"/>
                      <a:pt x="299" y="118"/>
                      <a:pt x="318" y="133"/>
                    </a:cubicBezTo>
                    <a:close/>
                    <a:moveTo>
                      <a:pt x="507" y="179"/>
                    </a:moveTo>
                    <a:cubicBezTo>
                      <a:pt x="498" y="185"/>
                      <a:pt x="507" y="179"/>
                      <a:pt x="465" y="177"/>
                    </a:cubicBezTo>
                    <a:cubicBezTo>
                      <a:pt x="423" y="176"/>
                      <a:pt x="461" y="162"/>
                      <a:pt x="461" y="162"/>
                    </a:cubicBezTo>
                    <a:cubicBezTo>
                      <a:pt x="565" y="166"/>
                      <a:pt x="516" y="173"/>
                      <a:pt x="507" y="17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1261" name="未知">
                <a:extLst>
                  <a:ext uri="{FF2B5EF4-FFF2-40B4-BE49-F238E27FC236}">
                    <a16:creationId xmlns:a16="http://schemas.microsoft.com/office/drawing/2014/main" id="{D942F7AC-A29D-45D7-B9C3-03A84583D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" y="1269"/>
                <a:ext cx="237" cy="282"/>
              </a:xfrm>
              <a:custGeom>
                <a:avLst/>
                <a:gdLst>
                  <a:gd name="T0" fmla="*/ 40 w 47"/>
                  <a:gd name="T1" fmla="*/ 15 h 56"/>
                  <a:gd name="T2" fmla="*/ 27 w 47"/>
                  <a:gd name="T3" fmla="*/ 56 h 56"/>
                  <a:gd name="T4" fmla="*/ 40 w 47"/>
                  <a:gd name="T5" fmla="*/ 15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7" h="56">
                    <a:moveTo>
                      <a:pt x="40" y="15"/>
                    </a:moveTo>
                    <a:cubicBezTo>
                      <a:pt x="37" y="0"/>
                      <a:pt x="0" y="23"/>
                      <a:pt x="27" y="56"/>
                    </a:cubicBezTo>
                    <a:cubicBezTo>
                      <a:pt x="27" y="56"/>
                      <a:pt x="47" y="49"/>
                      <a:pt x="40" y="1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1262" name="未知">
                <a:extLst>
                  <a:ext uri="{FF2B5EF4-FFF2-40B4-BE49-F238E27FC236}">
                    <a16:creationId xmlns:a16="http://schemas.microsoft.com/office/drawing/2014/main" id="{85B0FDC2-DBEC-439F-ABD0-21CF1CBE6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" y="1384"/>
                <a:ext cx="209" cy="381"/>
              </a:xfrm>
              <a:custGeom>
                <a:avLst/>
                <a:gdLst>
                  <a:gd name="T0" fmla="*/ 19 w 41"/>
                  <a:gd name="T1" fmla="*/ 27 h 75"/>
                  <a:gd name="T2" fmla="*/ 12 w 41"/>
                  <a:gd name="T3" fmla="*/ 69 h 75"/>
                  <a:gd name="T4" fmla="*/ 40 w 41"/>
                  <a:gd name="T5" fmla="*/ 45 h 75"/>
                  <a:gd name="T6" fmla="*/ 37 w 41"/>
                  <a:gd name="T7" fmla="*/ 24 h 75"/>
                  <a:gd name="T8" fmla="*/ 19 w 41"/>
                  <a:gd name="T9" fmla="*/ 27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75">
                    <a:moveTo>
                      <a:pt x="19" y="27"/>
                    </a:moveTo>
                    <a:cubicBezTo>
                      <a:pt x="0" y="54"/>
                      <a:pt x="6" y="63"/>
                      <a:pt x="12" y="69"/>
                    </a:cubicBezTo>
                    <a:cubicBezTo>
                      <a:pt x="18" y="75"/>
                      <a:pt x="30" y="74"/>
                      <a:pt x="40" y="45"/>
                    </a:cubicBezTo>
                    <a:cubicBezTo>
                      <a:pt x="40" y="45"/>
                      <a:pt x="32" y="31"/>
                      <a:pt x="37" y="24"/>
                    </a:cubicBezTo>
                    <a:cubicBezTo>
                      <a:pt x="41" y="16"/>
                      <a:pt x="38" y="0"/>
                      <a:pt x="19" y="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1263" name="未知">
                <a:extLst>
                  <a:ext uri="{FF2B5EF4-FFF2-40B4-BE49-F238E27FC236}">
                    <a16:creationId xmlns:a16="http://schemas.microsoft.com/office/drawing/2014/main" id="{119B1F37-9C13-41A8-A764-53CF3B8704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" y="627"/>
                <a:ext cx="683" cy="318"/>
              </a:xfrm>
              <a:custGeom>
                <a:avLst/>
                <a:gdLst>
                  <a:gd name="T0" fmla="*/ 112 w 135"/>
                  <a:gd name="T1" fmla="*/ 4 h 63"/>
                  <a:gd name="T2" fmla="*/ 24 w 135"/>
                  <a:gd name="T3" fmla="*/ 4 h 63"/>
                  <a:gd name="T4" fmla="*/ 2 w 135"/>
                  <a:gd name="T5" fmla="*/ 25 h 63"/>
                  <a:gd name="T6" fmla="*/ 60 w 135"/>
                  <a:gd name="T7" fmla="*/ 58 h 63"/>
                  <a:gd name="T8" fmla="*/ 96 w 135"/>
                  <a:gd name="T9" fmla="*/ 54 h 63"/>
                  <a:gd name="T10" fmla="*/ 113 w 135"/>
                  <a:gd name="T11" fmla="*/ 53 h 63"/>
                  <a:gd name="T12" fmla="*/ 112 w 135"/>
                  <a:gd name="T13" fmla="*/ 4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5" h="63">
                    <a:moveTo>
                      <a:pt x="112" y="4"/>
                    </a:moveTo>
                    <a:cubicBezTo>
                      <a:pt x="105" y="9"/>
                      <a:pt x="24" y="4"/>
                      <a:pt x="24" y="4"/>
                    </a:cubicBezTo>
                    <a:cubicBezTo>
                      <a:pt x="15" y="4"/>
                      <a:pt x="3" y="1"/>
                      <a:pt x="2" y="25"/>
                    </a:cubicBezTo>
                    <a:cubicBezTo>
                      <a:pt x="0" y="63"/>
                      <a:pt x="48" y="58"/>
                      <a:pt x="60" y="58"/>
                    </a:cubicBezTo>
                    <a:cubicBezTo>
                      <a:pt x="72" y="58"/>
                      <a:pt x="84" y="48"/>
                      <a:pt x="96" y="54"/>
                    </a:cubicBezTo>
                    <a:cubicBezTo>
                      <a:pt x="96" y="54"/>
                      <a:pt x="107" y="63"/>
                      <a:pt x="113" y="53"/>
                    </a:cubicBezTo>
                    <a:cubicBezTo>
                      <a:pt x="135" y="13"/>
                      <a:pt x="120" y="0"/>
                      <a:pt x="112" y="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1264" name="未知">
                <a:extLst>
                  <a:ext uri="{FF2B5EF4-FFF2-40B4-BE49-F238E27FC236}">
                    <a16:creationId xmlns:a16="http://schemas.microsoft.com/office/drawing/2014/main" id="{1D82C884-005D-4EB3-A367-C7C717076B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8" y="1526"/>
                <a:ext cx="490" cy="516"/>
              </a:xfrm>
              <a:custGeom>
                <a:avLst/>
                <a:gdLst>
                  <a:gd name="T0" fmla="*/ 67 w 97"/>
                  <a:gd name="T1" fmla="*/ 5 h 102"/>
                  <a:gd name="T2" fmla="*/ 31 w 97"/>
                  <a:gd name="T3" fmla="*/ 5 h 102"/>
                  <a:gd name="T4" fmla="*/ 12 w 97"/>
                  <a:gd name="T5" fmla="*/ 57 h 102"/>
                  <a:gd name="T6" fmla="*/ 79 w 97"/>
                  <a:gd name="T7" fmla="*/ 62 h 102"/>
                  <a:gd name="T8" fmla="*/ 67 w 97"/>
                  <a:gd name="T9" fmla="*/ 5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" h="102">
                    <a:moveTo>
                      <a:pt x="67" y="5"/>
                    </a:moveTo>
                    <a:cubicBezTo>
                      <a:pt x="55" y="10"/>
                      <a:pt x="31" y="5"/>
                      <a:pt x="31" y="5"/>
                    </a:cubicBezTo>
                    <a:cubicBezTo>
                      <a:pt x="0" y="6"/>
                      <a:pt x="16" y="39"/>
                      <a:pt x="12" y="57"/>
                    </a:cubicBezTo>
                    <a:cubicBezTo>
                      <a:pt x="8" y="76"/>
                      <a:pt x="63" y="102"/>
                      <a:pt x="79" y="62"/>
                    </a:cubicBezTo>
                    <a:cubicBezTo>
                      <a:pt x="97" y="20"/>
                      <a:pt x="79" y="0"/>
                      <a:pt x="67" y="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1265" name="未知">
                <a:extLst>
                  <a:ext uri="{FF2B5EF4-FFF2-40B4-BE49-F238E27FC236}">
                    <a16:creationId xmlns:a16="http://schemas.microsoft.com/office/drawing/2014/main" id="{D6B61C81-7B58-41A1-A8E1-40072FB6A5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5" y="1005"/>
                <a:ext cx="500" cy="96"/>
              </a:xfrm>
              <a:custGeom>
                <a:avLst/>
                <a:gdLst>
                  <a:gd name="T0" fmla="*/ 15 w 99"/>
                  <a:gd name="T1" fmla="*/ 0 h 19"/>
                  <a:gd name="T2" fmla="*/ 40 w 99"/>
                  <a:gd name="T3" fmla="*/ 15 h 19"/>
                  <a:gd name="T4" fmla="*/ 15 w 99"/>
                  <a:gd name="T5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9" h="19">
                    <a:moveTo>
                      <a:pt x="15" y="0"/>
                    </a:moveTo>
                    <a:cubicBezTo>
                      <a:pt x="0" y="0"/>
                      <a:pt x="19" y="19"/>
                      <a:pt x="40" y="15"/>
                    </a:cubicBezTo>
                    <a:cubicBezTo>
                      <a:pt x="99" y="1"/>
                      <a:pt x="15" y="0"/>
                      <a:pt x="1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1266" name="未知">
                <a:extLst>
                  <a:ext uri="{FF2B5EF4-FFF2-40B4-BE49-F238E27FC236}">
                    <a16:creationId xmlns:a16="http://schemas.microsoft.com/office/drawing/2014/main" id="{84756804-77C7-4AB9-A22F-AE608F1F67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1" y="987"/>
                <a:ext cx="385" cy="236"/>
              </a:xfrm>
              <a:custGeom>
                <a:avLst/>
                <a:gdLst>
                  <a:gd name="T0" fmla="*/ 21 w 76"/>
                  <a:gd name="T1" fmla="*/ 37 h 47"/>
                  <a:gd name="T2" fmla="*/ 70 w 76"/>
                  <a:gd name="T3" fmla="*/ 17 h 47"/>
                  <a:gd name="T4" fmla="*/ 48 w 76"/>
                  <a:gd name="T5" fmla="*/ 3 h 47"/>
                  <a:gd name="T6" fmla="*/ 19 w 76"/>
                  <a:gd name="T7" fmla="*/ 32 h 47"/>
                  <a:gd name="T8" fmla="*/ 21 w 76"/>
                  <a:gd name="T9" fmla="*/ 3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7">
                    <a:moveTo>
                      <a:pt x="21" y="37"/>
                    </a:moveTo>
                    <a:cubicBezTo>
                      <a:pt x="21" y="37"/>
                      <a:pt x="50" y="47"/>
                      <a:pt x="70" y="17"/>
                    </a:cubicBezTo>
                    <a:cubicBezTo>
                      <a:pt x="76" y="7"/>
                      <a:pt x="65" y="0"/>
                      <a:pt x="48" y="3"/>
                    </a:cubicBezTo>
                    <a:cubicBezTo>
                      <a:pt x="39" y="5"/>
                      <a:pt x="39" y="32"/>
                      <a:pt x="19" y="32"/>
                    </a:cubicBezTo>
                    <a:cubicBezTo>
                      <a:pt x="0" y="32"/>
                      <a:pt x="21" y="37"/>
                      <a:pt x="21" y="3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1267" name="未知">
                <a:extLst>
                  <a:ext uri="{FF2B5EF4-FFF2-40B4-BE49-F238E27FC236}">
                    <a16:creationId xmlns:a16="http://schemas.microsoft.com/office/drawing/2014/main" id="{545FE450-BFB4-47C1-B606-F4CC125DCF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7" y="1183"/>
                <a:ext cx="415" cy="186"/>
              </a:xfrm>
              <a:custGeom>
                <a:avLst/>
                <a:gdLst>
                  <a:gd name="T0" fmla="*/ 72 w 82"/>
                  <a:gd name="T1" fmla="*/ 6 h 37"/>
                  <a:gd name="T2" fmla="*/ 24 w 82"/>
                  <a:gd name="T3" fmla="*/ 17 h 37"/>
                  <a:gd name="T4" fmla="*/ 17 w 82"/>
                  <a:gd name="T5" fmla="*/ 26 h 37"/>
                  <a:gd name="T6" fmla="*/ 76 w 82"/>
                  <a:gd name="T7" fmla="*/ 23 h 37"/>
                  <a:gd name="T8" fmla="*/ 82 w 82"/>
                  <a:gd name="T9" fmla="*/ 20 h 37"/>
                  <a:gd name="T10" fmla="*/ 82 w 82"/>
                  <a:gd name="T11" fmla="*/ 0 h 37"/>
                  <a:gd name="T12" fmla="*/ 72 w 82"/>
                  <a:gd name="T13" fmla="*/ 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" h="37">
                    <a:moveTo>
                      <a:pt x="72" y="6"/>
                    </a:moveTo>
                    <a:cubicBezTo>
                      <a:pt x="57" y="23"/>
                      <a:pt x="24" y="17"/>
                      <a:pt x="24" y="17"/>
                    </a:cubicBezTo>
                    <a:cubicBezTo>
                      <a:pt x="24" y="17"/>
                      <a:pt x="0" y="16"/>
                      <a:pt x="17" y="26"/>
                    </a:cubicBezTo>
                    <a:cubicBezTo>
                      <a:pt x="33" y="37"/>
                      <a:pt x="53" y="32"/>
                      <a:pt x="76" y="23"/>
                    </a:cubicBezTo>
                    <a:cubicBezTo>
                      <a:pt x="78" y="22"/>
                      <a:pt x="80" y="21"/>
                      <a:pt x="82" y="20"/>
                    </a:cubicBezTo>
                    <a:lnTo>
                      <a:pt x="82" y="0"/>
                    </a:lnTo>
                    <a:cubicBezTo>
                      <a:pt x="79" y="1"/>
                      <a:pt x="75" y="2"/>
                      <a:pt x="72" y="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1268" name="未知">
                <a:extLst>
                  <a:ext uri="{FF2B5EF4-FFF2-40B4-BE49-F238E27FC236}">
                    <a16:creationId xmlns:a16="http://schemas.microsoft.com/office/drawing/2014/main" id="{8855E2A3-A2B5-4B06-8B2C-FF7D5ED331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3" y="1361"/>
                <a:ext cx="699" cy="165"/>
              </a:xfrm>
              <a:custGeom>
                <a:avLst/>
                <a:gdLst>
                  <a:gd name="T0" fmla="*/ 21 w 138"/>
                  <a:gd name="T1" fmla="*/ 1 h 33"/>
                  <a:gd name="T2" fmla="*/ 8 w 138"/>
                  <a:gd name="T3" fmla="*/ 14 h 33"/>
                  <a:gd name="T4" fmla="*/ 57 w 138"/>
                  <a:gd name="T5" fmla="*/ 22 h 33"/>
                  <a:gd name="T6" fmla="*/ 117 w 138"/>
                  <a:gd name="T7" fmla="*/ 23 h 33"/>
                  <a:gd name="T8" fmla="*/ 114 w 138"/>
                  <a:gd name="T9" fmla="*/ 8 h 33"/>
                  <a:gd name="T10" fmla="*/ 82 w 138"/>
                  <a:gd name="T11" fmla="*/ 3 h 33"/>
                  <a:gd name="T12" fmla="*/ 21 w 138"/>
                  <a:gd name="T13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8" h="33">
                    <a:moveTo>
                      <a:pt x="21" y="1"/>
                    </a:moveTo>
                    <a:cubicBezTo>
                      <a:pt x="21" y="1"/>
                      <a:pt x="0" y="8"/>
                      <a:pt x="8" y="14"/>
                    </a:cubicBezTo>
                    <a:cubicBezTo>
                      <a:pt x="15" y="20"/>
                      <a:pt x="48" y="22"/>
                      <a:pt x="57" y="22"/>
                    </a:cubicBezTo>
                    <a:cubicBezTo>
                      <a:pt x="66" y="22"/>
                      <a:pt x="96" y="33"/>
                      <a:pt x="117" y="23"/>
                    </a:cubicBezTo>
                    <a:cubicBezTo>
                      <a:pt x="138" y="12"/>
                      <a:pt x="123" y="9"/>
                      <a:pt x="114" y="8"/>
                    </a:cubicBezTo>
                    <a:cubicBezTo>
                      <a:pt x="105" y="6"/>
                      <a:pt x="102" y="0"/>
                      <a:pt x="82" y="3"/>
                    </a:cubicBezTo>
                    <a:cubicBezTo>
                      <a:pt x="37" y="11"/>
                      <a:pt x="21" y="1"/>
                      <a:pt x="21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1269" name="未知">
                <a:extLst>
                  <a:ext uri="{FF2B5EF4-FFF2-40B4-BE49-F238E27FC236}">
                    <a16:creationId xmlns:a16="http://schemas.microsoft.com/office/drawing/2014/main" id="{C3DC98DD-AF82-474D-9087-4D78F48EA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1522"/>
                <a:ext cx="565" cy="146"/>
              </a:xfrm>
              <a:custGeom>
                <a:avLst/>
                <a:gdLst>
                  <a:gd name="T0" fmla="*/ 98 w 112"/>
                  <a:gd name="T1" fmla="*/ 19 h 29"/>
                  <a:gd name="T2" fmla="*/ 103 w 112"/>
                  <a:gd name="T3" fmla="*/ 4 h 29"/>
                  <a:gd name="T4" fmla="*/ 74 w 112"/>
                  <a:gd name="T5" fmla="*/ 10 h 29"/>
                  <a:gd name="T6" fmla="*/ 36 w 112"/>
                  <a:gd name="T7" fmla="*/ 6 h 29"/>
                  <a:gd name="T8" fmla="*/ 2 w 112"/>
                  <a:gd name="T9" fmla="*/ 4 h 29"/>
                  <a:gd name="T10" fmla="*/ 98 w 112"/>
                  <a:gd name="T11" fmla="*/ 1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29">
                    <a:moveTo>
                      <a:pt x="98" y="19"/>
                    </a:moveTo>
                    <a:cubicBezTo>
                      <a:pt x="112" y="13"/>
                      <a:pt x="111" y="0"/>
                      <a:pt x="103" y="4"/>
                    </a:cubicBezTo>
                    <a:cubicBezTo>
                      <a:pt x="96" y="9"/>
                      <a:pt x="83" y="10"/>
                      <a:pt x="74" y="10"/>
                    </a:cubicBezTo>
                    <a:cubicBezTo>
                      <a:pt x="65" y="11"/>
                      <a:pt x="45" y="3"/>
                      <a:pt x="36" y="6"/>
                    </a:cubicBezTo>
                    <a:cubicBezTo>
                      <a:pt x="27" y="9"/>
                      <a:pt x="2" y="4"/>
                      <a:pt x="2" y="4"/>
                    </a:cubicBezTo>
                    <a:cubicBezTo>
                      <a:pt x="0" y="29"/>
                      <a:pt x="83" y="25"/>
                      <a:pt x="98" y="1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1270" name="未知">
                <a:extLst>
                  <a:ext uri="{FF2B5EF4-FFF2-40B4-BE49-F238E27FC236}">
                    <a16:creationId xmlns:a16="http://schemas.microsoft.com/office/drawing/2014/main" id="{9E0934DB-E149-440C-A4B9-7B59D262AA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3" y="1637"/>
                <a:ext cx="581" cy="481"/>
              </a:xfrm>
              <a:custGeom>
                <a:avLst/>
                <a:gdLst>
                  <a:gd name="T0" fmla="*/ 3 w 115"/>
                  <a:gd name="T1" fmla="*/ 53 h 95"/>
                  <a:gd name="T2" fmla="*/ 26 w 115"/>
                  <a:gd name="T3" fmla="*/ 54 h 95"/>
                  <a:gd name="T4" fmla="*/ 50 w 115"/>
                  <a:gd name="T5" fmla="*/ 77 h 95"/>
                  <a:gd name="T6" fmla="*/ 59 w 115"/>
                  <a:gd name="T7" fmla="*/ 84 h 95"/>
                  <a:gd name="T8" fmla="*/ 81 w 115"/>
                  <a:gd name="T9" fmla="*/ 52 h 95"/>
                  <a:gd name="T10" fmla="*/ 111 w 115"/>
                  <a:gd name="T11" fmla="*/ 52 h 95"/>
                  <a:gd name="T12" fmla="*/ 79 w 115"/>
                  <a:gd name="T13" fmla="*/ 27 h 95"/>
                  <a:gd name="T14" fmla="*/ 37 w 115"/>
                  <a:gd name="T15" fmla="*/ 16 h 95"/>
                  <a:gd name="T16" fmla="*/ 12 w 115"/>
                  <a:gd name="T17" fmla="*/ 41 h 95"/>
                  <a:gd name="T18" fmla="*/ 3 w 115"/>
                  <a:gd name="T19" fmla="*/ 53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5" h="95">
                    <a:moveTo>
                      <a:pt x="3" y="53"/>
                    </a:moveTo>
                    <a:cubicBezTo>
                      <a:pt x="5" y="60"/>
                      <a:pt x="14" y="68"/>
                      <a:pt x="26" y="54"/>
                    </a:cubicBezTo>
                    <a:cubicBezTo>
                      <a:pt x="48" y="29"/>
                      <a:pt x="48" y="72"/>
                      <a:pt x="50" y="77"/>
                    </a:cubicBezTo>
                    <a:cubicBezTo>
                      <a:pt x="51" y="81"/>
                      <a:pt x="54" y="95"/>
                      <a:pt x="59" y="84"/>
                    </a:cubicBezTo>
                    <a:cubicBezTo>
                      <a:pt x="63" y="74"/>
                      <a:pt x="70" y="39"/>
                      <a:pt x="81" y="52"/>
                    </a:cubicBezTo>
                    <a:cubicBezTo>
                      <a:pt x="100" y="76"/>
                      <a:pt x="115" y="54"/>
                      <a:pt x="111" y="52"/>
                    </a:cubicBezTo>
                    <a:cubicBezTo>
                      <a:pt x="106" y="51"/>
                      <a:pt x="79" y="37"/>
                      <a:pt x="79" y="27"/>
                    </a:cubicBezTo>
                    <a:cubicBezTo>
                      <a:pt x="79" y="16"/>
                      <a:pt x="42" y="0"/>
                      <a:pt x="37" y="16"/>
                    </a:cubicBezTo>
                    <a:cubicBezTo>
                      <a:pt x="33" y="33"/>
                      <a:pt x="12" y="41"/>
                      <a:pt x="12" y="41"/>
                    </a:cubicBezTo>
                    <a:cubicBezTo>
                      <a:pt x="0" y="44"/>
                      <a:pt x="2" y="45"/>
                      <a:pt x="3" y="5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1271" name="未知">
                <a:extLst>
                  <a:ext uri="{FF2B5EF4-FFF2-40B4-BE49-F238E27FC236}">
                    <a16:creationId xmlns:a16="http://schemas.microsoft.com/office/drawing/2014/main" id="{A80515D3-26F9-4359-9CF2-A5ABAE06F2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2" y="1447"/>
                <a:ext cx="330" cy="853"/>
              </a:xfrm>
              <a:custGeom>
                <a:avLst/>
                <a:gdLst>
                  <a:gd name="T0" fmla="*/ 51 w 65"/>
                  <a:gd name="T1" fmla="*/ 40 h 169"/>
                  <a:gd name="T2" fmla="*/ 22 w 65"/>
                  <a:gd name="T3" fmla="*/ 49 h 169"/>
                  <a:gd name="T4" fmla="*/ 22 w 65"/>
                  <a:gd name="T5" fmla="*/ 59 h 169"/>
                  <a:gd name="T6" fmla="*/ 50 w 65"/>
                  <a:gd name="T7" fmla="*/ 90 h 169"/>
                  <a:gd name="T8" fmla="*/ 34 w 65"/>
                  <a:gd name="T9" fmla="*/ 118 h 169"/>
                  <a:gd name="T10" fmla="*/ 0 w 65"/>
                  <a:gd name="T11" fmla="*/ 148 h 169"/>
                  <a:gd name="T12" fmla="*/ 17 w 65"/>
                  <a:gd name="T13" fmla="*/ 155 h 169"/>
                  <a:gd name="T14" fmla="*/ 47 w 65"/>
                  <a:gd name="T15" fmla="*/ 166 h 169"/>
                  <a:gd name="T16" fmla="*/ 63 w 65"/>
                  <a:gd name="T17" fmla="*/ 162 h 169"/>
                  <a:gd name="T18" fmla="*/ 65 w 65"/>
                  <a:gd name="T19" fmla="*/ 0 h 169"/>
                  <a:gd name="T20" fmla="*/ 51 w 65"/>
                  <a:gd name="T21" fmla="*/ 4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5" h="169">
                    <a:moveTo>
                      <a:pt x="51" y="40"/>
                    </a:moveTo>
                    <a:cubicBezTo>
                      <a:pt x="44" y="46"/>
                      <a:pt x="30" y="49"/>
                      <a:pt x="22" y="49"/>
                    </a:cubicBezTo>
                    <a:cubicBezTo>
                      <a:pt x="13" y="48"/>
                      <a:pt x="14" y="56"/>
                      <a:pt x="22" y="59"/>
                    </a:cubicBezTo>
                    <a:cubicBezTo>
                      <a:pt x="30" y="62"/>
                      <a:pt x="49" y="75"/>
                      <a:pt x="50" y="90"/>
                    </a:cubicBezTo>
                    <a:cubicBezTo>
                      <a:pt x="50" y="104"/>
                      <a:pt x="51" y="115"/>
                      <a:pt x="34" y="118"/>
                    </a:cubicBezTo>
                    <a:cubicBezTo>
                      <a:pt x="18" y="122"/>
                      <a:pt x="3" y="124"/>
                      <a:pt x="0" y="148"/>
                    </a:cubicBezTo>
                    <a:cubicBezTo>
                      <a:pt x="0" y="148"/>
                      <a:pt x="10" y="154"/>
                      <a:pt x="17" y="155"/>
                    </a:cubicBezTo>
                    <a:cubicBezTo>
                      <a:pt x="23" y="155"/>
                      <a:pt x="42" y="163"/>
                      <a:pt x="47" y="166"/>
                    </a:cubicBezTo>
                    <a:cubicBezTo>
                      <a:pt x="51" y="169"/>
                      <a:pt x="58" y="167"/>
                      <a:pt x="63" y="162"/>
                    </a:cubicBezTo>
                    <a:lnTo>
                      <a:pt x="65" y="0"/>
                    </a:lnTo>
                    <a:cubicBezTo>
                      <a:pt x="64" y="8"/>
                      <a:pt x="58" y="36"/>
                      <a:pt x="51" y="4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</p:grpSp>
      <p:sp>
        <p:nvSpPr>
          <p:cNvPr id="1034" name="标题 1271">
            <a:extLst>
              <a:ext uri="{FF2B5EF4-FFF2-40B4-BE49-F238E27FC236}">
                <a16:creationId xmlns:a16="http://schemas.microsoft.com/office/drawing/2014/main" id="{138C9FA4-EC22-4F85-BC65-4D085B53D63E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298450" y="228600"/>
            <a:ext cx="854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272">
            <a:extLst>
              <a:ext uri="{FF2B5EF4-FFF2-40B4-BE49-F238E27FC236}">
                <a16:creationId xmlns:a16="http://schemas.microsoft.com/office/drawing/2014/main" id="{EF887E40-636C-4885-92D5-58B44B5DB50B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 bwMode="auto">
          <a:xfrm>
            <a:off x="609600" y="1600200"/>
            <a:ext cx="8153400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274" name="日期占位符 1273">
            <a:extLst>
              <a:ext uri="{FF2B5EF4-FFF2-40B4-BE49-F238E27FC236}">
                <a16:creationId xmlns:a16="http://schemas.microsoft.com/office/drawing/2014/main" id="{2F4D4666-747B-4CD8-BF19-301A90E711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8450" y="6245225"/>
            <a:ext cx="2289175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400" b="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75" name="页脚占位符 1274">
            <a:extLst>
              <a:ext uri="{FF2B5EF4-FFF2-40B4-BE49-F238E27FC236}">
                <a16:creationId xmlns:a16="http://schemas.microsoft.com/office/drawing/2014/main" id="{827BA5A5-8337-4C44-92EC-5A625FE58A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 eaLnBrk="1" hangingPunct="1">
              <a:buFont typeface="Arial" panose="020B0604020202020204" pitchFamily="34" charset="0"/>
              <a:buNone/>
              <a:defRPr sz="1400" b="0" noProof="1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276" name="灯片编号占位符 1275">
            <a:extLst>
              <a:ext uri="{FF2B5EF4-FFF2-40B4-BE49-F238E27FC236}">
                <a16:creationId xmlns:a16="http://schemas.microsoft.com/office/drawing/2014/main" id="{798A3C3A-833A-4470-84E4-B99DCDC32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0025" y="6245225"/>
            <a:ext cx="2289175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 eaLnBrk="1" hangingPunct="1">
              <a:buFont typeface="Arial" panose="020B0604020202020204" pitchFamily="34" charset="0"/>
              <a:buNone/>
              <a:defRPr sz="1400" b="0" noProof="1">
                <a:cs typeface="+mn-ea"/>
              </a:defRPr>
            </a:lvl1pPr>
          </a:lstStyle>
          <a:p>
            <a:pPr>
              <a:defRPr/>
            </a:pPr>
            <a:fld id="{E33A0E7C-38BA-4202-8B35-54DBDF656677}" type="slidenum">
              <a:rPr lang="en-US" altLang="zh-CN"/>
              <a:pPr>
                <a:defRPr/>
              </a:pPr>
              <a:t>‹#›</a:t>
            </a:fld>
            <a:endParaRPr lang="zh-CN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  <p:sldLayoutId id="2147484032" r:id="rId12"/>
  </p:sldLayoutIdLst>
  <p:transition spd="slow">
    <p:push dir="d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¡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Font typeface="Wingdings 2" pitchFamily="2" charset="2"/>
        <a:buChar char="¡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Font typeface="Wingdings 2" pitchFamily="2" charset="2"/>
        <a:buChar char="¡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Font typeface="Wingdings 2" pitchFamily="2" charset="2"/>
        <a:buChar char="¡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Font typeface="Wingdings 2" pitchFamily="2" charset="2"/>
        <a:buChar char="¡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200" b="1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200" b="1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200" b="1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200" b="1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200" b="1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200" b="1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200" b="1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200" b="1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146">
            <a:extLst>
              <a:ext uri="{FF2B5EF4-FFF2-40B4-BE49-F238E27FC236}">
                <a16:creationId xmlns:a16="http://schemas.microsoft.com/office/drawing/2014/main" id="{E8AF2DE1-D210-417B-94A6-AD28F277C4B6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395536" y="2276872"/>
            <a:ext cx="8540750" cy="8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4000" dirty="0">
                <a:solidFill>
                  <a:srgbClr val="0066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复习</a:t>
            </a:r>
            <a:r>
              <a:rPr lang="zh-CN" altLang="en-US" sz="4000">
                <a:solidFill>
                  <a:srgbClr val="0066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与总结</a:t>
            </a:r>
            <a:endParaRPr lang="en-US" altLang="zh-CN" sz="4000">
              <a:solidFill>
                <a:srgbClr val="0066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3315123"/>
      </p:ext>
    </p:extLst>
  </p:cSld>
  <p:clrMapOvr>
    <a:masterClrMapping/>
  </p:clrMapOvr>
  <p:transition spd="slow">
    <p:push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6146">
            <a:extLst>
              <a:ext uri="{FF2B5EF4-FFF2-40B4-BE49-F238E27FC236}">
                <a16:creationId xmlns:a16="http://schemas.microsoft.com/office/drawing/2014/main" id="{BA658AC0-B2B3-432F-86CA-BB721EA9E640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442913" y="116643"/>
            <a:ext cx="8540750" cy="8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None/>
            </a:pPr>
            <a:r>
              <a:rPr lang="zh-CN" altLang="en-US" sz="4000" dirty="0">
                <a:solidFill>
                  <a:srgbClr val="0066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第三章函数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6F6D6B08-67B6-4655-8C5B-B4D034C63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1700808"/>
            <a:ext cx="5970587" cy="4739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 err="1">
                <a:solidFill>
                  <a:srgbClr val="006600"/>
                </a:solidFill>
                <a:latin typeface="Tahoma" panose="020B0604030504040204" pitchFamily="34" charset="0"/>
              </a:rPr>
              <a:t>int</a:t>
            </a:r>
            <a:r>
              <a:rPr lang="en-US" altLang="zh-CN" sz="2000" dirty="0">
                <a:solidFill>
                  <a:srgbClr val="006600"/>
                </a:solidFill>
                <a:latin typeface="Tahoma" panose="020B0604030504040204" pitchFamily="34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ahoma" panose="020B0604030504040204" pitchFamily="34" charset="0"/>
              </a:rPr>
              <a:t>max</a:t>
            </a:r>
            <a:r>
              <a:rPr lang="zh-CN" altLang="en-US" sz="2000" dirty="0">
                <a:solidFill>
                  <a:srgbClr val="000000"/>
                </a:solidFill>
                <a:latin typeface="Tahoma" panose="020B0604030504040204" pitchFamily="34" charset="0"/>
              </a:rPr>
              <a:t>N</a:t>
            </a:r>
            <a:r>
              <a:rPr lang="en-US" altLang="zh-CN" sz="2000" dirty="0">
                <a:solidFill>
                  <a:srgbClr val="000000"/>
                </a:solidFill>
                <a:latin typeface="Tahoma" panose="020B0604030504040204" pitchFamily="34" charset="0"/>
              </a:rPr>
              <a:t>(</a:t>
            </a:r>
            <a:r>
              <a:rPr lang="en-US" altLang="zh-CN" sz="2000" dirty="0" err="1">
                <a:solidFill>
                  <a:srgbClr val="C00000"/>
                </a:solidFill>
                <a:latin typeface="Tahoma" panose="020B0604030504040204" pitchFamily="34" charset="0"/>
              </a:rPr>
              <a:t>int</a:t>
            </a:r>
            <a:r>
              <a:rPr lang="en-US" altLang="zh-CN" sz="2000" dirty="0">
                <a:solidFill>
                  <a:srgbClr val="C00000"/>
                </a:solidFill>
                <a:latin typeface="Tahoma" panose="020B0604030504040204" pitchFamily="34" charset="0"/>
              </a:rPr>
              <a:t> </a:t>
            </a:r>
            <a:r>
              <a:rPr lang="en-US" altLang="zh-CN" sz="2000" dirty="0" err="1">
                <a:solidFill>
                  <a:srgbClr val="C00000"/>
                </a:solidFill>
                <a:latin typeface="Tahoma" panose="020B0604030504040204" pitchFamily="34" charset="0"/>
              </a:rPr>
              <a:t>i</a:t>
            </a:r>
            <a:r>
              <a:rPr lang="en-US" altLang="zh-CN" sz="2000" dirty="0">
                <a:solidFill>
                  <a:srgbClr val="C00000"/>
                </a:solidFill>
                <a:latin typeface="Tahoma" panose="020B0604030504040204" pitchFamily="34" charset="0"/>
              </a:rPr>
              <a:t>, </a:t>
            </a:r>
            <a:r>
              <a:rPr lang="en-US" altLang="zh-CN" sz="2000" dirty="0" err="1">
                <a:solidFill>
                  <a:srgbClr val="C00000"/>
                </a:solidFill>
                <a:latin typeface="Tahoma" panose="020B0604030504040204" pitchFamily="34" charset="0"/>
              </a:rPr>
              <a:t>int</a:t>
            </a:r>
            <a:r>
              <a:rPr lang="en-US" altLang="zh-CN" sz="2000" dirty="0">
                <a:solidFill>
                  <a:srgbClr val="C00000"/>
                </a:solidFill>
                <a:latin typeface="Tahoma" panose="020B0604030504040204" pitchFamily="34" charset="0"/>
              </a:rPr>
              <a:t> j</a:t>
            </a:r>
            <a:r>
              <a:rPr lang="en-US" altLang="zh-CN" sz="2000" dirty="0">
                <a:solidFill>
                  <a:srgbClr val="000000"/>
                </a:solidFill>
                <a:latin typeface="Tahoma" panose="020B0604030504040204" pitchFamily="34" charset="0"/>
              </a:rPr>
              <a:t>) </a:t>
            </a:r>
            <a:r>
              <a:rPr lang="en-US" altLang="zh-CN" sz="2000" dirty="0">
                <a:solidFill>
                  <a:srgbClr val="0070C0"/>
                </a:solidFill>
                <a:latin typeface="Tahoma" panose="020B0604030504040204" pitchFamily="34" charset="0"/>
              </a:rPr>
              <a:t>{ //A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rgbClr val="0070C0"/>
                </a:solidFill>
                <a:latin typeface="Tahoma" panose="020B0604030504040204" pitchFamily="34" charset="0"/>
              </a:rPr>
              <a:t>     if (</a:t>
            </a:r>
            <a:r>
              <a:rPr lang="en-US" altLang="zh-CN" sz="2000" dirty="0" err="1">
                <a:solidFill>
                  <a:srgbClr val="0070C0"/>
                </a:solidFill>
                <a:latin typeface="Tahoma" panose="020B0604030504040204" pitchFamily="34" charset="0"/>
              </a:rPr>
              <a:t>i</a:t>
            </a:r>
            <a:r>
              <a:rPr lang="en-US" altLang="zh-CN" sz="2000" dirty="0">
                <a:solidFill>
                  <a:srgbClr val="0070C0"/>
                </a:solidFill>
                <a:latin typeface="Tahoma" panose="020B0604030504040204" pitchFamily="34" charset="0"/>
              </a:rPr>
              <a:t>&gt;=j) return </a:t>
            </a:r>
            <a:r>
              <a:rPr lang="en-US" altLang="zh-CN" sz="2000" dirty="0" err="1">
                <a:solidFill>
                  <a:srgbClr val="0070C0"/>
                </a:solidFill>
                <a:latin typeface="Tahoma" panose="020B0604030504040204" pitchFamily="34" charset="0"/>
              </a:rPr>
              <a:t>i</a:t>
            </a:r>
            <a:r>
              <a:rPr lang="en-US" altLang="zh-CN" sz="2000" dirty="0">
                <a:solidFill>
                  <a:srgbClr val="0070C0"/>
                </a:solidFill>
                <a:latin typeface="Tahoma" panose="020B0604030504040204" pitchFamily="34" charset="0"/>
              </a:rPr>
              <a:t>; 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rgbClr val="0070C0"/>
                </a:solidFill>
                <a:latin typeface="Tahoma" panose="020B0604030504040204" pitchFamily="34" charset="0"/>
              </a:rPr>
              <a:t>     else return j;  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rgbClr val="0070C0"/>
                </a:solidFill>
                <a:latin typeface="Tahoma" panose="020B0604030504040204" pitchFamily="34" charset="0"/>
              </a:rPr>
              <a:t>}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 err="1">
                <a:solidFill>
                  <a:srgbClr val="006600"/>
                </a:solidFill>
                <a:latin typeface="Tahoma" panose="020B0604030504040204" pitchFamily="34" charset="0"/>
              </a:rPr>
              <a:t>int</a:t>
            </a:r>
            <a:r>
              <a:rPr lang="en-US" altLang="zh-CN" sz="2000" dirty="0">
                <a:solidFill>
                  <a:srgbClr val="006600"/>
                </a:solidFill>
                <a:latin typeface="Tahoma" panose="020B0604030504040204" pitchFamily="34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ahoma" panose="020B0604030504040204" pitchFamily="34" charset="0"/>
              </a:rPr>
              <a:t>main() </a:t>
            </a:r>
            <a:r>
              <a:rPr lang="en-US" altLang="zh-CN" sz="2000" dirty="0">
                <a:solidFill>
                  <a:srgbClr val="0070C0"/>
                </a:solidFill>
                <a:latin typeface="Tahoma" panose="020B0604030504040204" pitchFamily="34" charset="0"/>
              </a:rPr>
              <a:t>{           //B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rgbClr val="0070C0"/>
                </a:solidFill>
                <a:latin typeface="Tahoma" panose="020B0604030504040204" pitchFamily="34" charset="0"/>
              </a:rPr>
              <a:t>    </a:t>
            </a:r>
            <a:r>
              <a:rPr lang="en-US" altLang="zh-CN" sz="2000" dirty="0" err="1">
                <a:solidFill>
                  <a:srgbClr val="0070C0"/>
                </a:solidFill>
                <a:latin typeface="Tahoma" panose="020B0604030504040204" pitchFamily="34" charset="0"/>
              </a:rPr>
              <a:t>cout</a:t>
            </a:r>
            <a:r>
              <a:rPr lang="en-US" altLang="zh-CN" sz="2000" dirty="0">
                <a:solidFill>
                  <a:srgbClr val="0070C0"/>
                </a:solidFill>
                <a:latin typeface="Tahoma" panose="020B0604030504040204" pitchFamily="34" charset="0"/>
              </a:rPr>
              <a:t>&lt;&lt;″</a:t>
            </a:r>
            <a:r>
              <a:rPr lang="zh-CN" altLang="en-US" sz="2000" dirty="0">
                <a:solidFill>
                  <a:srgbClr val="0070C0"/>
                </a:solidFill>
                <a:latin typeface="Tahoma" panose="020B0604030504040204" pitchFamily="34" charset="0"/>
              </a:rPr>
              <a:t>输入</a:t>
            </a:r>
            <a:r>
              <a:rPr lang="en-US" altLang="zh-CN" sz="2000" dirty="0" err="1">
                <a:solidFill>
                  <a:srgbClr val="0070C0"/>
                </a:solidFill>
                <a:latin typeface="Tahoma" panose="020B0604030504040204" pitchFamily="34" charset="0"/>
              </a:rPr>
              <a:t>i,j</a:t>
            </a:r>
            <a:r>
              <a:rPr lang="zh-CN" altLang="en-US" sz="2000" dirty="0">
                <a:solidFill>
                  <a:srgbClr val="0070C0"/>
                </a:solidFill>
                <a:latin typeface="Tahoma" panose="020B0604030504040204" pitchFamily="34" charset="0"/>
              </a:rPr>
              <a:t>：</a:t>
            </a:r>
            <a:r>
              <a:rPr lang="en-US" altLang="zh-CN" sz="2000" dirty="0">
                <a:solidFill>
                  <a:srgbClr val="0070C0"/>
                </a:solidFill>
                <a:latin typeface="Tahoma" panose="020B0604030504040204" pitchFamily="34" charset="0"/>
              </a:rPr>
              <a:t>″;   //</a:t>
            </a:r>
            <a:r>
              <a:rPr lang="zh-CN" altLang="en-US" sz="2000" dirty="0">
                <a:solidFill>
                  <a:srgbClr val="0070C0"/>
                </a:solidFill>
                <a:latin typeface="Tahoma" panose="020B0604030504040204" pitchFamily="34" charset="0"/>
              </a:rPr>
              <a:t>显示提示信息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zh-CN" altLang="en-US" sz="2000" dirty="0">
                <a:solidFill>
                  <a:srgbClr val="0070C0"/>
                </a:solidFill>
                <a:latin typeface="Tahoma" panose="020B0604030504040204" pitchFamily="34" charset="0"/>
              </a:rPr>
              <a:t>    </a:t>
            </a:r>
            <a:r>
              <a:rPr lang="en-US" altLang="zh-CN" sz="2000" dirty="0" err="1">
                <a:solidFill>
                  <a:srgbClr val="0070C0"/>
                </a:solidFill>
                <a:latin typeface="Tahoma" panose="020B0604030504040204" pitchFamily="34" charset="0"/>
              </a:rPr>
              <a:t>int</a:t>
            </a:r>
            <a:r>
              <a:rPr lang="en-US" altLang="zh-CN" sz="2000" dirty="0">
                <a:solidFill>
                  <a:srgbClr val="0070C0"/>
                </a:solidFill>
                <a:latin typeface="Tahoma" panose="020B0604030504040204" pitchFamily="34" charset="0"/>
              </a:rPr>
              <a:t> </a:t>
            </a:r>
            <a:r>
              <a:rPr lang="en-US" altLang="zh-CN" sz="2000" dirty="0" err="1">
                <a:solidFill>
                  <a:srgbClr val="0070C0"/>
                </a:solidFill>
                <a:latin typeface="Tahoma" panose="020B0604030504040204" pitchFamily="34" charset="0"/>
              </a:rPr>
              <a:t>i</a:t>
            </a:r>
            <a:r>
              <a:rPr lang="en-US" altLang="zh-CN" sz="2000" dirty="0">
                <a:solidFill>
                  <a:srgbClr val="0070C0"/>
                </a:solidFill>
                <a:latin typeface="Tahoma" panose="020B0604030504040204" pitchFamily="34" charset="0"/>
              </a:rPr>
              <a:t>, j;	               //</a:t>
            </a:r>
            <a:r>
              <a:rPr lang="zh-CN" altLang="en-US" sz="2000" dirty="0">
                <a:solidFill>
                  <a:srgbClr val="0070C0"/>
                </a:solidFill>
                <a:latin typeface="Tahoma" panose="020B0604030504040204" pitchFamily="34" charset="0"/>
              </a:rPr>
              <a:t>定义变量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zh-CN" altLang="en-US" sz="2000" dirty="0">
                <a:solidFill>
                  <a:srgbClr val="0070C0"/>
                </a:solidFill>
                <a:latin typeface="Tahoma" panose="020B0604030504040204" pitchFamily="34" charset="0"/>
              </a:rPr>
              <a:t>    </a:t>
            </a:r>
            <a:r>
              <a:rPr lang="en-US" altLang="zh-CN" sz="2000" dirty="0" err="1">
                <a:solidFill>
                  <a:srgbClr val="0070C0"/>
                </a:solidFill>
                <a:latin typeface="Tahoma" panose="020B0604030504040204" pitchFamily="34" charset="0"/>
              </a:rPr>
              <a:t>cin</a:t>
            </a:r>
            <a:r>
              <a:rPr lang="en-US" altLang="zh-CN" sz="2000" dirty="0">
                <a:solidFill>
                  <a:srgbClr val="0070C0"/>
                </a:solidFill>
                <a:latin typeface="Tahoma" panose="020B0604030504040204" pitchFamily="34" charset="0"/>
              </a:rPr>
              <a:t>&gt;&gt;</a:t>
            </a:r>
            <a:r>
              <a:rPr lang="en-US" altLang="zh-CN" sz="2000" dirty="0" err="1">
                <a:solidFill>
                  <a:srgbClr val="0070C0"/>
                </a:solidFill>
                <a:latin typeface="Tahoma" panose="020B0604030504040204" pitchFamily="34" charset="0"/>
              </a:rPr>
              <a:t>i</a:t>
            </a:r>
            <a:r>
              <a:rPr lang="en-US" altLang="zh-CN" sz="2000" dirty="0">
                <a:solidFill>
                  <a:srgbClr val="0070C0"/>
                </a:solidFill>
                <a:latin typeface="Tahoma" panose="020B0604030504040204" pitchFamily="34" charset="0"/>
              </a:rPr>
              <a:t>&gt;&gt;j;                //</a:t>
            </a:r>
            <a:r>
              <a:rPr lang="zh-CN" altLang="en-US" sz="2000" dirty="0">
                <a:solidFill>
                  <a:srgbClr val="0070C0"/>
                </a:solidFill>
                <a:latin typeface="Tahoma" panose="020B0604030504040204" pitchFamily="34" charset="0"/>
              </a:rPr>
              <a:t>从键盘上输入变量值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zh-CN" altLang="en-US" sz="2000" dirty="0">
                <a:solidFill>
                  <a:srgbClr val="0070C0"/>
                </a:solidFill>
                <a:latin typeface="Tahoma" panose="020B0604030504040204" pitchFamily="34" charset="0"/>
              </a:rPr>
              <a:t>    </a:t>
            </a:r>
            <a:r>
              <a:rPr lang="zh-CN" altLang="en-US" sz="2000" dirty="0">
                <a:solidFill>
                  <a:srgbClr val="0070C0"/>
                </a:solidFill>
                <a:latin typeface="Tahoma" panose="020B0604030504040204" pitchFamily="34" charset="0"/>
                <a:sym typeface="Arial" panose="020B0604020202020204" pitchFamily="34" charset="0"/>
              </a:rPr>
              <a:t>int </a:t>
            </a:r>
            <a:r>
              <a:rPr lang="zh-CN" altLang="en-US" sz="2000" dirty="0">
                <a:solidFill>
                  <a:srgbClr val="0070C0"/>
                </a:solidFill>
                <a:latin typeface="Tahoma" panose="020B0604030504040204" pitchFamily="34" charset="0"/>
              </a:rPr>
              <a:t>result=</a:t>
            </a:r>
            <a:r>
              <a:rPr lang="en-US" altLang="zh-CN" sz="2000" dirty="0">
                <a:solidFill>
                  <a:srgbClr val="2E2E00"/>
                </a:solidFill>
                <a:latin typeface="Tahoma" panose="020B0604030504040204" pitchFamily="34" charset="0"/>
              </a:rPr>
              <a:t>max</a:t>
            </a:r>
            <a:r>
              <a:rPr lang="zh-CN" altLang="en-US" sz="2000" dirty="0">
                <a:solidFill>
                  <a:srgbClr val="2E2E00"/>
                </a:solidFill>
                <a:latin typeface="Tahoma" panose="020B0604030504040204" pitchFamily="34" charset="0"/>
              </a:rPr>
              <a:t>N</a:t>
            </a:r>
            <a:r>
              <a:rPr lang="en-US" altLang="zh-CN" sz="2000" dirty="0">
                <a:solidFill>
                  <a:srgbClr val="0070C0"/>
                </a:solidFill>
                <a:latin typeface="Tahoma" panose="020B0604030504040204" pitchFamily="34" charset="0"/>
              </a:rPr>
              <a:t>(</a:t>
            </a:r>
            <a:r>
              <a:rPr lang="en-US" altLang="zh-CN" sz="2000" dirty="0" err="1">
                <a:solidFill>
                  <a:srgbClr val="0070C0"/>
                </a:solidFill>
                <a:latin typeface="Tahoma" panose="020B0604030504040204" pitchFamily="34" charset="0"/>
              </a:rPr>
              <a:t>i</a:t>
            </a:r>
            <a:r>
              <a:rPr lang="en-US" altLang="zh-CN" sz="2000" dirty="0">
                <a:solidFill>
                  <a:srgbClr val="0070C0"/>
                </a:solidFill>
                <a:latin typeface="Tahoma" panose="020B0604030504040204" pitchFamily="34" charset="0"/>
              </a:rPr>
              <a:t>, j)</a:t>
            </a:r>
            <a:r>
              <a:rPr lang="zh-CN" altLang="en-US" sz="2000" dirty="0">
                <a:solidFill>
                  <a:srgbClr val="0070C0"/>
                </a:solidFill>
                <a:latin typeface="Tahoma" panose="020B0604030504040204" pitchFamily="34" charset="0"/>
              </a:rPr>
              <a:t>; //调用max函数	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rgbClr val="0070C0"/>
                </a:solidFill>
                <a:latin typeface="Tahoma" panose="020B0604030504040204" pitchFamily="34" charset="0"/>
              </a:rPr>
              <a:t>    </a:t>
            </a:r>
            <a:r>
              <a:rPr lang="zh-CN" altLang="en-US" sz="2000" dirty="0">
                <a:solidFill>
                  <a:srgbClr val="0070C0"/>
                </a:solidFill>
                <a:latin typeface="Tahoma" panose="020B0604030504040204" pitchFamily="34" charset="0"/>
              </a:rPr>
              <a:t>cout&lt;&lt;result</a:t>
            </a:r>
            <a:r>
              <a:rPr lang="en-US" altLang="zh-CN" sz="2000" dirty="0">
                <a:solidFill>
                  <a:srgbClr val="0070C0"/>
                </a:solidFill>
                <a:latin typeface="Tahoma" panose="020B0604030504040204" pitchFamily="34" charset="0"/>
              </a:rPr>
              <a:t>&lt;&lt;</a:t>
            </a:r>
            <a:r>
              <a:rPr lang="zh-CN" altLang="en-US" sz="2000" dirty="0">
                <a:solidFill>
                  <a:srgbClr val="0070C0"/>
                </a:solidFill>
                <a:latin typeface="Tahoma" panose="020B0604030504040204" pitchFamily="34" charset="0"/>
              </a:rPr>
              <a:t>endl</a:t>
            </a:r>
            <a:r>
              <a:rPr lang="en-US" altLang="zh-CN" sz="2000" dirty="0">
                <a:solidFill>
                  <a:srgbClr val="0070C0"/>
                </a:solidFill>
                <a:latin typeface="Tahoma" panose="020B0604030504040204" pitchFamily="34" charset="0"/>
              </a:rPr>
              <a:t>;   //</a:t>
            </a:r>
            <a:r>
              <a:rPr lang="zh-CN" altLang="en-US" sz="2000" dirty="0">
                <a:solidFill>
                  <a:srgbClr val="0070C0"/>
                </a:solidFill>
                <a:latin typeface="Tahoma" panose="020B0604030504040204" pitchFamily="34" charset="0"/>
              </a:rPr>
              <a:t>输出提示和结果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zh-CN" altLang="en-US" sz="2000" dirty="0">
                <a:solidFill>
                  <a:srgbClr val="0070C0"/>
                </a:solidFill>
                <a:latin typeface="Tahoma" panose="020B0604030504040204" pitchFamily="34" charset="0"/>
              </a:rPr>
              <a:t>    </a:t>
            </a:r>
            <a:r>
              <a:rPr lang="en-US" altLang="zh-CN" sz="2000" dirty="0">
                <a:solidFill>
                  <a:srgbClr val="0070C0"/>
                </a:solidFill>
                <a:latin typeface="Tahoma" panose="020B0604030504040204" pitchFamily="34" charset="0"/>
              </a:rPr>
              <a:t>return 0;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rgbClr val="0070C0"/>
                </a:solidFill>
                <a:latin typeface="Tahoma" panose="020B0604030504040204" pitchFamily="34" charset="0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6940BBC-31DF-44F5-A6E3-C425B36D54FE}"/>
              </a:ext>
            </a:extLst>
          </p:cNvPr>
          <p:cNvSpPr/>
          <p:nvPr/>
        </p:nvSpPr>
        <p:spPr>
          <a:xfrm>
            <a:off x="323528" y="1163295"/>
            <a:ext cx="8496944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lang="zh-CN" altLang="en-US" sz="2400" dirty="0">
                <a:latin typeface="Tahoma" panose="020B0604030504040204" pitchFamily="34" charset="0"/>
              </a:rPr>
              <a:t>函数组成：返回值类型、函数名、形参列表和函数体</a:t>
            </a:r>
            <a:endParaRPr lang="en-US" altLang="zh-CN" sz="2400" dirty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192892"/>
      </p:ext>
    </p:extLst>
  </p:cSld>
  <p:clrMapOvr>
    <a:masterClrMapping/>
  </p:clrMapOvr>
  <p:transition spd="slow">
    <p:push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6146">
            <a:extLst>
              <a:ext uri="{FF2B5EF4-FFF2-40B4-BE49-F238E27FC236}">
                <a16:creationId xmlns:a16="http://schemas.microsoft.com/office/drawing/2014/main" id="{BA658AC0-B2B3-432F-86CA-BB721EA9E640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442913" y="116643"/>
            <a:ext cx="8540750" cy="8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None/>
            </a:pPr>
            <a:r>
              <a:rPr lang="zh-CN" altLang="en-US" sz="4000" dirty="0">
                <a:solidFill>
                  <a:srgbClr val="0066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第三章函数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6F6D6B08-67B6-4655-8C5B-B4D034C63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311" y="1254226"/>
            <a:ext cx="7560840" cy="6340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2000" dirty="0">
                <a:latin typeface="Tahoma" panose="020B0604030504040204" pitchFamily="34" charset="0"/>
              </a:rPr>
              <a:t>2. </a:t>
            </a:r>
            <a:r>
              <a:rPr lang="zh-CN" altLang="en-US" sz="2000" dirty="0">
                <a:latin typeface="Tahoma" panose="020B0604030504040204" pitchFamily="34" charset="0"/>
              </a:rPr>
              <a:t>参数传递</a:t>
            </a:r>
            <a:endParaRPr lang="en-US" altLang="zh-CN" sz="2000" dirty="0">
              <a:latin typeface="Tahoma" panose="020B0604030504040204" pitchFamily="34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None/>
            </a:pPr>
            <a:endParaRPr lang="en-US" altLang="zh-CN" sz="2000" dirty="0">
              <a:latin typeface="Tahoma" panose="020B0604030504040204" pitchFamily="34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None/>
            </a:pPr>
            <a:endParaRPr lang="en-US" altLang="zh-CN" sz="2000" dirty="0">
              <a:latin typeface="Tahoma" panose="020B0604030504040204" pitchFamily="34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None/>
            </a:pPr>
            <a:endParaRPr lang="en-US" altLang="zh-CN" sz="2000" dirty="0">
              <a:latin typeface="Tahoma" panose="020B0604030504040204" pitchFamily="34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None/>
            </a:pPr>
            <a:endParaRPr lang="en-US" altLang="zh-CN" sz="2000" dirty="0">
              <a:latin typeface="Tahoma" panose="020B0604030504040204" pitchFamily="34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2000" dirty="0" err="1">
                <a:latin typeface="Tahoma" panose="020B0604030504040204" pitchFamily="34" charset="0"/>
              </a:rPr>
              <a:t>int</a:t>
            </a:r>
            <a:r>
              <a:rPr lang="en-US" altLang="zh-CN" sz="2000" dirty="0">
                <a:latin typeface="Tahoma" panose="020B0604030504040204" pitchFamily="34" charset="0"/>
              </a:rPr>
              <a:t> a(1),b(2);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2000" dirty="0">
                <a:latin typeface="Tahoma" panose="020B0604030504040204" pitchFamily="34" charset="0"/>
              </a:rPr>
              <a:t>swap1(</a:t>
            </a:r>
            <a:r>
              <a:rPr lang="en-US" altLang="zh-CN" sz="2000" dirty="0" err="1">
                <a:latin typeface="Tahoma" panose="020B0604030504040204" pitchFamily="34" charset="0"/>
              </a:rPr>
              <a:t>a,b</a:t>
            </a:r>
            <a:r>
              <a:rPr lang="en-US" altLang="zh-CN" sz="2000" dirty="0">
                <a:latin typeface="Tahoma" panose="020B0604030504040204" pitchFamily="34" charset="0"/>
              </a:rPr>
              <a:t>); //no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2000" dirty="0">
                <a:latin typeface="Tahoma" panose="020B0604030504040204" pitchFamily="34" charset="0"/>
              </a:rPr>
              <a:t>swap2(</a:t>
            </a:r>
            <a:r>
              <a:rPr lang="en-US" altLang="zh-CN" sz="2000" dirty="0" err="1">
                <a:latin typeface="Tahoma" panose="020B0604030504040204" pitchFamily="34" charset="0"/>
              </a:rPr>
              <a:t>a,b</a:t>
            </a:r>
            <a:r>
              <a:rPr lang="en-US" altLang="zh-CN" sz="2000" dirty="0">
                <a:latin typeface="Tahoma" panose="020B0604030504040204" pitchFamily="34" charset="0"/>
              </a:rPr>
              <a:t>);  //yes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2000" dirty="0">
                <a:latin typeface="Tahoma" panose="020B0604030504040204" pitchFamily="34" charset="0"/>
              </a:rPr>
              <a:t>swap3(&amp;</a:t>
            </a:r>
            <a:r>
              <a:rPr lang="en-US" altLang="zh-CN" sz="2000" dirty="0" err="1">
                <a:latin typeface="Tahoma" panose="020B0604030504040204" pitchFamily="34" charset="0"/>
              </a:rPr>
              <a:t>a,&amp;b</a:t>
            </a:r>
            <a:r>
              <a:rPr lang="en-US" altLang="zh-CN" sz="2000" dirty="0">
                <a:latin typeface="Tahoma" panose="020B0604030504040204" pitchFamily="34" charset="0"/>
              </a:rPr>
              <a:t>); //yes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2000" dirty="0">
                <a:latin typeface="Tahoma" panose="020B0604030504040204" pitchFamily="34" charset="0"/>
              </a:rPr>
              <a:t>3. </a:t>
            </a:r>
            <a:r>
              <a:rPr lang="zh-CN" altLang="en-US" sz="2000" dirty="0">
                <a:latin typeface="Tahoma" panose="020B0604030504040204" pitchFamily="34" charset="0"/>
              </a:rPr>
              <a:t>局部变量、全局变量、静态变量</a:t>
            </a:r>
            <a:endParaRPr lang="en-US" altLang="zh-CN" sz="2000" dirty="0">
              <a:latin typeface="Tahoma" panose="020B0604030504040204" pitchFamily="34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2000" dirty="0">
                <a:latin typeface="Tahoma" panose="020B0604030504040204" pitchFamily="34" charset="0"/>
              </a:rPr>
              <a:t>4. </a:t>
            </a:r>
            <a:r>
              <a:rPr lang="zh-CN" altLang="en-US" sz="2000" dirty="0">
                <a:latin typeface="Tahoma" panose="020B0604030504040204" pitchFamily="34" charset="0"/>
              </a:rPr>
              <a:t>递归程序设计</a:t>
            </a:r>
            <a:endParaRPr lang="en-US" altLang="zh-CN" sz="2000" dirty="0">
              <a:latin typeface="Tahoma" panose="020B0604030504040204" pitchFamily="34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2000" dirty="0">
                <a:latin typeface="Tahoma" panose="020B0604030504040204" pitchFamily="34" charset="0"/>
              </a:rPr>
              <a:t>5. </a:t>
            </a:r>
            <a:r>
              <a:rPr lang="zh-CN" altLang="en-US" sz="2000" dirty="0">
                <a:latin typeface="Tahoma" panose="020B0604030504040204" pitchFamily="34" charset="0"/>
              </a:rPr>
              <a:t>宏定义 </a:t>
            </a:r>
            <a:endParaRPr lang="en-US" altLang="zh-CN" sz="2000" dirty="0">
              <a:latin typeface="Tahoma" panose="020B0604030504040204" pitchFamily="34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2000" dirty="0">
                <a:solidFill>
                  <a:srgbClr val="0033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   #define S(</a:t>
            </a:r>
            <a:r>
              <a:rPr lang="en-US" altLang="zh-CN" sz="2000" dirty="0" err="1">
                <a:solidFill>
                  <a:srgbClr val="0033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a,b</a:t>
            </a:r>
            <a:r>
              <a:rPr lang="en-US" altLang="zh-CN" sz="2000" dirty="0">
                <a:solidFill>
                  <a:srgbClr val="0033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)  </a:t>
            </a:r>
            <a:r>
              <a:rPr lang="en-US" altLang="zh-CN" sz="2000" dirty="0">
                <a:solidFill>
                  <a:srgbClr val="CC33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(</a:t>
            </a:r>
            <a:r>
              <a:rPr lang="en-US" altLang="zh-CN" sz="2000" dirty="0">
                <a:solidFill>
                  <a:srgbClr val="0033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a</a:t>
            </a:r>
            <a:r>
              <a:rPr lang="en-US" altLang="zh-CN" sz="2000" dirty="0">
                <a:solidFill>
                  <a:srgbClr val="CC33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)</a:t>
            </a:r>
            <a:r>
              <a:rPr lang="en-US" altLang="zh-CN" sz="2000" dirty="0">
                <a:solidFill>
                  <a:srgbClr val="0033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*</a:t>
            </a:r>
            <a:r>
              <a:rPr lang="en-US" altLang="zh-CN" sz="2000" dirty="0">
                <a:solidFill>
                  <a:srgbClr val="CC33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(</a:t>
            </a:r>
            <a:r>
              <a:rPr lang="en-US" altLang="zh-CN" sz="2000" dirty="0">
                <a:solidFill>
                  <a:srgbClr val="0033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b</a:t>
            </a:r>
            <a:r>
              <a:rPr lang="en-US" altLang="zh-CN" sz="2000" dirty="0">
                <a:solidFill>
                  <a:srgbClr val="CC33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)</a:t>
            </a:r>
            <a:r>
              <a:rPr lang="en-US" altLang="zh-CN" sz="2000" dirty="0">
                <a:solidFill>
                  <a:srgbClr val="0033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/2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2000" dirty="0">
                <a:solidFill>
                  <a:srgbClr val="0033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6. </a:t>
            </a:r>
            <a:r>
              <a:rPr lang="zh-CN" altLang="en-US" sz="2000" dirty="0">
                <a:solidFill>
                  <a:srgbClr val="0033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函数重载、形参默认值、内联函数</a:t>
            </a:r>
            <a:endParaRPr lang="en-US" altLang="zh-CN" sz="2000" dirty="0">
              <a:solidFill>
                <a:srgbClr val="003300"/>
              </a:solidFill>
              <a:latin typeface="Tahoma" panose="020B0604030504040204" pitchFamily="34" charset="0"/>
              <a:ea typeface="幼圆" panose="02010509060101010101" pitchFamily="49" charset="-122"/>
            </a:endParaRP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None/>
            </a:pPr>
            <a:endParaRPr lang="en-US" altLang="zh-CN" sz="2000" dirty="0">
              <a:latin typeface="Tahoma" panose="020B0604030504040204" pitchFamily="34" charset="0"/>
            </a:endParaRPr>
          </a:p>
          <a:p>
            <a:pPr marL="457200" indent="-457200" algn="just"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endParaRPr lang="en-US" altLang="zh-CN" sz="2000" dirty="0">
              <a:solidFill>
                <a:srgbClr val="0070C0"/>
              </a:solidFill>
              <a:latin typeface="Tahoma" panose="020B060403050404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CEA68DB-E2E7-4B62-8DE2-17C37C19B6C6}"/>
              </a:ext>
            </a:extLst>
          </p:cNvPr>
          <p:cNvSpPr/>
          <p:nvPr/>
        </p:nvSpPr>
        <p:spPr>
          <a:xfrm>
            <a:off x="4986792" y="1086570"/>
            <a:ext cx="3979616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000" dirty="0">
                <a:solidFill>
                  <a:srgbClr val="0000CC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void </a:t>
            </a:r>
            <a:r>
              <a:rPr lang="en-US" altLang="zh-CN" sz="2000" dirty="0">
                <a:solidFill>
                  <a:srgbClr val="0033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swap1(</a:t>
            </a:r>
            <a:r>
              <a:rPr lang="en-US" altLang="zh-CN" sz="2000" dirty="0" err="1">
                <a:solidFill>
                  <a:srgbClr val="0000CC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int</a:t>
            </a:r>
            <a:r>
              <a:rPr lang="en-US" altLang="zh-CN" sz="2000" dirty="0">
                <a:solidFill>
                  <a:srgbClr val="0033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 d1,</a:t>
            </a:r>
            <a:r>
              <a:rPr lang="en-US" altLang="zh-CN" sz="2000" dirty="0">
                <a:solidFill>
                  <a:srgbClr val="0000CC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int</a:t>
            </a:r>
            <a:r>
              <a:rPr lang="en-US" altLang="zh-CN" sz="2000" dirty="0">
                <a:solidFill>
                  <a:srgbClr val="0033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 d2){</a:t>
            </a:r>
          </a:p>
          <a:p>
            <a:pPr eaLnBrk="1" hangingPunct="1"/>
            <a:r>
              <a:rPr lang="en-US" altLang="zh-CN" sz="2000" dirty="0">
                <a:solidFill>
                  <a:srgbClr val="0000CC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    </a:t>
            </a:r>
            <a:r>
              <a:rPr lang="en-US" altLang="zh-CN" sz="2000" dirty="0" err="1">
                <a:solidFill>
                  <a:srgbClr val="0000CC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int</a:t>
            </a:r>
            <a:r>
              <a:rPr lang="en-US" altLang="zh-CN" sz="2000" dirty="0">
                <a:solidFill>
                  <a:srgbClr val="0000CC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 </a:t>
            </a:r>
            <a:r>
              <a:rPr lang="en-US" altLang="zh-CN" sz="2000" dirty="0">
                <a:solidFill>
                  <a:srgbClr val="0033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temp;</a:t>
            </a:r>
          </a:p>
          <a:p>
            <a:pPr eaLnBrk="1" hangingPunct="1"/>
            <a:r>
              <a:rPr lang="en-US" altLang="zh-CN" sz="2000" dirty="0">
                <a:solidFill>
                  <a:srgbClr val="0033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    temp=d1;d1=d2;d2=temp;</a:t>
            </a:r>
          </a:p>
          <a:p>
            <a:pPr eaLnBrk="1" hangingPunct="1"/>
            <a:r>
              <a:rPr lang="en-US" altLang="zh-CN" sz="2000" dirty="0">
                <a:solidFill>
                  <a:srgbClr val="0033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E27E96B-E4DF-4315-9902-FB953054EF08}"/>
              </a:ext>
            </a:extLst>
          </p:cNvPr>
          <p:cNvSpPr/>
          <p:nvPr/>
        </p:nvSpPr>
        <p:spPr>
          <a:xfrm>
            <a:off x="363879" y="1658682"/>
            <a:ext cx="4496154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000" dirty="0">
                <a:solidFill>
                  <a:srgbClr val="0000CC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void </a:t>
            </a:r>
            <a:r>
              <a:rPr lang="en-US" altLang="zh-CN" sz="2000" dirty="0">
                <a:solidFill>
                  <a:srgbClr val="0033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swap3(</a:t>
            </a:r>
            <a:r>
              <a:rPr lang="en-US" altLang="zh-CN" sz="2000" dirty="0" err="1">
                <a:solidFill>
                  <a:srgbClr val="0000CC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int</a:t>
            </a:r>
            <a:r>
              <a:rPr lang="en-US" altLang="zh-CN" sz="2000" dirty="0">
                <a:solidFill>
                  <a:srgbClr val="0033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*</a:t>
            </a:r>
            <a:r>
              <a:rPr lang="en-US" altLang="zh-CN" sz="2000" dirty="0">
                <a:solidFill>
                  <a:srgbClr val="0033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d1,int </a:t>
            </a:r>
            <a:r>
              <a:rPr lang="en-US" altLang="zh-CN" sz="2000" dirty="0">
                <a:solidFill>
                  <a:srgbClr val="C000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*</a:t>
            </a:r>
            <a:r>
              <a:rPr lang="en-US" altLang="zh-CN" sz="2000" dirty="0">
                <a:solidFill>
                  <a:srgbClr val="0033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d2){</a:t>
            </a:r>
          </a:p>
          <a:p>
            <a:pPr eaLnBrk="1" hangingPunct="1"/>
            <a:r>
              <a:rPr lang="en-US" altLang="zh-CN" sz="2000" dirty="0">
                <a:solidFill>
                  <a:srgbClr val="0000CC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    </a:t>
            </a:r>
            <a:r>
              <a:rPr lang="en-US" altLang="zh-CN" sz="2000" dirty="0" err="1">
                <a:solidFill>
                  <a:srgbClr val="0000CC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int</a:t>
            </a:r>
            <a:r>
              <a:rPr lang="en-US" altLang="zh-CN" sz="2000" dirty="0">
                <a:solidFill>
                  <a:srgbClr val="0000CC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 </a:t>
            </a:r>
            <a:r>
              <a:rPr lang="en-US" altLang="zh-CN" sz="2000" dirty="0">
                <a:solidFill>
                  <a:srgbClr val="0033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temp;</a:t>
            </a:r>
          </a:p>
          <a:p>
            <a:pPr eaLnBrk="1" hangingPunct="1"/>
            <a:r>
              <a:rPr lang="en-US" altLang="zh-CN" sz="2000" dirty="0">
                <a:solidFill>
                  <a:srgbClr val="0033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   temp=*d1;*d1=*d2;*d2=temp;</a:t>
            </a:r>
          </a:p>
          <a:p>
            <a:pPr eaLnBrk="1" hangingPunct="1"/>
            <a:r>
              <a:rPr lang="en-US" altLang="zh-CN" sz="2000" dirty="0">
                <a:solidFill>
                  <a:srgbClr val="0033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C54D2BA-F91E-41CF-957E-5027A75B896B}"/>
              </a:ext>
            </a:extLst>
          </p:cNvPr>
          <p:cNvSpPr/>
          <p:nvPr/>
        </p:nvSpPr>
        <p:spPr>
          <a:xfrm>
            <a:off x="4986793" y="2530332"/>
            <a:ext cx="3979615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000" dirty="0">
                <a:solidFill>
                  <a:srgbClr val="0000CC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void </a:t>
            </a:r>
            <a:r>
              <a:rPr lang="en-US" altLang="zh-CN" sz="2000" dirty="0">
                <a:solidFill>
                  <a:srgbClr val="0033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swap2(</a:t>
            </a:r>
            <a:r>
              <a:rPr lang="en-US" altLang="zh-CN" sz="2000" dirty="0" err="1">
                <a:solidFill>
                  <a:srgbClr val="0000CC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int</a:t>
            </a:r>
            <a:r>
              <a:rPr lang="en-US" altLang="zh-CN" sz="2000" dirty="0">
                <a:solidFill>
                  <a:srgbClr val="0033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&amp;</a:t>
            </a:r>
            <a:r>
              <a:rPr lang="en-US" altLang="zh-CN" sz="2000" dirty="0">
                <a:solidFill>
                  <a:srgbClr val="0033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d1,</a:t>
            </a:r>
            <a:r>
              <a:rPr lang="en-US" altLang="zh-CN" sz="2000" dirty="0">
                <a:solidFill>
                  <a:srgbClr val="0000CC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int</a:t>
            </a:r>
            <a:r>
              <a:rPr lang="en-US" altLang="zh-CN" sz="2000" dirty="0">
                <a:solidFill>
                  <a:srgbClr val="0033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&amp;</a:t>
            </a:r>
            <a:r>
              <a:rPr lang="en-US" altLang="zh-CN" sz="2000" dirty="0">
                <a:solidFill>
                  <a:srgbClr val="0033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d2){</a:t>
            </a:r>
          </a:p>
          <a:p>
            <a:pPr eaLnBrk="1" hangingPunct="1"/>
            <a:r>
              <a:rPr lang="en-US" altLang="zh-CN" sz="2000" dirty="0">
                <a:solidFill>
                  <a:srgbClr val="0000CC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    </a:t>
            </a:r>
            <a:r>
              <a:rPr lang="en-US" altLang="zh-CN" sz="2000" dirty="0" err="1">
                <a:solidFill>
                  <a:srgbClr val="0000CC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int</a:t>
            </a:r>
            <a:r>
              <a:rPr lang="en-US" altLang="zh-CN" sz="2000" dirty="0">
                <a:solidFill>
                  <a:srgbClr val="0000CC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 </a:t>
            </a:r>
            <a:r>
              <a:rPr lang="en-US" altLang="zh-CN" sz="2000" dirty="0">
                <a:solidFill>
                  <a:srgbClr val="0033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temp;</a:t>
            </a:r>
          </a:p>
          <a:p>
            <a:pPr eaLnBrk="1" hangingPunct="1"/>
            <a:r>
              <a:rPr lang="en-US" altLang="zh-CN" sz="2000" dirty="0">
                <a:solidFill>
                  <a:srgbClr val="0033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    temp=d1;d1=d2;d2=temp;</a:t>
            </a:r>
          </a:p>
          <a:p>
            <a:pPr eaLnBrk="1" hangingPunct="1"/>
            <a:r>
              <a:rPr lang="en-US" altLang="zh-CN" sz="2000" dirty="0">
                <a:solidFill>
                  <a:srgbClr val="0033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}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3336750-6BA3-454D-A0A8-AF51E7FBAEDD}"/>
              </a:ext>
            </a:extLst>
          </p:cNvPr>
          <p:cNvSpPr/>
          <p:nvPr/>
        </p:nvSpPr>
        <p:spPr>
          <a:xfrm>
            <a:off x="4986792" y="4063701"/>
            <a:ext cx="3979616" cy="26776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400" b="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int</a:t>
            </a:r>
            <a:r>
              <a:rPr lang="en-US" altLang="zh-CN" sz="2400" b="0" dirty="0">
                <a:latin typeface="Times New Roman" panose="02020603050405020304" pitchFamily="18" charset="0"/>
                <a:ea typeface="幼圆" panose="02010509060101010101" pitchFamily="49" charset="-122"/>
              </a:rPr>
              <a:t> c; </a:t>
            </a:r>
          </a:p>
          <a:p>
            <a:pPr eaLnBrk="1" hangingPunct="1"/>
            <a:r>
              <a:rPr lang="en-US" altLang="zh-CN" sz="2400" b="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int</a:t>
            </a:r>
            <a:r>
              <a:rPr lang="en-US" altLang="zh-CN" sz="2400" b="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fun(</a:t>
            </a:r>
            <a:r>
              <a:rPr lang="en-US" altLang="zh-CN" sz="2400" b="0" dirty="0" err="1"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a, </a:t>
            </a:r>
            <a:r>
              <a:rPr lang="en-US" altLang="zh-CN" sz="2400" b="0" dirty="0" err="1"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b)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  <a:sym typeface="Arial" panose="020B0604020202020204" pitchFamily="34" charset="0"/>
              </a:rPr>
              <a:t>{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/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    static </a:t>
            </a:r>
            <a:r>
              <a:rPr lang="en-US" altLang="zh-CN" sz="2400" b="0" dirty="0" err="1"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m, </a:t>
            </a:r>
            <a:r>
              <a:rPr lang="en-US" altLang="zh-CN" sz="2400" b="0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=2;</a:t>
            </a:r>
          </a:p>
          <a:p>
            <a:pPr eaLnBrk="1" hangingPunct="1"/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    c=</a:t>
            </a:r>
            <a:r>
              <a:rPr lang="en-US" altLang="zh-CN" sz="2400" b="0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+=m+1;       </a:t>
            </a:r>
          </a:p>
          <a:p>
            <a:pPr eaLnBrk="1" hangingPunct="1"/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    m=</a:t>
            </a:r>
            <a:r>
              <a:rPr lang="en-US" altLang="zh-CN" sz="2400" b="0" dirty="0" err="1">
                <a:latin typeface="Times New Roman" panose="02020603050405020304" pitchFamily="18" charset="0"/>
                <a:ea typeface="楷体_GB2312" pitchFamily="49" charset="-122"/>
              </a:rPr>
              <a:t>i+a+b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  <a:p>
            <a:pPr eaLnBrk="1" hangingPunct="1"/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    return(m);</a:t>
            </a:r>
          </a:p>
          <a:p>
            <a:pPr eaLnBrk="1" hangingPunct="1"/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254938231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6146">
            <a:extLst>
              <a:ext uri="{FF2B5EF4-FFF2-40B4-BE49-F238E27FC236}">
                <a16:creationId xmlns:a16="http://schemas.microsoft.com/office/drawing/2014/main" id="{BA658AC0-B2B3-432F-86CA-BB721EA9E640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442913" y="116643"/>
            <a:ext cx="8540750" cy="8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None/>
            </a:pPr>
            <a:r>
              <a:rPr lang="zh-CN" altLang="en-US" sz="4000" dirty="0">
                <a:solidFill>
                  <a:srgbClr val="0066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第四章类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C770627-A776-45A9-B2F1-A9B7B526CC97}"/>
              </a:ext>
            </a:extLst>
          </p:cNvPr>
          <p:cNvSpPr/>
          <p:nvPr/>
        </p:nvSpPr>
        <p:spPr>
          <a:xfrm>
            <a:off x="442913" y="1916832"/>
            <a:ext cx="854075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8000"/>
                </a:solidFill>
              </a:rPr>
              <a:t>class</a:t>
            </a:r>
            <a:r>
              <a:rPr lang="zh-CN" altLang="en-US" dirty="0"/>
              <a:t> </a:t>
            </a:r>
            <a:r>
              <a:rPr lang="zh-CN" altLang="en-US" dirty="0">
                <a:solidFill>
                  <a:schemeClr val="tx2"/>
                </a:solidFill>
              </a:rPr>
              <a:t>Complex</a:t>
            </a:r>
            <a:r>
              <a:rPr lang="zh-CN" altLang="en-US" dirty="0"/>
              <a:t>{ </a:t>
            </a:r>
          </a:p>
          <a:p>
            <a:r>
              <a:rPr lang="zh-CN" altLang="en-US" dirty="0"/>
              <a:t>  double  m_real,m_image ; </a:t>
            </a:r>
            <a:r>
              <a:rPr lang="en-US" altLang="zh-CN" dirty="0"/>
              <a:t>//</a:t>
            </a:r>
            <a:r>
              <a:rPr lang="zh-CN" altLang="en-US" dirty="0"/>
              <a:t>数据成员</a:t>
            </a:r>
          </a:p>
          <a:p>
            <a:r>
              <a:rPr lang="zh-CN" altLang="en-US" dirty="0"/>
              <a:t>public:</a:t>
            </a:r>
          </a:p>
          <a:p>
            <a:r>
              <a:rPr lang="zh-CN" altLang="en-US" dirty="0">
                <a:solidFill>
                  <a:srgbClr val="008000"/>
                </a:solidFill>
              </a:rPr>
              <a:t>   Complex(double r=0.0, double i=0.0); 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默认构造函数</a:t>
            </a:r>
          </a:p>
          <a:p>
            <a:r>
              <a:rPr lang="zh-CN" altLang="en-US" dirty="0">
                <a:solidFill>
                  <a:srgbClr val="008000"/>
                </a:solidFill>
              </a:rPr>
              <a:t>   Complex(</a:t>
            </a:r>
            <a:r>
              <a:rPr lang="zh-CN" altLang="en-US" dirty="0">
                <a:solidFill>
                  <a:srgbClr val="C00000"/>
                </a:solidFill>
              </a:rPr>
              <a:t>const</a:t>
            </a:r>
            <a:r>
              <a:rPr lang="zh-CN" altLang="en-US" dirty="0">
                <a:solidFill>
                  <a:srgbClr val="008000"/>
                </a:solidFill>
              </a:rPr>
              <a:t> Complex </a:t>
            </a:r>
            <a:r>
              <a:rPr lang="zh-CN" altLang="en-US" dirty="0">
                <a:solidFill>
                  <a:srgbClr val="C00000"/>
                </a:solidFill>
              </a:rPr>
              <a:t>&amp;</a:t>
            </a:r>
            <a:r>
              <a:rPr lang="zh-CN" altLang="en-US" dirty="0">
                <a:solidFill>
                  <a:srgbClr val="008000"/>
                </a:solidFill>
              </a:rPr>
              <a:t>com);</a:t>
            </a:r>
            <a:r>
              <a:rPr lang="en-US" altLang="zh-CN" dirty="0">
                <a:solidFill>
                  <a:srgbClr val="008000"/>
                </a:solidFill>
              </a:rPr>
              <a:t> //</a:t>
            </a:r>
            <a:r>
              <a:rPr lang="zh-CN" altLang="en-US" dirty="0">
                <a:solidFill>
                  <a:srgbClr val="008000"/>
                </a:solidFill>
              </a:rPr>
              <a:t>拷贝构造函数</a:t>
            </a:r>
          </a:p>
          <a:p>
            <a:r>
              <a:rPr lang="zh-CN" altLang="en-US" dirty="0">
                <a:solidFill>
                  <a:srgbClr val="008000"/>
                </a:solidFill>
              </a:rPr>
              <a:t>  ~Complex();</a:t>
            </a:r>
            <a:r>
              <a:rPr lang="en-US" altLang="zh-CN" dirty="0">
                <a:solidFill>
                  <a:srgbClr val="008000"/>
                </a:solidFill>
              </a:rPr>
              <a:t> //</a:t>
            </a:r>
            <a:r>
              <a:rPr lang="zh-CN" altLang="en-US" dirty="0">
                <a:solidFill>
                  <a:srgbClr val="008000"/>
                </a:solidFill>
              </a:rPr>
              <a:t>析构函数</a:t>
            </a:r>
            <a:endParaRPr lang="en-US" altLang="zh-CN" dirty="0">
              <a:solidFill>
                <a:srgbClr val="008000"/>
              </a:solidFill>
            </a:endParaRPr>
          </a:p>
          <a:p>
            <a:r>
              <a:rPr lang="en-US" altLang="zh-CN" dirty="0">
                <a:solidFill>
                  <a:srgbClr val="008000"/>
                </a:solidFill>
              </a:rPr>
              <a:t>  </a:t>
            </a:r>
            <a:r>
              <a:rPr lang="zh-CN" altLang="en-US" dirty="0">
                <a:solidFill>
                  <a:srgbClr val="008000"/>
                </a:solidFill>
              </a:rPr>
              <a:t>Complex </a:t>
            </a:r>
            <a:r>
              <a:rPr lang="zh-CN" altLang="en-US" dirty="0">
                <a:solidFill>
                  <a:srgbClr val="C00000"/>
                </a:solidFill>
              </a:rPr>
              <a:t>&amp;</a:t>
            </a:r>
            <a:r>
              <a:rPr lang="zh-CN" altLang="en-US" dirty="0">
                <a:solidFill>
                  <a:srgbClr val="008000"/>
                </a:solidFill>
              </a:rPr>
              <a:t> operator=(</a:t>
            </a:r>
            <a:r>
              <a:rPr lang="zh-CN" altLang="en-US" dirty="0">
                <a:solidFill>
                  <a:srgbClr val="C00000"/>
                </a:solidFill>
              </a:rPr>
              <a:t>const</a:t>
            </a:r>
            <a:r>
              <a:rPr lang="zh-CN" altLang="en-US" dirty="0">
                <a:solidFill>
                  <a:srgbClr val="008000"/>
                </a:solidFill>
              </a:rPr>
              <a:t> Complex </a:t>
            </a:r>
            <a:r>
              <a:rPr lang="zh-CN" altLang="en-US" dirty="0">
                <a:solidFill>
                  <a:srgbClr val="C00000"/>
                </a:solidFill>
              </a:rPr>
              <a:t>&amp;</a:t>
            </a:r>
            <a:r>
              <a:rPr lang="zh-CN" altLang="en-US" dirty="0">
                <a:solidFill>
                  <a:srgbClr val="008000"/>
                </a:solidFill>
              </a:rPr>
              <a:t>);</a:t>
            </a:r>
            <a:r>
              <a:rPr lang="en-US" altLang="zh-CN" dirty="0">
                <a:solidFill>
                  <a:srgbClr val="008000"/>
                </a:solidFill>
              </a:rPr>
              <a:t> //</a:t>
            </a:r>
            <a:r>
              <a:rPr lang="zh-CN" altLang="en-US" dirty="0">
                <a:solidFill>
                  <a:srgbClr val="008000"/>
                </a:solidFill>
              </a:rPr>
              <a:t>赋值运算符</a:t>
            </a:r>
          </a:p>
          <a:p>
            <a:r>
              <a:rPr lang="zh-CN" altLang="en-US" dirty="0"/>
              <a:t>  Complex  operator+(</a:t>
            </a:r>
            <a:r>
              <a:rPr lang="zh-CN" altLang="en-US" dirty="0">
                <a:solidFill>
                  <a:srgbClr val="C00000"/>
                </a:solidFill>
              </a:rPr>
              <a:t>const</a:t>
            </a:r>
            <a:r>
              <a:rPr lang="zh-CN" altLang="en-US" dirty="0"/>
              <a:t> Complex </a:t>
            </a:r>
            <a:r>
              <a:rPr lang="zh-CN" altLang="en-US" dirty="0">
                <a:solidFill>
                  <a:srgbClr val="C00000"/>
                </a:solidFill>
              </a:rPr>
              <a:t>&amp;</a:t>
            </a:r>
            <a:r>
              <a:rPr lang="zh-CN" altLang="en-US" dirty="0"/>
              <a:t>);</a:t>
            </a:r>
          </a:p>
          <a:p>
            <a:r>
              <a:rPr lang="en-US" altLang="zh-CN" dirty="0"/>
              <a:t>  double abs();</a:t>
            </a:r>
            <a:endParaRPr lang="zh-CN" altLang="en-US" dirty="0"/>
          </a:p>
          <a:p>
            <a:r>
              <a:rPr lang="zh-CN" altLang="en-US" dirty="0"/>
              <a:t>};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D2AF44D-4835-4CB0-AEC0-E7E73D829F13}"/>
              </a:ext>
            </a:extLst>
          </p:cNvPr>
          <p:cNvSpPr/>
          <p:nvPr/>
        </p:nvSpPr>
        <p:spPr>
          <a:xfrm>
            <a:off x="323528" y="1163295"/>
            <a:ext cx="8496944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lang="zh-CN" altLang="en-US" sz="2400" dirty="0">
                <a:latin typeface="Tahoma" panose="020B0604030504040204" pitchFamily="34" charset="0"/>
              </a:rPr>
              <a:t>类：数据和操作的封装</a:t>
            </a:r>
            <a:endParaRPr lang="en-US" altLang="zh-CN" sz="2400" dirty="0">
              <a:latin typeface="Tahoma" panose="020B060403050404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C92547E-E2E2-4031-AB1D-0003E336B2A6}"/>
              </a:ext>
            </a:extLst>
          </p:cNvPr>
          <p:cNvSpPr/>
          <p:nvPr/>
        </p:nvSpPr>
        <p:spPr>
          <a:xfrm>
            <a:off x="4899699" y="4802365"/>
            <a:ext cx="3920774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altLang="zh-CN" sz="2000" dirty="0"/>
              <a:t>int main(void) { </a:t>
            </a:r>
          </a:p>
          <a:p>
            <a:r>
              <a:rPr lang="fr-FR" altLang="zh-CN" sz="2000" dirty="0"/>
              <a:t>  Complex c1(1, 1), c2(2, 2), c;</a:t>
            </a:r>
          </a:p>
          <a:p>
            <a:r>
              <a:rPr lang="fr-FR" altLang="zh-CN" sz="2000" dirty="0"/>
              <a:t>  c=c1;</a:t>
            </a:r>
          </a:p>
          <a:p>
            <a:r>
              <a:rPr lang="fr-FR" altLang="zh-CN" sz="2000" dirty="0"/>
              <a:t>  cout&lt;&lt;c.abs()&lt;&lt;endl;</a:t>
            </a:r>
          </a:p>
          <a:p>
            <a:r>
              <a:rPr lang="fr-FR" altLang="zh-CN" sz="2000" dirty="0"/>
              <a:t>  c = c2 + c1;</a:t>
            </a:r>
          </a:p>
          <a:p>
            <a:r>
              <a:rPr lang="fr-FR" altLang="zh-CN" sz="2000" dirty="0"/>
              <a:t>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37841619"/>
      </p:ext>
    </p:extLst>
  </p:cSld>
  <p:clrMapOvr>
    <a:masterClrMapping/>
  </p:clrMapOvr>
  <p:transition spd="slow">
    <p:push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6146">
            <a:extLst>
              <a:ext uri="{FF2B5EF4-FFF2-40B4-BE49-F238E27FC236}">
                <a16:creationId xmlns:a16="http://schemas.microsoft.com/office/drawing/2014/main" id="{BA658AC0-B2B3-432F-86CA-BB721EA9E640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442913" y="116643"/>
            <a:ext cx="8540750" cy="8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None/>
            </a:pPr>
            <a:r>
              <a:rPr lang="zh-CN" altLang="en-US" sz="4000" dirty="0">
                <a:solidFill>
                  <a:srgbClr val="0066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第四章类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2F2138C-B145-45F9-A8C4-604AA7F8BDF3}"/>
              </a:ext>
            </a:extLst>
          </p:cNvPr>
          <p:cNvSpPr/>
          <p:nvPr/>
        </p:nvSpPr>
        <p:spPr>
          <a:xfrm>
            <a:off x="251520" y="620688"/>
            <a:ext cx="877255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8000"/>
                </a:solidFill>
              </a:rPr>
              <a:t>…</a:t>
            </a:r>
            <a:endParaRPr lang="zh-CN" altLang="en-US" sz="1800" dirty="0"/>
          </a:p>
          <a:p>
            <a:r>
              <a:rPr lang="zh-CN" altLang="en-US" sz="2400" dirty="0">
                <a:solidFill>
                  <a:srgbClr val="B70325"/>
                </a:solidFill>
              </a:rPr>
              <a:t>Complex </a:t>
            </a:r>
            <a:r>
              <a:rPr lang="zh-CN" altLang="en-US" sz="2400" dirty="0"/>
              <a:t> Complex::operator+(</a:t>
            </a:r>
            <a:r>
              <a:rPr lang="zh-CN" altLang="en-US" sz="2400" dirty="0">
                <a:solidFill>
                  <a:srgbClr val="C00000"/>
                </a:solidFill>
              </a:rPr>
              <a:t>const</a:t>
            </a:r>
            <a:r>
              <a:rPr lang="zh-CN" altLang="en-US" sz="2400" dirty="0"/>
              <a:t> Complex </a:t>
            </a:r>
            <a:r>
              <a:rPr lang="zh-CN" altLang="en-US" sz="2400" dirty="0">
                <a:solidFill>
                  <a:srgbClr val="C00000"/>
                </a:solidFill>
              </a:rPr>
              <a:t>&amp;</a:t>
            </a:r>
            <a:r>
              <a:rPr lang="zh-CN" altLang="en-US" sz="2400" dirty="0"/>
              <a:t> c){</a:t>
            </a:r>
          </a:p>
          <a:p>
            <a:r>
              <a:rPr lang="zh-CN" altLang="en-US" sz="2400" dirty="0"/>
              <a:t>  Complex  Temp(m_real+c.m_real , m_image+c.m_image) ; //局部对象显式返回</a:t>
            </a:r>
          </a:p>
          <a:p>
            <a:r>
              <a:rPr lang="zh-CN" altLang="en-US" sz="2400" dirty="0"/>
              <a:t>  </a:t>
            </a:r>
            <a:r>
              <a:rPr lang="zh-CN" altLang="en-US" sz="2400" dirty="0">
                <a:solidFill>
                  <a:srgbClr val="B70325"/>
                </a:solidFill>
              </a:rPr>
              <a:t>return Temp ; </a:t>
            </a:r>
            <a:r>
              <a:rPr lang="en-US" altLang="zh-CN" sz="2400" dirty="0">
                <a:solidFill>
                  <a:srgbClr val="B70325"/>
                </a:solidFill>
              </a:rPr>
              <a:t>//</a:t>
            </a:r>
            <a:r>
              <a:rPr lang="zh-CN" altLang="en-US" sz="2400" dirty="0">
                <a:solidFill>
                  <a:srgbClr val="B70325"/>
                </a:solidFill>
              </a:rPr>
              <a:t>复制构造临时对象</a:t>
            </a:r>
          </a:p>
          <a:p>
            <a:r>
              <a:rPr lang="zh-CN" altLang="en-US" sz="2400" dirty="0"/>
              <a:t>}			</a:t>
            </a:r>
          </a:p>
          <a:p>
            <a:r>
              <a:rPr lang="zh-CN" altLang="en-US" sz="2400" dirty="0"/>
              <a:t>Complex &amp;Complex::operator=(</a:t>
            </a:r>
            <a:r>
              <a:rPr lang="zh-CN" altLang="en-US" sz="2400" dirty="0">
                <a:solidFill>
                  <a:srgbClr val="C00000"/>
                </a:solidFill>
              </a:rPr>
              <a:t>const</a:t>
            </a:r>
            <a:r>
              <a:rPr lang="zh-CN" altLang="en-US" sz="2400" dirty="0"/>
              <a:t> Complex </a:t>
            </a:r>
            <a:r>
              <a:rPr lang="zh-CN" altLang="en-US" sz="2400" dirty="0">
                <a:solidFill>
                  <a:srgbClr val="C00000"/>
                </a:solidFill>
              </a:rPr>
              <a:t>&amp;</a:t>
            </a:r>
            <a:r>
              <a:rPr lang="zh-CN" altLang="en-US" sz="2400" dirty="0"/>
              <a:t> c){</a:t>
            </a:r>
          </a:p>
          <a:p>
            <a:r>
              <a:rPr lang="zh-CN" altLang="en-US" sz="2400" dirty="0"/>
              <a:t>  m_real=c.m_real;	m_image=c.m_image;</a:t>
            </a:r>
          </a:p>
          <a:p>
            <a:r>
              <a:rPr lang="zh-CN" altLang="en-US" sz="2400" dirty="0"/>
              <a:t>  return *this;</a:t>
            </a:r>
          </a:p>
          <a:p>
            <a:r>
              <a:rPr lang="zh-CN" altLang="en-US" sz="2400" dirty="0"/>
              <a:t>}</a:t>
            </a:r>
            <a:endParaRPr lang="en-US" altLang="zh-CN" sz="2400" dirty="0"/>
          </a:p>
          <a:p>
            <a:r>
              <a:rPr lang="zh-CN" altLang="en-US" sz="2400" dirty="0"/>
              <a:t>double Complex::abs( ){</a:t>
            </a:r>
          </a:p>
          <a:p>
            <a:r>
              <a:rPr lang="zh-CN" altLang="en-US" sz="2400" dirty="0"/>
              <a:t>  return sqrt(m_real*m_real+m_image*m_image);</a:t>
            </a:r>
          </a:p>
          <a:p>
            <a:r>
              <a:rPr lang="zh-CN" altLang="en-US" sz="2400" dirty="0"/>
              <a:t>}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E31B767-9E39-445D-B6C6-5DB8E6ACF17A}"/>
              </a:ext>
            </a:extLst>
          </p:cNvPr>
          <p:cNvSpPr/>
          <p:nvPr/>
        </p:nvSpPr>
        <p:spPr>
          <a:xfrm>
            <a:off x="5113097" y="5043213"/>
            <a:ext cx="3929187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altLang="zh-CN" sz="1800" dirty="0"/>
              <a:t>int main(void) { </a:t>
            </a:r>
          </a:p>
          <a:p>
            <a:r>
              <a:rPr lang="fr-FR" altLang="zh-CN" sz="1800" dirty="0"/>
              <a:t>  Complex c1(1, 1), c2(2, 2), c;</a:t>
            </a:r>
          </a:p>
          <a:p>
            <a:r>
              <a:rPr lang="fr-FR" altLang="zh-CN" sz="1800" dirty="0"/>
              <a:t>  c=c1;</a:t>
            </a:r>
          </a:p>
          <a:p>
            <a:r>
              <a:rPr lang="fr-FR" altLang="zh-CN" sz="1800" dirty="0"/>
              <a:t>  cout&lt;&lt;c.abs()&lt;&lt;endl;</a:t>
            </a:r>
          </a:p>
          <a:p>
            <a:r>
              <a:rPr lang="fr-FR" altLang="zh-CN" sz="1800" dirty="0"/>
              <a:t>  c = c2 + c1;</a:t>
            </a:r>
          </a:p>
          <a:p>
            <a:r>
              <a:rPr lang="fr-FR" altLang="zh-CN" sz="1800" dirty="0"/>
              <a:t>}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032068090"/>
      </p:ext>
    </p:extLst>
  </p:cSld>
  <p:clrMapOvr>
    <a:masterClrMapping/>
  </p:clrMapOvr>
  <p:transition spd="slow">
    <p:push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6146">
            <a:extLst>
              <a:ext uri="{FF2B5EF4-FFF2-40B4-BE49-F238E27FC236}">
                <a16:creationId xmlns:a16="http://schemas.microsoft.com/office/drawing/2014/main" id="{BA658AC0-B2B3-432F-86CA-BB721EA9E640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442913" y="116643"/>
            <a:ext cx="8540750" cy="8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None/>
            </a:pPr>
            <a:r>
              <a:rPr lang="zh-CN" altLang="en-US" sz="4000" dirty="0">
                <a:solidFill>
                  <a:srgbClr val="0066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第五章数组和指针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D2AF44D-4835-4CB0-AEC0-E7E73D829F13}"/>
              </a:ext>
            </a:extLst>
          </p:cNvPr>
          <p:cNvSpPr/>
          <p:nvPr/>
        </p:nvSpPr>
        <p:spPr>
          <a:xfrm>
            <a:off x="323528" y="1131043"/>
            <a:ext cx="8496944" cy="4782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 eaLnBrk="1" hangingPunct="1">
              <a:lnSpc>
                <a:spcPct val="80000"/>
              </a:lnSpc>
              <a:spcBef>
                <a:spcPct val="50000"/>
              </a:spcBef>
              <a:buAutoNum type="arabicPeriod"/>
            </a:pPr>
            <a:r>
              <a:rPr lang="zh-CN" altLang="en-US" sz="2400" dirty="0">
                <a:latin typeface="Tahoma" panose="020B0604030504040204" pitchFamily="34" charset="0"/>
              </a:rPr>
              <a:t>指针变量：存放变量地址的变量</a:t>
            </a:r>
            <a:endParaRPr lang="en-US" altLang="zh-CN" sz="2400" dirty="0">
              <a:latin typeface="Tahoma" panose="020B0604030504040204" pitchFamily="34" charset="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400" dirty="0">
                <a:latin typeface="Tahoma" panose="020B0604030504040204" pitchFamily="34" charset="0"/>
                <a:ea typeface="幼圆" panose="02010509060101010101" pitchFamily="49" charset="-122"/>
              </a:rPr>
              <a:t>int  i=24; 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400" dirty="0">
                <a:latin typeface="Tahoma" panose="020B0604030504040204" pitchFamily="34" charset="0"/>
                <a:ea typeface="幼圆" panose="02010509060101010101" pitchFamily="49" charset="-122"/>
              </a:rPr>
              <a:t>int </a:t>
            </a:r>
            <a:r>
              <a:rPr lang="zh-CN" altLang="en-US" sz="2400" dirty="0">
                <a:solidFill>
                  <a:srgbClr val="3366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*</a:t>
            </a:r>
            <a:r>
              <a:rPr lang="zh-CN" altLang="en-US" sz="2400" dirty="0">
                <a:latin typeface="Tahoma" panose="020B0604030504040204" pitchFamily="34" charset="0"/>
                <a:ea typeface="幼圆" panose="02010509060101010101" pitchFamily="49" charset="-122"/>
              </a:rPr>
              <a:t>pi=</a:t>
            </a:r>
            <a:r>
              <a:rPr lang="zh-CN" altLang="en-US" sz="2400" dirty="0">
                <a:solidFill>
                  <a:srgbClr val="3366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&amp;</a:t>
            </a:r>
            <a:r>
              <a:rPr lang="zh-CN" altLang="en-US" sz="2400" dirty="0">
                <a:latin typeface="Tahoma" panose="020B0604030504040204" pitchFamily="34" charset="0"/>
                <a:ea typeface="幼圆" panose="02010509060101010101" pitchFamily="49" charset="-122"/>
              </a:rPr>
              <a:t>i; </a:t>
            </a:r>
            <a:endParaRPr lang="zh-CN" altLang="en-US" sz="2400" dirty="0">
              <a:solidFill>
                <a:srgbClr val="008000"/>
              </a:solidFill>
              <a:latin typeface="Tahoma" panose="020B0604030504040204" pitchFamily="34" charset="0"/>
              <a:ea typeface="幼圆" panose="02010509060101010101" pitchFamily="49" charset="-122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3366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*</a:t>
            </a:r>
            <a:r>
              <a:rPr lang="zh-CN" altLang="en-US" sz="2400" dirty="0">
                <a:latin typeface="Tahoma" panose="020B0604030504040204" pitchFamily="34" charset="0"/>
                <a:ea typeface="幼圆" panose="02010509060101010101" pitchFamily="49" charset="-122"/>
              </a:rPr>
              <a:t>pi=23;       </a:t>
            </a:r>
            <a:r>
              <a:rPr lang="zh-CN" altLang="en-US" sz="2400" dirty="0">
                <a:solidFill>
                  <a:srgbClr val="0080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//出现在表达式中，是解引用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latin typeface="Tahoma" panose="020B0604030504040204" pitchFamily="34" charset="0"/>
              </a:rPr>
              <a:t>2.</a:t>
            </a:r>
            <a:r>
              <a:rPr lang="zh-CN" altLang="en-US" sz="2400" dirty="0">
                <a:latin typeface="Tahoma" panose="020B0604030504040204" pitchFamily="34" charset="0"/>
              </a:rPr>
              <a:t> 数组：</a:t>
            </a:r>
            <a:r>
              <a:rPr lang="zh-CN" altLang="en-US" sz="2400" dirty="0">
                <a:latin typeface="宋体" panose="02010600030101010101" pitchFamily="2" charset="-122"/>
              </a:rPr>
              <a:t>由</a:t>
            </a:r>
            <a:r>
              <a:rPr lang="zh-CN" altLang="en-US" sz="2400" dirty="0">
                <a:solidFill>
                  <a:srgbClr val="C00000"/>
                </a:solidFill>
                <a:latin typeface="宋体" panose="02010600030101010101" pitchFamily="2" charset="-122"/>
              </a:rPr>
              <a:t>单一类型</a:t>
            </a:r>
            <a:r>
              <a:rPr lang="zh-CN" altLang="en-US" sz="2400" dirty="0">
                <a:latin typeface="宋体" panose="02010600030101010101" pitchFamily="2" charset="-122"/>
              </a:rPr>
              <a:t>元素组成的一个</a:t>
            </a:r>
            <a:r>
              <a:rPr lang="zh-CN" altLang="en-US" sz="2400" dirty="0">
                <a:solidFill>
                  <a:srgbClr val="C00000"/>
                </a:solidFill>
                <a:latin typeface="宋体" panose="02010600030101010101" pitchFamily="2" charset="-122"/>
              </a:rPr>
              <a:t>有序</a:t>
            </a:r>
            <a:r>
              <a:rPr lang="zh-CN" altLang="en-US" sz="2400" dirty="0">
                <a:latin typeface="宋体" panose="02010600030101010101" pitchFamily="2" charset="-122"/>
              </a:rPr>
              <a:t>集合。数组名代表第一个元素的地址。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latin typeface="宋体" panose="02010600030101010101" pitchFamily="2" charset="-122"/>
              </a:rPr>
              <a:t>  </a:t>
            </a:r>
            <a:r>
              <a:rPr lang="zh-CN" altLang="en-US" sz="2400" dirty="0">
                <a:latin typeface="宋体" panose="02010600030101010101" pitchFamily="2" charset="-122"/>
              </a:rPr>
              <a:t>一维数组： </a:t>
            </a:r>
            <a:r>
              <a:rPr lang="en-US" altLang="zh-CN" sz="2400" dirty="0" err="1">
                <a:latin typeface="宋体" panose="02010600030101010101" pitchFamily="2" charset="-122"/>
              </a:rPr>
              <a:t>int</a:t>
            </a:r>
            <a:r>
              <a:rPr lang="en-US" altLang="zh-CN" sz="2400" dirty="0">
                <a:latin typeface="宋体" panose="02010600030101010101" pitchFamily="2" charset="-122"/>
              </a:rPr>
              <a:t> a[4]={1,3,4}; //</a:t>
            </a:r>
            <a:r>
              <a:rPr lang="zh-CN" altLang="en-US" sz="2400" dirty="0">
                <a:latin typeface="宋体" panose="02010600030101010101" pitchFamily="2" charset="-122"/>
              </a:rPr>
              <a:t>初始化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latin typeface="Tahoma" panose="020B0604030504040204" pitchFamily="34" charset="0"/>
              </a:rPr>
              <a:t>    </a:t>
            </a:r>
            <a:r>
              <a:rPr lang="en-US" altLang="zh-CN" sz="2400" dirty="0" err="1">
                <a:latin typeface="Tahoma" panose="020B0604030504040204" pitchFamily="34" charset="0"/>
              </a:rPr>
              <a:t>int</a:t>
            </a:r>
            <a:r>
              <a:rPr lang="en-US" altLang="zh-CN" sz="2400" dirty="0">
                <a:latin typeface="Tahoma" panose="020B0604030504040204" pitchFamily="34" charset="0"/>
              </a:rPr>
              <a:t> *p=</a:t>
            </a:r>
            <a:r>
              <a:rPr lang="en-US" altLang="zh-CN" sz="2400" dirty="0">
                <a:solidFill>
                  <a:srgbClr val="B70325"/>
                </a:solidFill>
                <a:latin typeface="Tahoma" panose="020B0604030504040204" pitchFamily="34" charset="0"/>
              </a:rPr>
              <a:t>a</a:t>
            </a:r>
            <a:r>
              <a:rPr lang="en-US" altLang="zh-CN" sz="2400" dirty="0">
                <a:latin typeface="Tahoma" panose="020B0604030504040204" pitchFamily="34" charset="0"/>
              </a:rPr>
              <a:t>; //</a:t>
            </a:r>
            <a:r>
              <a:rPr lang="zh-CN" altLang="en-US" sz="2400" dirty="0">
                <a:latin typeface="Tahoma" panose="020B0604030504040204" pitchFamily="34" charset="0"/>
              </a:rPr>
              <a:t>或者</a:t>
            </a:r>
            <a:r>
              <a:rPr lang="en-US" altLang="zh-CN" sz="2400" dirty="0">
                <a:latin typeface="Tahoma" panose="020B0604030504040204" pitchFamily="34" charset="0"/>
              </a:rPr>
              <a:t> </a:t>
            </a:r>
            <a:r>
              <a:rPr lang="en-US" altLang="zh-CN" sz="2400" dirty="0">
                <a:solidFill>
                  <a:srgbClr val="B70325"/>
                </a:solidFill>
                <a:latin typeface="Tahoma" panose="020B0604030504040204" pitchFamily="34" charset="0"/>
              </a:rPr>
              <a:t>&amp;a[0]</a:t>
            </a:r>
            <a:r>
              <a:rPr lang="en-US" altLang="zh-CN" sz="2400" dirty="0">
                <a:latin typeface="Tahoma" panose="020B0604030504040204" pitchFamily="34" charset="0"/>
              </a:rPr>
              <a:t>;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latin typeface="Tahoma" panose="020B0604030504040204" pitchFamily="34" charset="0"/>
              </a:rPr>
              <a:t>    p=p+1; //</a:t>
            </a:r>
            <a:r>
              <a:rPr lang="zh-CN" altLang="en-US" sz="2400" dirty="0">
                <a:latin typeface="Tahoma" panose="020B0604030504040204" pitchFamily="34" charset="0"/>
              </a:rPr>
              <a:t>指向下一个元素</a:t>
            </a:r>
            <a:endParaRPr lang="en-US" altLang="zh-CN" sz="2400" dirty="0">
              <a:latin typeface="Tahoma" panose="020B0604030504040204" pitchFamily="34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latin typeface="Tahoma" panose="020B0604030504040204" pitchFamily="34" charset="0"/>
              </a:rPr>
              <a:t>   </a:t>
            </a:r>
            <a:r>
              <a:rPr lang="zh-CN" altLang="en-US" sz="2400" dirty="0">
                <a:latin typeface="Tahoma" panose="020B0604030504040204" pitchFamily="34" charset="0"/>
              </a:rPr>
              <a:t>二维数组： </a:t>
            </a:r>
            <a:r>
              <a:rPr lang="en-US" altLang="zh-CN" sz="2400" dirty="0" err="1">
                <a:latin typeface="Tahoma" panose="020B0604030504040204" pitchFamily="34" charset="0"/>
              </a:rPr>
              <a:t>int</a:t>
            </a:r>
            <a:r>
              <a:rPr lang="en-US" altLang="zh-CN" sz="2400" dirty="0">
                <a:latin typeface="Tahoma" panose="020B0604030504040204" pitchFamily="34" charset="0"/>
              </a:rPr>
              <a:t> b[3][4] ={{1,1,1,1},{2,2,2,2}};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latin typeface="Tahoma" panose="020B0604030504040204" pitchFamily="34" charset="0"/>
              </a:rPr>
              <a:t>    </a:t>
            </a:r>
            <a:r>
              <a:rPr lang="en-US" altLang="zh-CN" sz="2400" dirty="0" err="1">
                <a:latin typeface="Tahoma" panose="020B0604030504040204" pitchFamily="34" charset="0"/>
              </a:rPr>
              <a:t>int</a:t>
            </a:r>
            <a:r>
              <a:rPr lang="en-US" altLang="zh-CN" sz="2400" dirty="0">
                <a:latin typeface="Tahoma" panose="020B0604030504040204" pitchFamily="34" charset="0"/>
              </a:rPr>
              <a:t> (*q)[4]=</a:t>
            </a:r>
            <a:r>
              <a:rPr lang="en-US" altLang="zh-CN" sz="2400" dirty="0">
                <a:solidFill>
                  <a:srgbClr val="B70325"/>
                </a:solidFill>
                <a:latin typeface="Tahoma" panose="020B0604030504040204" pitchFamily="34" charset="0"/>
              </a:rPr>
              <a:t>b</a:t>
            </a:r>
            <a:r>
              <a:rPr lang="en-US" altLang="zh-CN" sz="2400" dirty="0">
                <a:latin typeface="Tahoma" panose="020B0604030504040204" pitchFamily="34" charset="0"/>
              </a:rPr>
              <a:t>; //</a:t>
            </a:r>
            <a:r>
              <a:rPr lang="zh-CN" altLang="en-US" sz="2400" dirty="0">
                <a:latin typeface="Tahoma" panose="020B0604030504040204" pitchFamily="34" charset="0"/>
              </a:rPr>
              <a:t>或者</a:t>
            </a:r>
            <a:r>
              <a:rPr lang="en-US" altLang="zh-CN" sz="2400" dirty="0">
                <a:latin typeface="Tahoma" panose="020B0604030504040204" pitchFamily="34" charset="0"/>
              </a:rPr>
              <a:t> </a:t>
            </a:r>
            <a:r>
              <a:rPr lang="en-US" altLang="zh-CN" sz="2400" dirty="0">
                <a:solidFill>
                  <a:srgbClr val="B70325"/>
                </a:solidFill>
                <a:latin typeface="Tahoma" panose="020B0604030504040204" pitchFamily="34" charset="0"/>
              </a:rPr>
              <a:t>&amp;b[0]</a:t>
            </a:r>
            <a:r>
              <a:rPr lang="en-US" altLang="zh-CN" sz="2400" dirty="0">
                <a:latin typeface="Tahoma" panose="020B0604030504040204" pitchFamily="34" charset="0"/>
              </a:rPr>
              <a:t> </a:t>
            </a:r>
            <a:r>
              <a:rPr lang="zh-CN" altLang="en-US" sz="2400" dirty="0">
                <a:latin typeface="Tahoma" panose="020B0604030504040204" pitchFamily="34" charset="0"/>
              </a:rPr>
              <a:t>或者</a:t>
            </a:r>
            <a:r>
              <a:rPr lang="en-US" altLang="zh-CN" sz="2400" dirty="0">
                <a:solidFill>
                  <a:srgbClr val="B70325"/>
                </a:solidFill>
                <a:latin typeface="Tahoma" panose="020B0604030504040204" pitchFamily="34" charset="0"/>
              </a:rPr>
              <a:t>&amp;a</a:t>
            </a:r>
            <a:r>
              <a:rPr lang="en-US" altLang="zh-CN" sz="2400" dirty="0">
                <a:latin typeface="Tahoma" panose="020B0604030504040204" pitchFamily="34" charset="0"/>
              </a:rPr>
              <a:t>;</a:t>
            </a:r>
            <a:r>
              <a:rPr lang="zh-CN" altLang="en-US" sz="2400" dirty="0">
                <a:latin typeface="Tahoma" panose="020B0604030504040204" pitchFamily="34" charset="0"/>
              </a:rPr>
              <a:t> </a:t>
            </a:r>
            <a:r>
              <a:rPr lang="en-US" altLang="zh-CN" sz="2400" dirty="0">
                <a:latin typeface="Tahoma" panose="020B060403050404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448191859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6146">
            <a:extLst>
              <a:ext uri="{FF2B5EF4-FFF2-40B4-BE49-F238E27FC236}">
                <a16:creationId xmlns:a16="http://schemas.microsoft.com/office/drawing/2014/main" id="{BA658AC0-B2B3-432F-86CA-BB721EA9E640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442913" y="116643"/>
            <a:ext cx="8540750" cy="8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None/>
            </a:pPr>
            <a:r>
              <a:rPr lang="zh-CN" altLang="en-US" sz="4000" dirty="0">
                <a:solidFill>
                  <a:srgbClr val="0066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第五章数组和指针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D2AF44D-4835-4CB0-AEC0-E7E73D829F13}"/>
              </a:ext>
            </a:extLst>
          </p:cNvPr>
          <p:cNvSpPr/>
          <p:nvPr/>
        </p:nvSpPr>
        <p:spPr>
          <a:xfrm>
            <a:off x="323528" y="836712"/>
            <a:ext cx="8660135" cy="5669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 err="1">
                <a:latin typeface="Tahoma" panose="020B0604030504040204" pitchFamily="34" charset="0"/>
              </a:rPr>
              <a:t>int</a:t>
            </a:r>
            <a:r>
              <a:rPr lang="en-US" altLang="zh-CN" sz="2400" dirty="0">
                <a:latin typeface="Tahoma" panose="020B0604030504040204" pitchFamily="34" charset="0"/>
              </a:rPr>
              <a:t> b[3][4] ={{1,1,1,1},{2,2,2,2}};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 err="1">
                <a:latin typeface="Tahoma" panose="020B0604030504040204" pitchFamily="34" charset="0"/>
              </a:rPr>
              <a:t>int</a:t>
            </a:r>
            <a:r>
              <a:rPr lang="en-US" altLang="zh-CN" sz="2400" dirty="0">
                <a:latin typeface="Tahoma" panose="020B0604030504040204" pitchFamily="34" charset="0"/>
              </a:rPr>
              <a:t> (*q)[4]=b; 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 dirty="0">
                <a:latin typeface="Tahoma" panose="020B0604030504040204" pitchFamily="34" charset="0"/>
              </a:rPr>
              <a:t>第</a:t>
            </a:r>
            <a:r>
              <a:rPr lang="en-US" altLang="zh-CN" sz="2400" dirty="0" err="1">
                <a:latin typeface="Tahoma" panose="020B0604030504040204" pitchFamily="34" charset="0"/>
              </a:rPr>
              <a:t>i</a:t>
            </a:r>
            <a:r>
              <a:rPr lang="zh-CN" altLang="en-US" sz="2400" dirty="0">
                <a:latin typeface="Tahoma" panose="020B0604030504040204" pitchFamily="34" charset="0"/>
              </a:rPr>
              <a:t>个元素的地址：</a:t>
            </a:r>
            <a:r>
              <a:rPr lang="en-US" altLang="zh-CN" sz="2400" dirty="0" err="1">
                <a:latin typeface="Tahoma" panose="020B0604030504040204" pitchFamily="34" charset="0"/>
              </a:rPr>
              <a:t>b+i</a:t>
            </a:r>
            <a:r>
              <a:rPr lang="en-US" altLang="zh-CN" sz="2400" dirty="0">
                <a:latin typeface="Tahoma" panose="020B0604030504040204" pitchFamily="34" charset="0"/>
              </a:rPr>
              <a:t>, </a:t>
            </a:r>
            <a:r>
              <a:rPr lang="en-US" altLang="zh-CN" sz="2400" dirty="0" err="1">
                <a:latin typeface="Tahoma" panose="020B0604030504040204" pitchFamily="34" charset="0"/>
              </a:rPr>
              <a:t>q+i</a:t>
            </a:r>
            <a:r>
              <a:rPr lang="en-US" altLang="zh-CN" sz="2400" dirty="0">
                <a:latin typeface="Tahoma" panose="020B0604030504040204" pitchFamily="34" charset="0"/>
              </a:rPr>
              <a:t>, &amp;q[</a:t>
            </a:r>
            <a:r>
              <a:rPr lang="en-US" altLang="zh-CN" sz="2400" dirty="0" err="1">
                <a:latin typeface="Tahoma" panose="020B0604030504040204" pitchFamily="34" charset="0"/>
              </a:rPr>
              <a:t>i</a:t>
            </a:r>
            <a:r>
              <a:rPr lang="en-US" altLang="zh-CN" sz="2400" dirty="0">
                <a:latin typeface="Tahoma" panose="020B0604030504040204" pitchFamily="34" charset="0"/>
              </a:rPr>
              <a:t>], &amp;b[</a:t>
            </a:r>
            <a:r>
              <a:rPr lang="en-US" altLang="zh-CN" sz="2400" dirty="0" err="1">
                <a:latin typeface="Tahoma" panose="020B0604030504040204" pitchFamily="34" charset="0"/>
              </a:rPr>
              <a:t>i</a:t>
            </a:r>
            <a:r>
              <a:rPr lang="en-US" altLang="zh-CN" sz="2400" dirty="0">
                <a:latin typeface="Tahoma" panose="020B0604030504040204" pitchFamily="34" charset="0"/>
              </a:rPr>
              <a:t>] //</a:t>
            </a:r>
            <a:r>
              <a:rPr lang="zh-CN" altLang="en-US" sz="2400" dirty="0">
                <a:latin typeface="Tahoma" panose="020B0604030504040204" pitchFamily="34" charset="0"/>
              </a:rPr>
              <a:t>一维数组的地址</a:t>
            </a:r>
            <a:endParaRPr lang="en-US" altLang="zh-CN" sz="2400" dirty="0">
              <a:latin typeface="Tahoma" panose="020B0604030504040204" pitchFamily="34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 dirty="0">
                <a:latin typeface="Tahoma" panose="020B0604030504040204" pitchFamily="34" charset="0"/>
              </a:rPr>
              <a:t>第</a:t>
            </a:r>
            <a:r>
              <a:rPr lang="en-US" altLang="zh-CN" sz="2400" dirty="0" err="1">
                <a:latin typeface="Tahoma" panose="020B0604030504040204" pitchFamily="34" charset="0"/>
              </a:rPr>
              <a:t>i</a:t>
            </a:r>
            <a:r>
              <a:rPr lang="zh-CN" altLang="en-US" sz="2400" dirty="0">
                <a:latin typeface="Tahoma" panose="020B0604030504040204" pitchFamily="34" charset="0"/>
              </a:rPr>
              <a:t>个元素：</a:t>
            </a:r>
            <a:r>
              <a:rPr lang="en-US" altLang="zh-CN" sz="2400" dirty="0">
                <a:latin typeface="Tahoma" panose="020B0604030504040204" pitchFamily="34" charset="0"/>
              </a:rPr>
              <a:t>*(</a:t>
            </a:r>
            <a:r>
              <a:rPr lang="en-US" altLang="zh-CN" sz="2400" dirty="0" err="1">
                <a:latin typeface="Tahoma" panose="020B0604030504040204" pitchFamily="34" charset="0"/>
              </a:rPr>
              <a:t>b+i</a:t>
            </a:r>
            <a:r>
              <a:rPr lang="en-US" altLang="zh-CN" sz="2400" dirty="0">
                <a:latin typeface="Tahoma" panose="020B0604030504040204" pitchFamily="34" charset="0"/>
              </a:rPr>
              <a:t>),*(</a:t>
            </a:r>
            <a:r>
              <a:rPr lang="en-US" altLang="zh-CN" sz="2400" dirty="0" err="1">
                <a:latin typeface="Tahoma" panose="020B0604030504040204" pitchFamily="34" charset="0"/>
              </a:rPr>
              <a:t>q+i</a:t>
            </a:r>
            <a:r>
              <a:rPr lang="en-US" altLang="zh-CN" sz="2400" dirty="0">
                <a:latin typeface="Tahoma" panose="020B0604030504040204" pitchFamily="34" charset="0"/>
              </a:rPr>
              <a:t>),b[</a:t>
            </a:r>
            <a:r>
              <a:rPr lang="en-US" altLang="zh-CN" sz="2400" dirty="0" err="1">
                <a:latin typeface="Tahoma" panose="020B0604030504040204" pitchFamily="34" charset="0"/>
              </a:rPr>
              <a:t>i</a:t>
            </a:r>
            <a:r>
              <a:rPr lang="en-US" altLang="zh-CN" sz="2400" dirty="0">
                <a:latin typeface="Tahoma" panose="020B0604030504040204" pitchFamily="34" charset="0"/>
              </a:rPr>
              <a:t>],q[</a:t>
            </a:r>
            <a:r>
              <a:rPr lang="en-US" altLang="zh-CN" sz="2400" dirty="0" err="1">
                <a:latin typeface="Tahoma" panose="020B0604030504040204" pitchFamily="34" charset="0"/>
              </a:rPr>
              <a:t>i</a:t>
            </a:r>
            <a:r>
              <a:rPr lang="en-US" altLang="zh-CN" sz="2400" dirty="0">
                <a:latin typeface="Tahoma" panose="020B0604030504040204" pitchFamily="34" charset="0"/>
              </a:rPr>
              <a:t>]  //</a:t>
            </a:r>
            <a:r>
              <a:rPr lang="zh-CN" altLang="en-US" sz="2400" dirty="0">
                <a:latin typeface="Tahoma" panose="020B0604030504040204" pitchFamily="34" charset="0"/>
              </a:rPr>
              <a:t>一维数组</a:t>
            </a:r>
            <a:endParaRPr lang="en-US" altLang="zh-CN" sz="2400" dirty="0">
              <a:latin typeface="Tahoma" panose="020B0604030504040204" pitchFamily="34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 dirty="0">
                <a:latin typeface="Tahoma" panose="020B0604030504040204" pitchFamily="34" charset="0"/>
              </a:rPr>
              <a:t>第</a:t>
            </a:r>
            <a:r>
              <a:rPr lang="en-US" altLang="zh-CN" sz="2400" dirty="0" err="1">
                <a:latin typeface="Tahoma" panose="020B0604030504040204" pitchFamily="34" charset="0"/>
              </a:rPr>
              <a:t>i</a:t>
            </a:r>
            <a:r>
              <a:rPr lang="zh-CN" altLang="en-US" sz="2400" dirty="0">
                <a:latin typeface="Tahoma" panose="020B0604030504040204" pitchFamily="34" charset="0"/>
              </a:rPr>
              <a:t>个一维数组中第</a:t>
            </a:r>
            <a:r>
              <a:rPr lang="en-US" altLang="zh-CN" sz="2400" dirty="0">
                <a:latin typeface="Tahoma" panose="020B0604030504040204" pitchFamily="34" charset="0"/>
              </a:rPr>
              <a:t>j</a:t>
            </a:r>
            <a:r>
              <a:rPr lang="zh-CN" altLang="en-US" sz="2400" dirty="0">
                <a:latin typeface="Tahoma" panose="020B0604030504040204" pitchFamily="34" charset="0"/>
              </a:rPr>
              <a:t>个元素：</a:t>
            </a:r>
            <a:r>
              <a:rPr lang="en-US" altLang="zh-CN" sz="2400" dirty="0">
                <a:latin typeface="Tahoma" panose="020B0604030504040204" pitchFamily="34" charset="0"/>
              </a:rPr>
              <a:t>  *(*(</a:t>
            </a:r>
            <a:r>
              <a:rPr lang="en-US" altLang="zh-CN" sz="2400" dirty="0" err="1">
                <a:latin typeface="Tahoma" panose="020B0604030504040204" pitchFamily="34" charset="0"/>
              </a:rPr>
              <a:t>b+i</a:t>
            </a:r>
            <a:r>
              <a:rPr lang="en-US" altLang="zh-CN" sz="2400" dirty="0">
                <a:latin typeface="Tahoma" panose="020B0604030504040204" pitchFamily="34" charset="0"/>
              </a:rPr>
              <a:t>)+j),*(b[</a:t>
            </a:r>
            <a:r>
              <a:rPr lang="en-US" altLang="zh-CN" sz="2400" dirty="0" err="1">
                <a:latin typeface="Tahoma" panose="020B0604030504040204" pitchFamily="34" charset="0"/>
              </a:rPr>
              <a:t>i</a:t>
            </a:r>
            <a:r>
              <a:rPr lang="en-US" altLang="zh-CN" sz="2400" dirty="0">
                <a:latin typeface="Tahoma" panose="020B0604030504040204" pitchFamily="34" charset="0"/>
              </a:rPr>
              <a:t>]+j),b[</a:t>
            </a:r>
            <a:r>
              <a:rPr lang="en-US" altLang="zh-CN" sz="2400" dirty="0" err="1">
                <a:latin typeface="Tahoma" panose="020B0604030504040204" pitchFamily="34" charset="0"/>
              </a:rPr>
              <a:t>i</a:t>
            </a:r>
            <a:r>
              <a:rPr lang="en-US" altLang="zh-CN" sz="2400" dirty="0">
                <a:latin typeface="Tahoma" panose="020B0604030504040204" pitchFamily="34" charset="0"/>
              </a:rPr>
              <a:t>][j]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 dirty="0">
                <a:latin typeface="Tahoma" panose="020B0604030504040204" pitchFamily="34" charset="0"/>
              </a:rPr>
              <a:t>第</a:t>
            </a:r>
            <a:r>
              <a:rPr lang="en-US" altLang="zh-CN" sz="2400" dirty="0" err="1">
                <a:latin typeface="Tahoma" panose="020B0604030504040204" pitchFamily="34" charset="0"/>
              </a:rPr>
              <a:t>i</a:t>
            </a:r>
            <a:r>
              <a:rPr lang="zh-CN" altLang="en-US" sz="2400" dirty="0">
                <a:latin typeface="Tahoma" panose="020B0604030504040204" pitchFamily="34" charset="0"/>
              </a:rPr>
              <a:t>个一维数组中第</a:t>
            </a:r>
            <a:r>
              <a:rPr lang="en-US" altLang="zh-CN" sz="2400" dirty="0">
                <a:latin typeface="Tahoma" panose="020B0604030504040204" pitchFamily="34" charset="0"/>
              </a:rPr>
              <a:t>j</a:t>
            </a:r>
            <a:r>
              <a:rPr lang="zh-CN" altLang="en-US" sz="2400" dirty="0">
                <a:latin typeface="Tahoma" panose="020B0604030504040204" pitchFamily="34" charset="0"/>
              </a:rPr>
              <a:t>个元素的地址：</a:t>
            </a:r>
            <a:endParaRPr lang="en-US" altLang="zh-CN" sz="2400" dirty="0">
              <a:latin typeface="Tahoma" panose="020B0604030504040204" pitchFamily="34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latin typeface="Tahoma" panose="020B0604030504040204" pitchFamily="34" charset="0"/>
              </a:rPr>
              <a:t>   *(</a:t>
            </a:r>
            <a:r>
              <a:rPr lang="en-US" altLang="zh-CN" sz="2400" dirty="0" err="1">
                <a:latin typeface="Tahoma" panose="020B0604030504040204" pitchFamily="34" charset="0"/>
              </a:rPr>
              <a:t>b+i</a:t>
            </a:r>
            <a:r>
              <a:rPr lang="en-US" altLang="zh-CN" sz="2400" dirty="0">
                <a:latin typeface="Tahoma" panose="020B0604030504040204" pitchFamily="34" charset="0"/>
              </a:rPr>
              <a:t>)+j, b[</a:t>
            </a:r>
            <a:r>
              <a:rPr lang="en-US" altLang="zh-CN" sz="2400" dirty="0" err="1">
                <a:latin typeface="Tahoma" panose="020B0604030504040204" pitchFamily="34" charset="0"/>
              </a:rPr>
              <a:t>i</a:t>
            </a:r>
            <a:r>
              <a:rPr lang="en-US" altLang="zh-CN" sz="2400" dirty="0">
                <a:latin typeface="Tahoma" panose="020B0604030504040204" pitchFamily="34" charset="0"/>
              </a:rPr>
              <a:t>]+j, &amp;b[</a:t>
            </a:r>
            <a:r>
              <a:rPr lang="en-US" altLang="zh-CN" sz="2400" dirty="0" err="1">
                <a:latin typeface="Tahoma" panose="020B0604030504040204" pitchFamily="34" charset="0"/>
              </a:rPr>
              <a:t>i</a:t>
            </a:r>
            <a:r>
              <a:rPr lang="en-US" altLang="zh-CN" sz="2400" dirty="0">
                <a:latin typeface="Tahoma" panose="020B0604030504040204" pitchFamily="34" charset="0"/>
              </a:rPr>
              <a:t>][j]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latin typeface="Tahoma" panose="020B0604030504040204" pitchFamily="34" charset="0"/>
              </a:rPr>
              <a:t>q = q+1; //</a:t>
            </a:r>
            <a:r>
              <a:rPr lang="zh-CN" altLang="en-US" sz="2400" dirty="0">
                <a:latin typeface="Tahoma" panose="020B0604030504040204" pitchFamily="34" charset="0"/>
              </a:rPr>
              <a:t>指向下一个元素</a:t>
            </a:r>
            <a:r>
              <a:rPr lang="en-US" altLang="zh-CN" sz="2400" dirty="0">
                <a:latin typeface="Tahoma" panose="020B0604030504040204" pitchFamily="34" charset="0"/>
              </a:rPr>
              <a:t>,</a:t>
            </a:r>
            <a:r>
              <a:rPr lang="zh-CN" altLang="en-US" sz="2400" dirty="0">
                <a:latin typeface="Tahoma" panose="020B0604030504040204" pitchFamily="34" charset="0"/>
              </a:rPr>
              <a:t>即</a:t>
            </a:r>
            <a:r>
              <a:rPr lang="en-US" altLang="zh-CN" sz="2400" dirty="0">
                <a:latin typeface="Tahoma" panose="020B0604030504040204" pitchFamily="34" charset="0"/>
              </a:rPr>
              <a:t>q==&amp;b[1],</a:t>
            </a:r>
            <a:r>
              <a:rPr lang="zh-CN" altLang="en-US" sz="2400" dirty="0">
                <a:latin typeface="Tahoma" panose="020B0604030504040204" pitchFamily="34" charset="0"/>
              </a:rPr>
              <a:t>移动了</a:t>
            </a:r>
            <a:r>
              <a:rPr lang="en-US" altLang="zh-CN" sz="2400" dirty="0">
                <a:latin typeface="Tahoma" panose="020B0604030504040204" pitchFamily="34" charset="0"/>
              </a:rPr>
              <a:t>4</a:t>
            </a:r>
            <a:r>
              <a:rPr lang="zh-CN" altLang="en-US" sz="2400" dirty="0">
                <a:latin typeface="Tahoma" panose="020B0604030504040204" pitchFamily="34" charset="0"/>
              </a:rPr>
              <a:t>个</a:t>
            </a:r>
            <a:r>
              <a:rPr lang="en-US" altLang="zh-CN" sz="2400" dirty="0" err="1">
                <a:latin typeface="Tahoma" panose="020B0604030504040204" pitchFamily="34" charset="0"/>
              </a:rPr>
              <a:t>int</a:t>
            </a:r>
            <a:endParaRPr lang="en-US" altLang="zh-CN" sz="2400" dirty="0">
              <a:latin typeface="Tahoma" panose="020B0604030504040204" pitchFamily="34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latin typeface="Tahoma" panose="020B0604030504040204" pitchFamily="34" charset="0"/>
              </a:rPr>
              <a:t>2. </a:t>
            </a:r>
            <a:r>
              <a:rPr lang="zh-CN" altLang="en-US" sz="2400" dirty="0">
                <a:latin typeface="Tahoma" panose="020B0604030504040204" pitchFamily="34" charset="0"/>
              </a:rPr>
              <a:t>利用一级指针指向多维数组</a:t>
            </a:r>
            <a:endParaRPr lang="en-US" altLang="zh-CN" sz="2400" dirty="0">
              <a:latin typeface="Tahoma" panose="020B0604030504040204" pitchFamily="34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latin typeface="Tahoma" panose="020B0604030504040204" pitchFamily="34" charset="0"/>
              </a:rPr>
              <a:t> </a:t>
            </a:r>
            <a:r>
              <a:rPr lang="en-US" altLang="zh-CN" sz="2400" dirty="0" err="1">
                <a:latin typeface="Tahoma" panose="020B0604030504040204" pitchFamily="34" charset="0"/>
              </a:rPr>
              <a:t>int</a:t>
            </a:r>
            <a:r>
              <a:rPr lang="en-US" altLang="zh-CN" sz="2400" dirty="0">
                <a:latin typeface="Tahoma" panose="020B0604030504040204" pitchFamily="34" charset="0"/>
              </a:rPr>
              <a:t> b[3][4]</a:t>
            </a:r>
            <a:r>
              <a:rPr lang="zh-CN" altLang="en-US" sz="2400" dirty="0">
                <a:latin typeface="Tahoma" panose="020B0604030504040204" pitchFamily="34" charset="0"/>
              </a:rPr>
              <a:t>； </a:t>
            </a:r>
            <a:endParaRPr lang="en-US" altLang="zh-CN" sz="2400" dirty="0">
              <a:latin typeface="Tahoma" panose="020B0604030504040204" pitchFamily="34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latin typeface="Tahoma" panose="020B0604030504040204" pitchFamily="34" charset="0"/>
              </a:rPr>
              <a:t> </a:t>
            </a:r>
            <a:r>
              <a:rPr lang="en-US" altLang="zh-CN" sz="2400" dirty="0" err="1">
                <a:latin typeface="Tahoma" panose="020B0604030504040204" pitchFamily="34" charset="0"/>
              </a:rPr>
              <a:t>int</a:t>
            </a:r>
            <a:r>
              <a:rPr lang="en-US" altLang="zh-CN" sz="2400" dirty="0">
                <a:latin typeface="Tahoma" panose="020B0604030504040204" pitchFamily="34" charset="0"/>
              </a:rPr>
              <a:t> *p = &amp;b[0][0];// </a:t>
            </a:r>
            <a:r>
              <a:rPr lang="zh-CN" altLang="en-US" sz="2400" dirty="0">
                <a:latin typeface="Tahoma" panose="020B0604030504040204" pitchFamily="34" charset="0"/>
              </a:rPr>
              <a:t>或者 </a:t>
            </a:r>
            <a:r>
              <a:rPr lang="en-US" altLang="zh-CN" sz="2400" dirty="0">
                <a:latin typeface="Tahoma" panose="020B0604030504040204" pitchFamily="34" charset="0"/>
              </a:rPr>
              <a:t>*b,</a:t>
            </a:r>
            <a:r>
              <a:rPr lang="zh-CN" altLang="en-US" sz="2400" dirty="0">
                <a:latin typeface="Tahoma" panose="020B0604030504040204" pitchFamily="34" charset="0"/>
              </a:rPr>
              <a:t> </a:t>
            </a:r>
            <a:r>
              <a:rPr lang="en-US" altLang="zh-CN" sz="2400" dirty="0">
                <a:latin typeface="Tahoma" panose="020B0604030504040204" pitchFamily="34" charset="0"/>
              </a:rPr>
              <a:t>b[0]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latin typeface="Tahoma" panose="020B0604030504040204" pitchFamily="34" charset="0"/>
              </a:rPr>
              <a:t>p = p+1; // ++p; p++; </a:t>
            </a:r>
            <a:r>
              <a:rPr lang="zh-CN" altLang="en-US" sz="2400" dirty="0">
                <a:latin typeface="Tahoma" panose="020B0604030504040204" pitchFamily="34" charset="0"/>
              </a:rPr>
              <a:t>移动</a:t>
            </a:r>
            <a:r>
              <a:rPr lang="en-US" altLang="zh-CN" sz="2400" dirty="0">
                <a:latin typeface="Tahoma" panose="020B0604030504040204" pitchFamily="34" charset="0"/>
              </a:rPr>
              <a:t>1</a:t>
            </a:r>
            <a:r>
              <a:rPr lang="zh-CN" altLang="en-US" sz="2400" dirty="0">
                <a:latin typeface="Tahoma" panose="020B0604030504040204" pitchFamily="34" charset="0"/>
              </a:rPr>
              <a:t>个</a:t>
            </a:r>
            <a:r>
              <a:rPr lang="en-US" altLang="zh-CN" sz="2400" dirty="0" err="1">
                <a:latin typeface="Tahoma" panose="020B0604030504040204" pitchFamily="34" charset="0"/>
              </a:rPr>
              <a:t>int</a:t>
            </a:r>
            <a:r>
              <a:rPr lang="zh-CN" altLang="en-US" sz="2400" dirty="0">
                <a:latin typeface="Tahoma" panose="020B0604030504040204" pitchFamily="34" charset="0"/>
              </a:rPr>
              <a:t> </a:t>
            </a:r>
            <a:r>
              <a:rPr lang="en-US" altLang="zh-CN" sz="2400" dirty="0">
                <a:latin typeface="Tahoma" panose="020B060403050404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557561974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6146">
            <a:extLst>
              <a:ext uri="{FF2B5EF4-FFF2-40B4-BE49-F238E27FC236}">
                <a16:creationId xmlns:a16="http://schemas.microsoft.com/office/drawing/2014/main" id="{BA658AC0-B2B3-432F-86CA-BB721EA9E640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442913" y="116643"/>
            <a:ext cx="8540750" cy="8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None/>
            </a:pPr>
            <a:r>
              <a:rPr lang="zh-CN" altLang="en-US" sz="4000" dirty="0">
                <a:solidFill>
                  <a:srgbClr val="0066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第五章数组和指针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D2AF44D-4835-4CB0-AEC0-E7E73D829F13}"/>
              </a:ext>
            </a:extLst>
          </p:cNvPr>
          <p:cNvSpPr/>
          <p:nvPr/>
        </p:nvSpPr>
        <p:spPr>
          <a:xfrm>
            <a:off x="323527" y="1131043"/>
            <a:ext cx="8660135" cy="1828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latin typeface="Tahoma" panose="020B0604030504040204" pitchFamily="34" charset="0"/>
              </a:rPr>
              <a:t>3. </a:t>
            </a:r>
            <a:r>
              <a:rPr lang="zh-CN" altLang="en-US" sz="2400" dirty="0">
                <a:latin typeface="Tahoma" panose="020B0604030504040204" pitchFamily="34" charset="0"/>
              </a:rPr>
              <a:t>数组名等效指针，但不等价</a:t>
            </a:r>
            <a:endParaRPr lang="en-US" altLang="zh-CN" sz="2400" dirty="0">
              <a:latin typeface="Tahoma" panose="020B0604030504040204" pitchFamily="34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latin typeface="Tahoma" panose="020B0604030504040204" pitchFamily="34" charset="0"/>
              </a:rPr>
              <a:t>    char a[10],*p=a; 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latin typeface="Tahoma" panose="020B0604030504040204" pitchFamily="34" charset="0"/>
              </a:rPr>
              <a:t>    </a:t>
            </a:r>
            <a:r>
              <a:rPr lang="en-US" altLang="zh-CN" sz="2400" dirty="0" err="1">
                <a:latin typeface="Tahoma" panose="020B0604030504040204" pitchFamily="34" charset="0"/>
              </a:rPr>
              <a:t>sizeof</a:t>
            </a:r>
            <a:r>
              <a:rPr lang="en-US" altLang="zh-CN" sz="2400" dirty="0">
                <a:latin typeface="Tahoma" panose="020B0604030504040204" pitchFamily="34" charset="0"/>
              </a:rPr>
              <a:t>(a)!=</a:t>
            </a:r>
            <a:r>
              <a:rPr lang="en-US" altLang="zh-CN" sz="2400" dirty="0" err="1">
                <a:latin typeface="Tahoma" panose="020B0604030504040204" pitchFamily="34" charset="0"/>
              </a:rPr>
              <a:t>sizeof</a:t>
            </a:r>
            <a:r>
              <a:rPr lang="en-US" altLang="zh-CN" sz="2400" dirty="0">
                <a:latin typeface="Tahoma" panose="020B0604030504040204" pitchFamily="34" charset="0"/>
              </a:rPr>
              <a:t>(p); //</a:t>
            </a:r>
            <a:r>
              <a:rPr lang="zh-CN" altLang="en-US" sz="2400" dirty="0">
                <a:latin typeface="Tahoma" panose="020B0604030504040204" pitchFamily="34" charset="0"/>
              </a:rPr>
              <a:t>注意不是</a:t>
            </a:r>
            <a:r>
              <a:rPr lang="en-US" altLang="zh-CN" sz="2400" dirty="0" err="1">
                <a:latin typeface="Tahoma" panose="020B0604030504040204" pitchFamily="34" charset="0"/>
              </a:rPr>
              <a:t>sizeof</a:t>
            </a:r>
            <a:r>
              <a:rPr lang="en-US" altLang="zh-CN" sz="2400" dirty="0">
                <a:latin typeface="Tahoma" panose="020B0604030504040204" pitchFamily="34" charset="0"/>
              </a:rPr>
              <a:t>(*p)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latin typeface="Tahoma" panose="020B0604030504040204" pitchFamily="34" charset="0"/>
              </a:rPr>
              <a:t>4.</a:t>
            </a:r>
            <a:r>
              <a:rPr lang="zh-CN" altLang="en-US" sz="2400" dirty="0">
                <a:latin typeface="Tahoma" panose="020B0604030504040204" pitchFamily="34" charset="0"/>
              </a:rPr>
              <a:t>数组名转化为指针 </a:t>
            </a:r>
            <a:r>
              <a:rPr lang="en-US" altLang="zh-CN" sz="2400" dirty="0">
                <a:latin typeface="Tahoma" panose="020B0604030504040204" pitchFamily="34" charset="0"/>
              </a:rPr>
              <a:t>  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1F4BD6C-DD07-440E-B989-45931230ED79}"/>
              </a:ext>
            </a:extLst>
          </p:cNvPr>
          <p:cNvSpPr/>
          <p:nvPr/>
        </p:nvSpPr>
        <p:spPr>
          <a:xfrm>
            <a:off x="539552" y="3076698"/>
            <a:ext cx="79208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void </a:t>
            </a:r>
            <a:r>
              <a:rPr lang="en-US" altLang="zh-CN" sz="2000" dirty="0" err="1"/>
              <a:t>arrayTest</a:t>
            </a:r>
            <a:r>
              <a:rPr lang="en-US" altLang="zh-CN" sz="2000" dirty="0"/>
              <a:t>(</a:t>
            </a:r>
            <a:r>
              <a:rPr lang="en-US" altLang="zh-CN" sz="2000" dirty="0">
                <a:solidFill>
                  <a:srgbClr val="C00000"/>
                </a:solidFill>
              </a:rPr>
              <a:t>char </a:t>
            </a:r>
            <a:r>
              <a:rPr lang="en-US" altLang="zh-CN" sz="2000" dirty="0" err="1">
                <a:solidFill>
                  <a:srgbClr val="C00000"/>
                </a:solidFill>
              </a:rPr>
              <a:t>str</a:t>
            </a:r>
            <a:r>
              <a:rPr lang="en-US" altLang="zh-CN" sz="2000" dirty="0">
                <a:solidFill>
                  <a:srgbClr val="C00000"/>
                </a:solidFill>
              </a:rPr>
              <a:t>[]</a:t>
            </a:r>
            <a:r>
              <a:rPr lang="en-US" altLang="zh-CN" sz="2000" dirty="0"/>
              <a:t>){ // </a:t>
            </a:r>
            <a:r>
              <a:rPr lang="zh-CN" altLang="en-US" sz="2000" dirty="0"/>
              <a:t>形参等价于 </a:t>
            </a:r>
            <a:r>
              <a:rPr lang="en-US" altLang="zh-CN" sz="2000" dirty="0">
                <a:solidFill>
                  <a:srgbClr val="C00000"/>
                </a:solidFill>
              </a:rPr>
              <a:t>char *</a:t>
            </a:r>
            <a:r>
              <a:rPr lang="en-US" altLang="zh-CN" sz="2000" dirty="0" err="1">
                <a:solidFill>
                  <a:srgbClr val="C00000"/>
                </a:solidFill>
              </a:rPr>
              <a:t>str</a:t>
            </a:r>
            <a:br>
              <a:rPr lang="en-US" altLang="zh-CN" sz="2000" dirty="0"/>
            </a:br>
            <a:r>
              <a:rPr lang="en-US" altLang="zh-CN" sz="2000" dirty="0"/>
              <a:t>    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(“</a:t>
            </a:r>
            <a:r>
              <a:rPr lang="en-US" altLang="zh-CN" sz="2000" dirty="0" err="1"/>
              <a:t>sizeof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str</a:t>
            </a:r>
            <a:r>
              <a:rPr lang="en-US" altLang="zh-CN" sz="2000" dirty="0"/>
              <a:t>) =%d”,</a:t>
            </a:r>
            <a:r>
              <a:rPr lang="en-US" altLang="zh-CN" sz="2000" dirty="0" err="1"/>
              <a:t>sizeof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str</a:t>
            </a:r>
            <a:r>
              <a:rPr lang="en-US" altLang="zh-CN" sz="2000" dirty="0"/>
              <a:t>) );　//</a:t>
            </a:r>
            <a:r>
              <a:rPr lang="zh-CN" altLang="en-US" sz="2000" dirty="0"/>
              <a:t>输出指针长度</a:t>
            </a:r>
            <a:br>
              <a:rPr lang="zh-CN" altLang="en-US" sz="2000" dirty="0"/>
            </a:br>
            <a:r>
              <a:rPr lang="zh-CN" altLang="en-US" sz="2000" dirty="0"/>
              <a:t>    </a:t>
            </a:r>
            <a:r>
              <a:rPr lang="en-US" altLang="zh-CN" sz="2000" dirty="0" err="1"/>
              <a:t>str</a:t>
            </a:r>
            <a:r>
              <a:rPr lang="en-US" altLang="zh-CN" sz="2000" dirty="0"/>
              <a:t>++; //</a:t>
            </a:r>
            <a:r>
              <a:rPr lang="zh-CN" altLang="en-US" sz="2000" dirty="0"/>
              <a:t>编译正确 </a:t>
            </a:r>
            <a:br>
              <a:rPr lang="zh-CN" altLang="en-US" sz="2000" dirty="0"/>
            </a:br>
            <a:r>
              <a:rPr lang="zh-CN" altLang="en-US" sz="2000" dirty="0"/>
              <a:t> </a:t>
            </a:r>
            <a:r>
              <a:rPr lang="en-US" altLang="zh-CN" sz="2000" dirty="0"/>
              <a:t>}</a:t>
            </a:r>
          </a:p>
          <a:p>
            <a:r>
              <a:rPr lang="en-US" altLang="zh-CN" sz="2000" dirty="0"/>
              <a:t> 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main()  {</a:t>
            </a:r>
            <a:br>
              <a:rPr lang="en-US" altLang="zh-CN" sz="2000" dirty="0"/>
            </a:br>
            <a:r>
              <a:rPr lang="en-US" altLang="zh-CN" sz="2000" dirty="0"/>
              <a:t>　char str1[10] = “Hello";</a:t>
            </a:r>
            <a:br>
              <a:rPr lang="en-US" altLang="zh-CN" sz="2000" dirty="0"/>
            </a:br>
            <a:r>
              <a:rPr lang="en-US" altLang="zh-CN" sz="2000" dirty="0"/>
              <a:t>　 </a:t>
            </a:r>
            <a:r>
              <a:rPr lang="en-US" altLang="zh-CN" sz="2000" dirty="0" err="1"/>
              <a:t>arrayTest</a:t>
            </a:r>
            <a:r>
              <a:rPr lang="en-US" altLang="zh-CN" sz="2000" dirty="0"/>
              <a:t>(str1); </a:t>
            </a:r>
            <a:br>
              <a:rPr lang="en-US" altLang="zh-CN" sz="2000" dirty="0"/>
            </a:br>
            <a:r>
              <a:rPr lang="en-US" altLang="zh-CN" sz="2000" dirty="0"/>
              <a:t>     return 0;</a:t>
            </a:r>
            <a:br>
              <a:rPr lang="en-US" altLang="zh-CN" sz="2000" dirty="0"/>
            </a:br>
            <a:r>
              <a:rPr lang="en-US" altLang="zh-CN" sz="2000" dirty="0"/>
              <a:t>}</a:t>
            </a:r>
            <a:endParaRPr lang="zh-CN" altLang="en-US" sz="2000" dirty="0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2550848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6146">
            <a:extLst>
              <a:ext uri="{FF2B5EF4-FFF2-40B4-BE49-F238E27FC236}">
                <a16:creationId xmlns:a16="http://schemas.microsoft.com/office/drawing/2014/main" id="{BA658AC0-B2B3-432F-86CA-BB721EA9E640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442913" y="116643"/>
            <a:ext cx="8540750" cy="8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None/>
            </a:pPr>
            <a:r>
              <a:rPr lang="zh-CN" altLang="en-US" sz="4000" dirty="0">
                <a:solidFill>
                  <a:srgbClr val="0066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第五章数组和指针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D2AF44D-4835-4CB0-AEC0-E7E73D829F13}"/>
              </a:ext>
            </a:extLst>
          </p:cNvPr>
          <p:cNvSpPr/>
          <p:nvPr/>
        </p:nvSpPr>
        <p:spPr>
          <a:xfrm>
            <a:off x="323527" y="1131043"/>
            <a:ext cx="8660135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latin typeface="Tahoma" panose="020B0604030504040204" pitchFamily="34" charset="0"/>
              </a:rPr>
              <a:t>5. </a:t>
            </a:r>
            <a:r>
              <a:rPr lang="zh-CN" altLang="en-US" sz="2400" dirty="0">
                <a:latin typeface="Tahoma" panose="020B0604030504040204" pitchFamily="34" charset="0"/>
              </a:rPr>
              <a:t>字符数组</a:t>
            </a:r>
            <a:endParaRPr lang="en-US" altLang="zh-CN" sz="2400" dirty="0">
              <a:latin typeface="Tahoma" panose="020B0604030504040204" pitchFamily="34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rgbClr val="0000CC"/>
                </a:solidFill>
                <a:ea typeface="幼圆" panose="02010509060101010101" pitchFamily="49" charset="-122"/>
              </a:rPr>
              <a:t> char </a:t>
            </a:r>
            <a:r>
              <a:rPr lang="en-US" altLang="zh-CN" sz="2400" dirty="0">
                <a:solidFill>
                  <a:srgbClr val="0000CC"/>
                </a:solidFill>
                <a:ea typeface="幼圆" panose="02010509060101010101" pitchFamily="49" charset="-122"/>
              </a:rPr>
              <a:t>c</a:t>
            </a:r>
            <a:r>
              <a:rPr lang="en-US" altLang="zh-CN" sz="2400" dirty="0">
                <a:ea typeface="幼圆" panose="02010509060101010101" pitchFamily="49" charset="-122"/>
              </a:rPr>
              <a:t>[]</a:t>
            </a:r>
            <a:r>
              <a:rPr lang="zh-CN" altLang="en-US" sz="2400" dirty="0">
                <a:ea typeface="幼圆" panose="02010509060101010101" pitchFamily="49" charset="-122"/>
              </a:rPr>
              <a:t>=“C++”</a:t>
            </a:r>
            <a:r>
              <a:rPr lang="en-US" altLang="zh-CN" sz="2400" dirty="0">
                <a:ea typeface="幼圆" panose="02010509060101010101" pitchFamily="49" charset="-122"/>
              </a:rPr>
              <a:t>;</a:t>
            </a:r>
            <a:r>
              <a:rPr lang="zh-CN" altLang="en-US" sz="2400" dirty="0">
                <a:solidFill>
                  <a:srgbClr val="0000CC"/>
                </a:solidFill>
                <a:ea typeface="幼圆" panose="02010509060101010101" pitchFamily="49" charset="-122"/>
              </a:rPr>
              <a:t>char *</a:t>
            </a:r>
            <a:r>
              <a:rPr lang="zh-CN" altLang="en-US" sz="2400" dirty="0">
                <a:ea typeface="幼圆" panose="02010509060101010101" pitchFamily="49" charset="-122"/>
              </a:rPr>
              <a:t>p=“C++”; </a:t>
            </a:r>
            <a:r>
              <a:rPr lang="en-US" altLang="zh-CN" sz="2400" dirty="0">
                <a:ea typeface="幼圆" panose="02010509060101010101" pitchFamily="49" charset="-122"/>
              </a:rPr>
              <a:t>//</a:t>
            </a:r>
            <a:r>
              <a:rPr lang="en-US" altLang="zh-CN" sz="2400" dirty="0" err="1">
                <a:ea typeface="幼圆" panose="02010509060101010101" pitchFamily="49" charset="-122"/>
              </a:rPr>
              <a:t>sizeof</a:t>
            </a:r>
            <a:r>
              <a:rPr lang="en-US" altLang="zh-CN" sz="2400" dirty="0">
                <a:ea typeface="幼圆" panose="02010509060101010101" pitchFamily="49" charset="-122"/>
              </a:rPr>
              <a:t>(p) </a:t>
            </a:r>
            <a:r>
              <a:rPr lang="en-US" altLang="zh-CN" sz="2400" dirty="0" err="1">
                <a:ea typeface="幼圆" panose="02010509060101010101" pitchFamily="49" charset="-122"/>
              </a:rPr>
              <a:t>sizeof</a:t>
            </a:r>
            <a:r>
              <a:rPr lang="en-US" altLang="zh-CN" sz="2400" dirty="0">
                <a:ea typeface="幼圆" panose="02010509060101010101" pitchFamily="49" charset="-122"/>
              </a:rPr>
              <a:t>(c)</a:t>
            </a:r>
            <a:endParaRPr lang="zh-CN" altLang="en-US" sz="2400" dirty="0">
              <a:ea typeface="幼圆" panose="02010509060101010101" pitchFamily="49" charset="-122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F80B48A-F841-41B9-BD34-DDC65642B858}"/>
              </a:ext>
            </a:extLst>
          </p:cNvPr>
          <p:cNvSpPr txBox="1">
            <a:spLocks noChangeArrowheads="1"/>
          </p:cNvSpPr>
          <p:nvPr/>
        </p:nvSpPr>
        <p:spPr>
          <a:xfrm>
            <a:off x="539552" y="2257945"/>
            <a:ext cx="7344816" cy="369133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¡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2" charset="2"/>
              <a:buChar char="¡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2" charset="2"/>
              <a:buChar char="¡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2" charset="2"/>
              <a:buChar char="¡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2" charset="2"/>
              <a:buChar char="¡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1" hangingPunct="1">
              <a:buNone/>
            </a:pPr>
            <a:r>
              <a:rPr lang="zh-CN" altLang="en-US" sz="2400" b="1" dirty="0">
                <a:ea typeface="楷体_GB2312" pitchFamily="49" charset="-122"/>
              </a:rPr>
              <a:t>阅读程序：</a:t>
            </a:r>
          </a:p>
          <a:p>
            <a:pPr marL="0" indent="0" algn="just" eaLnBrk="1" hangingPunct="1">
              <a:buNone/>
            </a:pPr>
            <a:r>
              <a:rPr lang="en-US" altLang="zh-CN" sz="2400" b="1" dirty="0"/>
              <a:t>void  f (char  *c)               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main() </a:t>
            </a:r>
          </a:p>
          <a:p>
            <a:pPr marL="0" indent="0" algn="just" eaLnBrk="1" hangingPunct="1">
              <a:buNone/>
            </a:pPr>
            <a:r>
              <a:rPr lang="en-US" altLang="zh-CN" sz="2400" b="1" dirty="0"/>
              <a:t>{                                         {</a:t>
            </a:r>
          </a:p>
          <a:p>
            <a:pPr marL="0" indent="0" algn="just" eaLnBrk="1" hangingPunct="1">
              <a:buNone/>
            </a:pPr>
            <a:r>
              <a:rPr lang="en-US" altLang="zh-CN" sz="2400" b="1" dirty="0"/>
              <a:t>      c+=2;                               char  c[20]=”</a:t>
            </a:r>
            <a:r>
              <a:rPr lang="en-US" altLang="zh-CN" sz="2400" b="1" dirty="0" err="1"/>
              <a:t>abcdef</a:t>
            </a:r>
            <a:r>
              <a:rPr lang="en-US" altLang="zh-CN" sz="2400" b="1" dirty="0"/>
              <a:t>”; </a:t>
            </a:r>
          </a:p>
          <a:p>
            <a:pPr marL="0" indent="0" algn="just" eaLnBrk="1" hangingPunct="1">
              <a:buNone/>
            </a:pPr>
            <a:r>
              <a:rPr lang="en-US" altLang="zh-CN" sz="2400" b="1" dirty="0"/>
              <a:t>      (*c)++;                             f(c+1); </a:t>
            </a:r>
          </a:p>
          <a:p>
            <a:pPr marL="0" indent="0" algn="just" eaLnBrk="1" hangingPunct="1">
              <a:buNone/>
            </a:pPr>
            <a:r>
              <a:rPr lang="en-US" altLang="zh-CN" sz="2400" b="1" dirty="0"/>
              <a:t>      </a:t>
            </a:r>
            <a:r>
              <a:rPr lang="en-US" altLang="zh-CN" sz="2400" b="1" dirty="0" err="1"/>
              <a:t>c++</a:t>
            </a:r>
            <a:r>
              <a:rPr lang="en-US" altLang="zh-CN" sz="2400" b="1" dirty="0"/>
              <a:t>;   *c=0;                     </a:t>
            </a:r>
            <a:r>
              <a:rPr lang="en-US" altLang="zh-CN" sz="2400" b="1" dirty="0" err="1"/>
              <a:t>printf</a:t>
            </a:r>
            <a:r>
              <a:rPr lang="en-US" altLang="zh-CN" sz="2400" b="1" dirty="0"/>
              <a:t>(“%</a:t>
            </a:r>
            <a:r>
              <a:rPr lang="en-US" altLang="zh-CN" sz="2400" b="1" dirty="0" err="1"/>
              <a:t>s”,c</a:t>
            </a:r>
            <a:r>
              <a:rPr lang="en-US" altLang="zh-CN" sz="2400" b="1" dirty="0"/>
              <a:t>); </a:t>
            </a:r>
          </a:p>
          <a:p>
            <a:pPr marL="0" indent="0" algn="just" eaLnBrk="1" hangingPunct="1">
              <a:buNone/>
            </a:pPr>
            <a:r>
              <a:rPr lang="en-US" altLang="zh-CN" sz="2400" b="1" dirty="0"/>
              <a:t> }                                         }</a:t>
            </a:r>
          </a:p>
          <a:p>
            <a:pPr marL="0" indent="0" algn="just" eaLnBrk="1" hangingPunct="1">
              <a:buNone/>
            </a:pPr>
            <a:r>
              <a:rPr lang="en-US" altLang="zh-CN" sz="2400" b="0" dirty="0"/>
              <a:t> </a:t>
            </a:r>
          </a:p>
          <a:p>
            <a:pPr marL="0" indent="0" eaLnBrk="1" hangingPunct="1">
              <a:buNone/>
            </a:pPr>
            <a:endParaRPr lang="en-US" altLang="zh-CN" sz="2400" b="0" dirty="0"/>
          </a:p>
        </p:txBody>
      </p:sp>
    </p:spTree>
    <p:extLst>
      <p:ext uri="{BB962C8B-B14F-4D97-AF65-F5344CB8AC3E}">
        <p14:creationId xmlns:p14="http://schemas.microsoft.com/office/powerpoint/2010/main" val="1050572034"/>
      </p:ext>
    </p:extLst>
  </p:cSld>
  <p:clrMapOvr>
    <a:masterClrMapping/>
  </p:clrMapOvr>
  <p:transition spd="slow">
    <p:push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矩形 6146">
            <a:extLst>
              <a:ext uri="{FF2B5EF4-FFF2-40B4-BE49-F238E27FC236}">
                <a16:creationId xmlns:a16="http://schemas.microsoft.com/office/drawing/2014/main" id="{A0DD3BB1-1768-4A0A-B4A6-740AD1273C8F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395536" y="324664"/>
            <a:ext cx="8540750" cy="8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None/>
            </a:pPr>
            <a:r>
              <a:rPr lang="zh-CN" altLang="en-US" sz="4000" dirty="0">
                <a:solidFill>
                  <a:srgbClr val="0066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第一章   基础知识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7D0391E-7DED-498B-B0FA-E4734F1C5CC4}"/>
              </a:ext>
            </a:extLst>
          </p:cNvPr>
          <p:cNvSpPr/>
          <p:nvPr/>
        </p:nvSpPr>
        <p:spPr>
          <a:xfrm>
            <a:off x="611560" y="1412776"/>
            <a:ext cx="8283037" cy="38779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C/C++</a:t>
            </a:r>
            <a:r>
              <a:rPr lang="zh-CN" altLang="en-US" dirty="0"/>
              <a:t>基本程序：预编译指令（</a:t>
            </a:r>
            <a:r>
              <a:rPr lang="en-US" altLang="zh-CN" dirty="0"/>
              <a:t>#include</a:t>
            </a:r>
            <a:r>
              <a:rPr lang="zh-CN" altLang="en-US" dirty="0"/>
              <a:t>、</a:t>
            </a:r>
            <a:r>
              <a:rPr lang="en-US" altLang="zh-CN" dirty="0"/>
              <a:t>#define</a:t>
            </a:r>
            <a:r>
              <a:rPr lang="zh-CN" altLang="en-US" dirty="0"/>
              <a:t>）；</a:t>
            </a:r>
            <a:endParaRPr lang="en-US" altLang="zh-CN" dirty="0"/>
          </a:p>
          <a:p>
            <a:r>
              <a:rPr lang="zh-CN" altLang="en-US" dirty="0"/>
              <a:t>有且仅有</a:t>
            </a:r>
            <a:r>
              <a:rPr lang="en-US" altLang="zh-CN" dirty="0"/>
              <a:t>1</a:t>
            </a:r>
            <a:r>
              <a:rPr lang="zh-CN" altLang="en-US" dirty="0"/>
              <a:t>个主</a:t>
            </a:r>
            <a:r>
              <a:rPr lang="en-US" altLang="zh-CN" dirty="0"/>
              <a:t>/</a:t>
            </a:r>
            <a:r>
              <a:rPr lang="zh-CN" altLang="en-US" dirty="0"/>
              <a:t>入口函数（</a:t>
            </a:r>
            <a:r>
              <a:rPr lang="en-US" altLang="zh-CN" dirty="0"/>
              <a:t>main</a:t>
            </a:r>
            <a:r>
              <a:rPr lang="zh-CN" altLang="en-US" dirty="0"/>
              <a:t>）；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关键字、标示符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对象</a:t>
            </a:r>
            <a:r>
              <a:rPr lang="en-US" altLang="zh-CN" dirty="0"/>
              <a:t>/</a:t>
            </a:r>
            <a:r>
              <a:rPr lang="zh-CN" altLang="en-US" dirty="0"/>
              <a:t>变量：名字、类型、内存结构、操作、生命周期、作用域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常量表示：</a:t>
            </a:r>
            <a:endParaRPr lang="en-US" altLang="zh-CN" dirty="0"/>
          </a:p>
          <a:p>
            <a:r>
              <a:rPr lang="zh-CN" altLang="en-US" dirty="0"/>
              <a:t>  整型常量，前缀修饰符八进制</a:t>
            </a:r>
            <a:r>
              <a:rPr lang="en-US" altLang="zh-CN" dirty="0"/>
              <a:t>0</a:t>
            </a:r>
            <a:r>
              <a:rPr lang="zh-CN" altLang="en-US" dirty="0"/>
              <a:t>、十六进制</a:t>
            </a:r>
            <a:r>
              <a:rPr lang="en-US" altLang="zh-CN" dirty="0"/>
              <a:t>0x</a:t>
            </a:r>
            <a:r>
              <a:rPr lang="zh-CN" altLang="en-US" dirty="0"/>
              <a:t>，后缀修饰符</a:t>
            </a:r>
            <a:r>
              <a:rPr lang="en-US" altLang="zh-CN" dirty="0"/>
              <a:t>L</a:t>
            </a:r>
            <a:r>
              <a:rPr lang="zh-CN" altLang="en-US" dirty="0"/>
              <a:t>、</a:t>
            </a:r>
            <a:r>
              <a:rPr lang="en-US" altLang="zh-CN" dirty="0"/>
              <a:t>U</a:t>
            </a:r>
          </a:p>
          <a:p>
            <a:r>
              <a:rPr lang="zh-CN" altLang="en-US" dirty="0"/>
              <a:t>  实型常量，小数形式</a:t>
            </a:r>
            <a:r>
              <a:rPr lang="en-US" altLang="zh-CN" dirty="0">
                <a:solidFill>
                  <a:srgbClr val="C00000"/>
                </a:solidFill>
              </a:rPr>
              <a:t>0.</a:t>
            </a:r>
            <a:r>
              <a:rPr lang="zh-CN" altLang="en-US" dirty="0"/>
              <a:t>、指数形式</a:t>
            </a:r>
            <a:r>
              <a:rPr lang="en-US" altLang="zh-CN" dirty="0">
                <a:solidFill>
                  <a:srgbClr val="C00000"/>
                </a:solidFill>
              </a:rPr>
              <a:t>1.2E-5</a:t>
            </a:r>
          </a:p>
          <a:p>
            <a:r>
              <a:rPr lang="zh-CN" altLang="en-US" dirty="0"/>
              <a:t>  字符常量， '</a:t>
            </a:r>
            <a:r>
              <a:rPr lang="en-US" altLang="zh-CN" dirty="0"/>
              <a:t>a</a:t>
            </a:r>
            <a:r>
              <a:rPr lang="zh-CN" altLang="en-US" dirty="0"/>
              <a:t>'  '</a:t>
            </a:r>
            <a:r>
              <a:rPr lang="en-US" altLang="zh-CN" dirty="0"/>
              <a:t>\n</a:t>
            </a:r>
            <a:r>
              <a:rPr lang="zh-CN" altLang="en-US" dirty="0"/>
              <a:t>'</a:t>
            </a:r>
            <a:r>
              <a:rPr lang="en-US" altLang="zh-CN" dirty="0"/>
              <a:t> </a:t>
            </a:r>
            <a:r>
              <a:rPr lang="zh-CN" altLang="en-US" dirty="0"/>
              <a:t>  ‘</a:t>
            </a:r>
            <a:r>
              <a:rPr lang="en-US" altLang="zh-CN" dirty="0"/>
              <a:t>\\</a:t>
            </a:r>
            <a:r>
              <a:rPr lang="zh-CN" altLang="en-US" dirty="0"/>
              <a:t>’</a:t>
            </a:r>
            <a:endParaRPr lang="en-US" altLang="zh-CN" dirty="0"/>
          </a:p>
          <a:p>
            <a:r>
              <a:rPr lang="zh-CN" altLang="en-US" dirty="0"/>
              <a:t>  字符串常量 </a:t>
            </a:r>
            <a:r>
              <a:rPr lang="en-US" altLang="zh-CN" dirty="0" err="1"/>
              <a:t>sizeof</a:t>
            </a:r>
            <a:r>
              <a:rPr lang="en-US" altLang="zh-CN" dirty="0"/>
              <a:t>("F\149r?\012")</a:t>
            </a:r>
            <a:r>
              <a:rPr lang="en-US" altLang="zh-CN" sz="2400" dirty="0"/>
              <a:t>, </a:t>
            </a:r>
            <a:r>
              <a:rPr lang="en-US" altLang="zh-CN" dirty="0" err="1"/>
              <a:t>strlen</a:t>
            </a:r>
            <a:r>
              <a:rPr lang="en-US" altLang="zh-CN" dirty="0"/>
              <a:t>("F\149r?\012")</a:t>
            </a:r>
          </a:p>
          <a:p>
            <a:r>
              <a:rPr lang="en-US" altLang="zh-CN" dirty="0"/>
              <a:t>5. </a:t>
            </a:r>
            <a:r>
              <a:rPr lang="zh-CN" altLang="en-US" dirty="0"/>
              <a:t>表达式计算与构造：优先级、结合性</a:t>
            </a:r>
            <a:endParaRPr lang="en-US" altLang="zh-CN" dirty="0"/>
          </a:p>
          <a:p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zh-CN" altLang="en-US" dirty="0"/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文本框 141313">
            <a:extLst>
              <a:ext uri="{FF2B5EF4-FFF2-40B4-BE49-F238E27FC236}">
                <a16:creationId xmlns:a16="http://schemas.microsoft.com/office/drawing/2014/main" id="{02AD4119-EDC6-4DBD-A69F-89A0DC55F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7475" y="1570832"/>
            <a:ext cx="1960563" cy="418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! </a:t>
            </a:r>
            <a:r>
              <a:rPr lang="zh-CN" altLang="en-US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逻辑非</a:t>
            </a: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算术运算符</a:t>
            </a: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关系运算符</a:t>
            </a: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&amp;&amp;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逻辑与</a:t>
            </a: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||</a:t>
            </a:r>
            <a:r>
              <a:rPr lang="zh-CN" altLang="en-US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逻辑或</a:t>
            </a: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条件运算符</a:t>
            </a: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赋值运算符</a:t>
            </a: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ea typeface="隶书" panose="02010509060101010101" pitchFamily="49" charset="-122"/>
              </a:rPr>
              <a:t>逗号运算符</a:t>
            </a:r>
          </a:p>
        </p:txBody>
      </p:sp>
      <p:sp>
        <p:nvSpPr>
          <p:cNvPr id="196611" name="右箭头 141314">
            <a:extLst>
              <a:ext uri="{FF2B5EF4-FFF2-40B4-BE49-F238E27FC236}">
                <a16:creationId xmlns:a16="http://schemas.microsoft.com/office/drawing/2014/main" id="{175964F9-26AD-450D-93FD-E19FC683B6A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113338" y="3336132"/>
            <a:ext cx="3171825" cy="358775"/>
          </a:xfrm>
          <a:prstGeom prst="rightArrow">
            <a:avLst>
              <a:gd name="adj1" fmla="val 50000"/>
              <a:gd name="adj2" fmla="val 2206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96612" name="文本框 141315">
            <a:extLst>
              <a:ext uri="{FF2B5EF4-FFF2-40B4-BE49-F238E27FC236}">
                <a16:creationId xmlns:a16="http://schemas.microsoft.com/office/drawing/2014/main" id="{CF8DA33D-2326-499F-A0BB-1FEC012043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9725" y="1142207"/>
            <a:ext cx="1644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ea typeface="隶书" panose="02010509060101010101" pitchFamily="49" charset="-122"/>
              </a:rPr>
              <a:t>运算符</a:t>
            </a:r>
          </a:p>
        </p:txBody>
      </p:sp>
      <p:sp>
        <p:nvSpPr>
          <p:cNvPr id="196613" name="文本框 141316">
            <a:extLst>
              <a:ext uri="{FF2B5EF4-FFF2-40B4-BE49-F238E27FC236}">
                <a16:creationId xmlns:a16="http://schemas.microsoft.com/office/drawing/2014/main" id="{2847597B-C623-4477-9025-7D90F0A108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9400" y="1124744"/>
            <a:ext cx="1646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ea typeface="隶书" panose="02010509060101010101" pitchFamily="49" charset="-122"/>
              </a:rPr>
              <a:t>结合性</a:t>
            </a:r>
          </a:p>
        </p:txBody>
      </p:sp>
      <p:sp>
        <p:nvSpPr>
          <p:cNvPr id="196614" name="文本框 141317">
            <a:extLst>
              <a:ext uri="{FF2B5EF4-FFF2-40B4-BE49-F238E27FC236}">
                <a16:creationId xmlns:a16="http://schemas.microsoft.com/office/drawing/2014/main" id="{BA5DBEF7-9777-49EC-8A14-30D3B90BB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488" y="1861344"/>
            <a:ext cx="392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hlink"/>
                </a:solidFill>
                <a:ea typeface="隶书" panose="02010509060101010101" pitchFamily="49" charset="-122"/>
              </a:rPr>
              <a:t>高</a:t>
            </a:r>
          </a:p>
        </p:txBody>
      </p:sp>
      <p:sp>
        <p:nvSpPr>
          <p:cNvPr id="196615" name="文本框 141318">
            <a:extLst>
              <a:ext uri="{FF2B5EF4-FFF2-40B4-BE49-F238E27FC236}">
                <a16:creationId xmlns:a16="http://schemas.microsoft.com/office/drawing/2014/main" id="{8DA89DCB-AFEF-4F9A-84F2-8D64CF6DCA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2950" y="4526757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hlink"/>
                </a:solidFill>
                <a:ea typeface="隶书" panose="02010509060101010101" pitchFamily="49" charset="-122"/>
              </a:rPr>
              <a:t>低</a:t>
            </a:r>
          </a:p>
        </p:txBody>
      </p:sp>
      <p:sp>
        <p:nvSpPr>
          <p:cNvPr id="196616" name="文本框 141319">
            <a:extLst>
              <a:ext uri="{FF2B5EF4-FFF2-40B4-BE49-F238E27FC236}">
                <a16:creationId xmlns:a16="http://schemas.microsoft.com/office/drawing/2014/main" id="{69D68D14-4EB4-47D0-AB83-6BF7B21A7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7725" y="1261269"/>
            <a:ext cx="1644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hlink"/>
                </a:solidFill>
                <a:ea typeface="隶书" panose="02010509060101010101" pitchFamily="49" charset="-122"/>
              </a:rPr>
              <a:t>优先级</a:t>
            </a:r>
          </a:p>
        </p:txBody>
      </p:sp>
      <p:sp>
        <p:nvSpPr>
          <p:cNvPr id="196617" name="文本框 141320">
            <a:extLst>
              <a:ext uri="{FF2B5EF4-FFF2-40B4-BE49-F238E27FC236}">
                <a16:creationId xmlns:a16="http://schemas.microsoft.com/office/drawing/2014/main" id="{8958EB66-237B-4592-B340-FD5BE8DEF4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6525" y="1645444"/>
            <a:ext cx="1644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右</a:t>
            </a:r>
          </a:p>
        </p:txBody>
      </p:sp>
      <p:sp>
        <p:nvSpPr>
          <p:cNvPr id="196618" name="文本框 141321">
            <a:extLst>
              <a:ext uri="{FF2B5EF4-FFF2-40B4-BE49-F238E27FC236}">
                <a16:creationId xmlns:a16="http://schemas.microsoft.com/office/drawing/2014/main" id="{FEFD7FA7-C7F4-4795-930B-A42B1D6E2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169319"/>
            <a:ext cx="31972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ea typeface="隶书" panose="02010509060101010101" pitchFamily="49" charset="-122"/>
              </a:rPr>
              <a:t>单目右，双目左</a:t>
            </a:r>
          </a:p>
        </p:txBody>
      </p:sp>
      <p:sp>
        <p:nvSpPr>
          <p:cNvPr id="196619" name="文本框 141322">
            <a:extLst>
              <a:ext uri="{FF2B5EF4-FFF2-40B4-BE49-F238E27FC236}">
                <a16:creationId xmlns:a16="http://schemas.microsoft.com/office/drawing/2014/main" id="{C715476E-6C78-40AB-97E8-279A4DD62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088" y="2705894"/>
            <a:ext cx="16446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左</a:t>
            </a:r>
          </a:p>
        </p:txBody>
      </p:sp>
      <p:sp>
        <p:nvSpPr>
          <p:cNvPr id="196620" name="文本框 141323">
            <a:extLst>
              <a:ext uri="{FF2B5EF4-FFF2-40B4-BE49-F238E27FC236}">
                <a16:creationId xmlns:a16="http://schemas.microsoft.com/office/drawing/2014/main" id="{B25370AC-90F8-4F7C-A2BD-AC1DC58D45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3734594"/>
            <a:ext cx="164623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左</a:t>
            </a:r>
          </a:p>
        </p:txBody>
      </p:sp>
      <p:sp>
        <p:nvSpPr>
          <p:cNvPr id="196621" name="文本框 141324">
            <a:extLst>
              <a:ext uri="{FF2B5EF4-FFF2-40B4-BE49-F238E27FC236}">
                <a16:creationId xmlns:a16="http://schemas.microsoft.com/office/drawing/2014/main" id="{72F7FD9C-469B-4037-8D60-EF2A3569D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4237832"/>
            <a:ext cx="16462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ea typeface="隶书" panose="02010509060101010101" pitchFamily="49" charset="-122"/>
              </a:rPr>
              <a:t>右</a:t>
            </a:r>
          </a:p>
        </p:txBody>
      </p:sp>
      <p:sp>
        <p:nvSpPr>
          <p:cNvPr id="196622" name="文本框 141325">
            <a:extLst>
              <a:ext uri="{FF2B5EF4-FFF2-40B4-BE49-F238E27FC236}">
                <a16:creationId xmlns:a16="http://schemas.microsoft.com/office/drawing/2014/main" id="{FB734362-F6E2-4B3C-BC96-8F41B32D7D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5174457"/>
            <a:ext cx="16462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ea typeface="隶书" panose="02010509060101010101" pitchFamily="49" charset="-122"/>
              </a:rPr>
              <a:t>左</a:t>
            </a:r>
          </a:p>
        </p:txBody>
      </p:sp>
      <p:sp>
        <p:nvSpPr>
          <p:cNvPr id="196623" name="文本框 141326">
            <a:extLst>
              <a:ext uri="{FF2B5EF4-FFF2-40B4-BE49-F238E27FC236}">
                <a16:creationId xmlns:a16="http://schemas.microsoft.com/office/drawing/2014/main" id="{0AED9674-13FB-4EE6-B4B2-BB9D58DF1E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0650" y="4642644"/>
            <a:ext cx="1644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右</a:t>
            </a:r>
          </a:p>
        </p:txBody>
      </p:sp>
      <p:sp>
        <p:nvSpPr>
          <p:cNvPr id="196624" name="文本框 141327">
            <a:extLst>
              <a:ext uri="{FF2B5EF4-FFF2-40B4-BE49-F238E27FC236}">
                <a16:creationId xmlns:a16="http://schemas.microsoft.com/office/drawing/2014/main" id="{85B43574-2CCB-4129-819C-B5DB524AAE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3229769"/>
            <a:ext cx="16462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ea typeface="隶书" panose="02010509060101010101" pitchFamily="49" charset="-122"/>
              </a:rPr>
              <a:t>左</a:t>
            </a:r>
          </a:p>
        </p:txBody>
      </p:sp>
      <p:sp>
        <p:nvSpPr>
          <p:cNvPr id="18" name="矩形 6146">
            <a:extLst>
              <a:ext uri="{FF2B5EF4-FFF2-40B4-BE49-F238E27FC236}">
                <a16:creationId xmlns:a16="http://schemas.microsoft.com/office/drawing/2014/main" id="{A9FE20BE-5058-4025-A21F-B072B459A810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395536" y="324664"/>
            <a:ext cx="8540750" cy="8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None/>
            </a:pPr>
            <a:r>
              <a:rPr lang="zh-CN" altLang="en-US" sz="4000" dirty="0">
                <a:solidFill>
                  <a:srgbClr val="0066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第一章   基础知识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EE3766A-C5A4-4D82-8AB4-13FDB15DF096}"/>
              </a:ext>
            </a:extLst>
          </p:cNvPr>
          <p:cNvSpPr/>
          <p:nvPr/>
        </p:nvSpPr>
        <p:spPr>
          <a:xfrm>
            <a:off x="971600" y="5836749"/>
            <a:ext cx="7200800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a=5+(c+=6)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；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d=(a++)-(++b)+c--; a&lt;b&amp;&amp;x&gt;y||a&lt;b-!c</a:t>
            </a:r>
          </a:p>
        </p:txBody>
      </p:sp>
    </p:spTree>
    <p:extLst>
      <p:ext uri="{BB962C8B-B14F-4D97-AF65-F5344CB8AC3E}">
        <p14:creationId xmlns:p14="http://schemas.microsoft.com/office/powerpoint/2010/main" val="227883718"/>
      </p:ext>
    </p:extLst>
  </p:cSld>
  <p:clrMapOvr>
    <a:masterClrMapping/>
  </p:clrMapOvr>
  <p:transition spd="slow">
    <p:push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0E00D40-100F-4C58-8243-75988DA0B1D1}"/>
              </a:ext>
            </a:extLst>
          </p:cNvPr>
          <p:cNvSpPr/>
          <p:nvPr/>
        </p:nvSpPr>
        <p:spPr>
          <a:xfrm>
            <a:off x="611560" y="1052736"/>
            <a:ext cx="813690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0" dirty="0">
                <a:latin typeface="+mj-lt"/>
              </a:rPr>
              <a:t>6. </a:t>
            </a:r>
            <a:r>
              <a:rPr lang="zh-CN" altLang="en-US" sz="2400" b="0" dirty="0">
                <a:latin typeface="+mj-lt"/>
              </a:rPr>
              <a:t>类型转换</a:t>
            </a:r>
            <a:endParaRPr lang="en-US" altLang="zh-CN" sz="2400" b="0" dirty="0">
              <a:latin typeface="+mj-lt"/>
            </a:endParaRPr>
          </a:p>
          <a:p>
            <a:r>
              <a:rPr lang="zh-CN" altLang="en-US" sz="2400" b="0" dirty="0">
                <a:latin typeface="+mj-lt"/>
              </a:rPr>
              <a:t>    强制类型转换 </a:t>
            </a:r>
            <a:r>
              <a:rPr lang="en-US" altLang="zh-CN" sz="2400" b="0" dirty="0" err="1">
                <a:solidFill>
                  <a:srgbClr val="000000"/>
                </a:solidFill>
                <a:latin typeface="+mj-lt"/>
              </a:rPr>
              <a:t>int</a:t>
            </a:r>
            <a:r>
              <a:rPr lang="en-US" altLang="zh-CN" sz="2400" b="0" dirty="0">
                <a:solidFill>
                  <a:srgbClr val="000000"/>
                </a:solidFill>
                <a:latin typeface="+mj-lt"/>
              </a:rPr>
              <a:t> a</a:t>
            </a:r>
            <a:r>
              <a:rPr lang="zh-CN" altLang="en-US" sz="2400" b="0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US" altLang="zh-CN" sz="2400" b="0" dirty="0">
                <a:solidFill>
                  <a:srgbClr val="000000"/>
                </a:solidFill>
                <a:latin typeface="+mj-lt"/>
              </a:rPr>
              <a:t>7</a:t>
            </a:r>
            <a:r>
              <a:rPr lang="zh-CN" altLang="en-US" sz="2400" b="0" dirty="0">
                <a:solidFill>
                  <a:srgbClr val="000000"/>
                </a:solidFill>
                <a:latin typeface="+mj-lt"/>
              </a:rPr>
              <a:t>)</a:t>
            </a:r>
            <a:r>
              <a:rPr lang="en-US" altLang="zh-CN" sz="2400" b="0" dirty="0">
                <a:solidFill>
                  <a:srgbClr val="000000"/>
                </a:solidFill>
                <a:latin typeface="+mj-lt"/>
              </a:rPr>
              <a:t>, b</a:t>
            </a:r>
            <a:r>
              <a:rPr lang="zh-CN" altLang="en-US" sz="2400" b="0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US" altLang="zh-CN" sz="2400" b="0" dirty="0">
                <a:solidFill>
                  <a:srgbClr val="000000"/>
                </a:solidFill>
                <a:latin typeface="+mj-lt"/>
              </a:rPr>
              <a:t>5</a:t>
            </a:r>
            <a:r>
              <a:rPr lang="zh-CN" altLang="en-US" sz="2400" b="0" dirty="0">
                <a:solidFill>
                  <a:srgbClr val="000000"/>
                </a:solidFill>
                <a:latin typeface="+mj-lt"/>
              </a:rPr>
              <a:t>)</a:t>
            </a:r>
            <a:r>
              <a:rPr lang="en-US" altLang="zh-CN" sz="2400" b="0" dirty="0">
                <a:solidFill>
                  <a:srgbClr val="000000"/>
                </a:solidFill>
                <a:latin typeface="+mj-lt"/>
              </a:rPr>
              <a:t>;</a:t>
            </a:r>
            <a:r>
              <a:rPr lang="zh-CN" altLang="en-US" sz="2400" b="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zh-CN" sz="2400" b="0" dirty="0">
                <a:solidFill>
                  <a:srgbClr val="000000"/>
                </a:solidFill>
                <a:latin typeface="+mj-lt"/>
              </a:rPr>
              <a:t>float x; x=float</a:t>
            </a:r>
            <a:r>
              <a:rPr lang="zh-CN" altLang="en-US" sz="2400" b="0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US" altLang="zh-CN" sz="2400" b="0" dirty="0">
                <a:solidFill>
                  <a:srgbClr val="000000"/>
                </a:solidFill>
                <a:latin typeface="+mj-lt"/>
              </a:rPr>
              <a:t>a</a:t>
            </a:r>
            <a:r>
              <a:rPr lang="zh-CN" altLang="en-US" sz="2400" b="0" dirty="0">
                <a:solidFill>
                  <a:srgbClr val="000000"/>
                </a:solidFill>
                <a:latin typeface="+mj-lt"/>
              </a:rPr>
              <a:t>)</a:t>
            </a:r>
            <a:r>
              <a:rPr lang="en-US" altLang="zh-CN" sz="2400" b="0" dirty="0">
                <a:solidFill>
                  <a:srgbClr val="000000"/>
                </a:solidFill>
                <a:latin typeface="+mj-lt"/>
              </a:rPr>
              <a:t>/b</a:t>
            </a:r>
          </a:p>
          <a:p>
            <a:r>
              <a:rPr lang="zh-CN" altLang="en-US" sz="2400" b="0" dirty="0">
                <a:solidFill>
                  <a:srgbClr val="000000"/>
                </a:solidFill>
                <a:latin typeface="+mj-lt"/>
              </a:rPr>
              <a:t>    隐式类型转换 </a:t>
            </a:r>
            <a:r>
              <a:rPr lang="en-US" altLang="zh-CN" sz="2400" b="0" dirty="0">
                <a:solidFill>
                  <a:srgbClr val="000000"/>
                </a:solidFill>
                <a:latin typeface="+mj-lt"/>
              </a:rPr>
              <a:t>float a=2%</a:t>
            </a:r>
            <a:r>
              <a:rPr lang="en-US" altLang="zh-CN" sz="2400" b="0" dirty="0">
                <a:latin typeface="+mj-lt"/>
              </a:rPr>
              <a:t>’A’</a:t>
            </a:r>
          </a:p>
          <a:p>
            <a:r>
              <a:rPr lang="en-US" altLang="zh-CN" sz="2400" b="0" dirty="0">
                <a:latin typeface="+mj-lt"/>
              </a:rPr>
              <a:t>7. </a:t>
            </a:r>
            <a:r>
              <a:rPr lang="zh-CN" altLang="en-US" sz="2400" b="0" dirty="0">
                <a:latin typeface="+mj-lt"/>
              </a:rPr>
              <a:t>输出格式控制</a:t>
            </a:r>
            <a:endParaRPr lang="en-US" altLang="zh-CN" sz="2400" b="0" dirty="0">
              <a:latin typeface="+mj-lt"/>
            </a:endParaRPr>
          </a:p>
          <a:p>
            <a:r>
              <a:rPr lang="zh-CN" altLang="en-US" sz="2400" b="0" dirty="0">
                <a:latin typeface="+mj-lt"/>
              </a:rPr>
              <a:t>  字符 </a:t>
            </a:r>
            <a:r>
              <a:rPr lang="en-US" altLang="zh-CN" sz="2400" b="0" dirty="0" err="1">
                <a:latin typeface="+mj-lt"/>
              </a:rPr>
              <a:t>printf</a:t>
            </a:r>
            <a:r>
              <a:rPr lang="en-US" altLang="zh-CN" sz="2400" b="0" dirty="0">
                <a:latin typeface="+mj-lt"/>
              </a:rPr>
              <a:t>(“c=%</a:t>
            </a:r>
            <a:r>
              <a:rPr lang="en-US" altLang="zh-CN" sz="2400" b="0" dirty="0" err="1">
                <a:solidFill>
                  <a:srgbClr val="FF0000"/>
                </a:solidFill>
                <a:latin typeface="+mj-lt"/>
              </a:rPr>
              <a:t>c</a:t>
            </a:r>
            <a:r>
              <a:rPr lang="en-US" altLang="zh-CN" sz="2400" b="0" dirty="0" err="1">
                <a:latin typeface="+mj-lt"/>
              </a:rPr>
              <a:t>,%</a:t>
            </a:r>
            <a:r>
              <a:rPr lang="en-US" altLang="zh-CN" sz="2400" b="0" dirty="0" err="1">
                <a:solidFill>
                  <a:srgbClr val="FF0000"/>
                </a:solidFill>
                <a:latin typeface="+mj-lt"/>
              </a:rPr>
              <a:t>c</a:t>
            </a:r>
            <a:r>
              <a:rPr lang="en-US" altLang="zh-CN" sz="2400" b="0" dirty="0" err="1">
                <a:latin typeface="+mj-lt"/>
              </a:rPr>
              <a:t>”,c,’B</a:t>
            </a:r>
            <a:r>
              <a:rPr lang="en-US" altLang="zh-CN" sz="2400" b="0" dirty="0">
                <a:latin typeface="+mj-lt"/>
              </a:rPr>
              <a:t>’);</a:t>
            </a:r>
          </a:p>
          <a:p>
            <a:r>
              <a:rPr lang="zh-CN" altLang="en-US" sz="2400" b="0" dirty="0">
                <a:latin typeface="+mj-lt"/>
              </a:rPr>
              <a:t>  整型 </a:t>
            </a:r>
            <a:r>
              <a:rPr lang="en-US" altLang="zh-CN" sz="2400" b="0" dirty="0" err="1">
                <a:latin typeface="+mj-lt"/>
              </a:rPr>
              <a:t>printf</a:t>
            </a:r>
            <a:r>
              <a:rPr lang="en-US" altLang="zh-CN" sz="2400" b="0" dirty="0">
                <a:latin typeface="+mj-lt"/>
              </a:rPr>
              <a:t>(“a=%</a:t>
            </a:r>
            <a:r>
              <a:rPr lang="en-US" altLang="zh-CN" sz="2400" b="0" dirty="0" err="1">
                <a:solidFill>
                  <a:srgbClr val="FF0000"/>
                </a:solidFill>
                <a:latin typeface="+mj-lt"/>
              </a:rPr>
              <a:t>d</a:t>
            </a:r>
            <a:r>
              <a:rPr lang="en-US" altLang="zh-CN" sz="2400" b="0" dirty="0" err="1">
                <a:latin typeface="+mj-lt"/>
              </a:rPr>
              <a:t>,b</a:t>
            </a:r>
            <a:r>
              <a:rPr lang="en-US" altLang="zh-CN" sz="2400" b="0" dirty="0">
                <a:latin typeface="+mj-lt"/>
              </a:rPr>
              <a:t>=%</a:t>
            </a:r>
            <a:r>
              <a:rPr lang="en-US" altLang="zh-CN" sz="2400" b="0" dirty="0">
                <a:solidFill>
                  <a:srgbClr val="FF0000"/>
                </a:solidFill>
                <a:latin typeface="+mj-lt"/>
              </a:rPr>
              <a:t>-5d</a:t>
            </a:r>
            <a:r>
              <a:rPr lang="en-US" altLang="zh-CN" sz="2400" b="0" dirty="0">
                <a:latin typeface="+mj-lt"/>
              </a:rPr>
              <a:t>,c=%</a:t>
            </a:r>
            <a:r>
              <a:rPr lang="en-US" altLang="zh-CN" sz="2400" b="0" dirty="0" err="1">
                <a:solidFill>
                  <a:srgbClr val="FF0000"/>
                </a:solidFill>
                <a:latin typeface="+mj-lt"/>
              </a:rPr>
              <a:t>ld</a:t>
            </a:r>
            <a:r>
              <a:rPr lang="en-US" altLang="zh-CN" sz="2400" b="0" dirty="0">
                <a:latin typeface="+mj-lt"/>
              </a:rPr>
              <a:t>”,</a:t>
            </a:r>
            <a:r>
              <a:rPr lang="en-US" altLang="zh-CN" sz="2400" b="0" dirty="0" err="1">
                <a:latin typeface="+mj-lt"/>
              </a:rPr>
              <a:t>a,b,c</a:t>
            </a:r>
            <a:r>
              <a:rPr lang="en-US" altLang="zh-CN" sz="2400" b="0" dirty="0">
                <a:latin typeface="+mj-lt"/>
              </a:rPr>
              <a:t>);</a:t>
            </a:r>
          </a:p>
          <a:p>
            <a:r>
              <a:rPr lang="zh-CN" altLang="en-US" sz="2400" b="0" dirty="0">
                <a:latin typeface="+mj-lt"/>
              </a:rPr>
              <a:t>  字符串 </a:t>
            </a:r>
            <a:r>
              <a:rPr lang="en-US" altLang="zh-CN" sz="2400" b="0" dirty="0" err="1">
                <a:latin typeface="+mj-lt"/>
              </a:rPr>
              <a:t>printf</a:t>
            </a:r>
            <a:r>
              <a:rPr lang="en-US" altLang="zh-CN" sz="2400" b="0" dirty="0">
                <a:latin typeface="+mj-lt"/>
              </a:rPr>
              <a:t>(“5:%</a:t>
            </a:r>
            <a:r>
              <a:rPr lang="en-US" altLang="zh-CN" sz="2400" b="0" dirty="0">
                <a:solidFill>
                  <a:srgbClr val="FF0000"/>
                </a:solidFill>
                <a:latin typeface="+mj-lt"/>
              </a:rPr>
              <a:t>-8.3s</a:t>
            </a:r>
            <a:r>
              <a:rPr lang="en-US" altLang="zh-CN" sz="2400" b="0" dirty="0">
                <a:latin typeface="+mj-lt"/>
              </a:rPr>
              <a:t>”,”abcd”);</a:t>
            </a:r>
          </a:p>
          <a:p>
            <a:r>
              <a:rPr lang="zh-CN" altLang="en-US" sz="2400" b="0" dirty="0">
                <a:latin typeface="+mj-lt"/>
              </a:rPr>
              <a:t>  浮点数 </a:t>
            </a:r>
            <a:r>
              <a:rPr lang="en-US" altLang="zh-CN" sz="2400" b="0" dirty="0" err="1">
                <a:latin typeface="+mj-lt"/>
              </a:rPr>
              <a:t>printf</a:t>
            </a:r>
            <a:r>
              <a:rPr lang="en-US" altLang="zh-CN" sz="2400" b="0" dirty="0">
                <a:latin typeface="+mj-lt"/>
              </a:rPr>
              <a:t>(“\</a:t>
            </a:r>
            <a:r>
              <a:rPr lang="en-US" altLang="zh-CN" sz="2400" b="0" dirty="0" err="1">
                <a:latin typeface="+mj-lt"/>
              </a:rPr>
              <a:t>na</a:t>
            </a:r>
            <a:r>
              <a:rPr lang="en-US" altLang="zh-CN" sz="2400" b="0" dirty="0">
                <a:latin typeface="+mj-lt"/>
              </a:rPr>
              <a:t>=%</a:t>
            </a:r>
            <a:r>
              <a:rPr lang="en-US" altLang="zh-CN" sz="2400" b="0" dirty="0" err="1">
                <a:latin typeface="+mj-lt"/>
              </a:rPr>
              <a:t>f,b</a:t>
            </a:r>
            <a:r>
              <a:rPr lang="en-US" altLang="zh-CN" sz="2400" b="0" dirty="0">
                <a:latin typeface="+mj-lt"/>
              </a:rPr>
              <a:t>=%8.3f,c=%</a:t>
            </a:r>
            <a:r>
              <a:rPr lang="en-US" altLang="zh-CN" sz="2400" b="0" dirty="0">
                <a:solidFill>
                  <a:srgbClr val="FF0000"/>
                </a:solidFill>
                <a:latin typeface="+mj-lt"/>
              </a:rPr>
              <a:t>-10.2f</a:t>
            </a:r>
            <a:r>
              <a:rPr lang="en-US" altLang="zh-CN" sz="2400" b="0" dirty="0">
                <a:latin typeface="+mj-lt"/>
              </a:rPr>
              <a:t>”,a,b,c);</a:t>
            </a:r>
          </a:p>
          <a:p>
            <a:r>
              <a:rPr lang="zh-CN" altLang="en-US" sz="2400" b="0" dirty="0">
                <a:latin typeface="+mj-lt"/>
              </a:rPr>
              <a:t>  指数格式 </a:t>
            </a:r>
            <a:r>
              <a:rPr lang="en-US" altLang="zh-CN" sz="2400" b="0" dirty="0" err="1">
                <a:latin typeface="+mj-lt"/>
              </a:rPr>
              <a:t>printf</a:t>
            </a:r>
            <a:r>
              <a:rPr lang="en-US" altLang="zh-CN" sz="2400" b="0" dirty="0">
                <a:latin typeface="+mj-lt"/>
              </a:rPr>
              <a:t>("%</a:t>
            </a:r>
            <a:r>
              <a:rPr lang="en-US" altLang="zh-CN" sz="2400" b="0" dirty="0">
                <a:solidFill>
                  <a:srgbClr val="FF0000"/>
                </a:solidFill>
                <a:latin typeface="+mj-lt"/>
              </a:rPr>
              <a:t>-12.2e</a:t>
            </a:r>
            <a:r>
              <a:rPr lang="en-US" altLang="zh-CN" sz="2400" b="0" dirty="0">
                <a:latin typeface="+mj-lt"/>
              </a:rPr>
              <a:t>,%12.2e",123.5489,123.5489);</a:t>
            </a:r>
          </a:p>
          <a:p>
            <a:r>
              <a:rPr lang="en-US" altLang="zh-CN" sz="2400" b="0" dirty="0">
                <a:latin typeface="+mj-lt"/>
                <a:ea typeface="楷体_GB2312" pitchFamily="49" charset="-122"/>
              </a:rPr>
              <a:t>8.</a:t>
            </a:r>
            <a:r>
              <a:rPr lang="zh-CN" altLang="en-US" sz="2400" b="0" dirty="0">
                <a:latin typeface="+mj-lt"/>
              </a:rPr>
              <a:t>输入</a:t>
            </a:r>
            <a:endParaRPr lang="en-US" altLang="zh-CN" sz="2400" b="0" dirty="0">
              <a:latin typeface="+mj-lt"/>
            </a:endParaRPr>
          </a:p>
          <a:p>
            <a:r>
              <a:rPr lang="en-US" altLang="zh-CN" sz="2400" b="0" dirty="0">
                <a:latin typeface="+mj-lt"/>
                <a:ea typeface="楷体_GB2312" pitchFamily="49" charset="-122"/>
              </a:rPr>
              <a:t>  </a:t>
            </a:r>
            <a:r>
              <a:rPr lang="en-US" altLang="zh-CN" sz="2400" b="0" dirty="0" err="1">
                <a:latin typeface="+mj-lt"/>
                <a:ea typeface="楷体_GB2312" pitchFamily="49" charset="-122"/>
              </a:rPr>
              <a:t>int</a:t>
            </a:r>
            <a:r>
              <a:rPr lang="en-US" altLang="zh-CN" sz="2400" b="0" dirty="0">
                <a:latin typeface="+mj-lt"/>
                <a:ea typeface="楷体_GB2312" pitchFamily="49" charset="-122"/>
              </a:rPr>
              <a:t> </a:t>
            </a:r>
            <a:r>
              <a:rPr lang="en-US" altLang="zh-CN" sz="2400" b="0" dirty="0" err="1">
                <a:latin typeface="+mj-lt"/>
                <a:ea typeface="楷体_GB2312" pitchFamily="49" charset="-122"/>
              </a:rPr>
              <a:t>a,b,b</a:t>
            </a:r>
            <a:r>
              <a:rPr lang="en-US" altLang="zh-CN" sz="2400" b="0" dirty="0">
                <a:latin typeface="+mj-lt"/>
                <a:ea typeface="楷体_GB2312" pitchFamily="49" charset="-122"/>
              </a:rPr>
              <a:t>; </a:t>
            </a:r>
            <a:r>
              <a:rPr lang="en-US" altLang="zh-CN" sz="2400" b="0" dirty="0" err="1">
                <a:latin typeface="+mj-lt"/>
                <a:ea typeface="楷体_GB2312" pitchFamily="49" charset="-122"/>
              </a:rPr>
              <a:t>scanf</a:t>
            </a:r>
            <a:r>
              <a:rPr lang="en-US" altLang="zh-CN" sz="2400" b="0" dirty="0">
                <a:latin typeface="+mj-lt"/>
                <a:ea typeface="楷体_GB2312" pitchFamily="49" charset="-122"/>
              </a:rPr>
              <a:t>(“%</a:t>
            </a:r>
            <a:r>
              <a:rPr lang="en-US" altLang="zh-CN" sz="2400" b="0" dirty="0" err="1">
                <a:latin typeface="+mj-lt"/>
                <a:ea typeface="楷体_GB2312" pitchFamily="49" charset="-122"/>
              </a:rPr>
              <a:t>d%d%d</a:t>
            </a:r>
            <a:r>
              <a:rPr lang="en-US" altLang="zh-CN" sz="2400" b="0" dirty="0">
                <a:latin typeface="+mj-lt"/>
                <a:ea typeface="楷体_GB2312" pitchFamily="49" charset="-122"/>
              </a:rPr>
              <a:t>”,</a:t>
            </a:r>
            <a:r>
              <a:rPr lang="en-US" altLang="zh-CN" sz="2400" b="0" dirty="0">
                <a:solidFill>
                  <a:srgbClr val="FF0000"/>
                </a:solidFill>
                <a:latin typeface="+mj-lt"/>
                <a:ea typeface="楷体_GB2312" pitchFamily="49" charset="-122"/>
              </a:rPr>
              <a:t>&amp;</a:t>
            </a:r>
            <a:r>
              <a:rPr lang="en-US" altLang="zh-CN" sz="2400" b="0" dirty="0" err="1">
                <a:solidFill>
                  <a:srgbClr val="FF0000"/>
                </a:solidFill>
                <a:latin typeface="+mj-lt"/>
                <a:ea typeface="楷体_GB2312" pitchFamily="49" charset="-122"/>
              </a:rPr>
              <a:t>a,&amp;b,&amp;c</a:t>
            </a:r>
            <a:r>
              <a:rPr lang="en-US" altLang="zh-CN" sz="2400" b="0" dirty="0">
                <a:latin typeface="+mj-lt"/>
                <a:ea typeface="楷体_GB2312" pitchFamily="49" charset="-122"/>
              </a:rPr>
              <a:t>);</a:t>
            </a:r>
          </a:p>
          <a:p>
            <a:r>
              <a:rPr lang="en-US" altLang="zh-CN" sz="2400" b="0" dirty="0">
                <a:latin typeface="+mj-lt"/>
                <a:ea typeface="楷体_GB2312" pitchFamily="49" charset="-122"/>
              </a:rPr>
              <a:t>  </a:t>
            </a:r>
            <a:r>
              <a:rPr lang="en-US" altLang="zh-CN" sz="2400" b="0" dirty="0" err="1">
                <a:latin typeface="+mj-lt"/>
                <a:ea typeface="楷体_GB2312" pitchFamily="49" charset="-122"/>
              </a:rPr>
              <a:t>int</a:t>
            </a:r>
            <a:r>
              <a:rPr lang="en-US" altLang="zh-CN" sz="2400" b="0" dirty="0">
                <a:latin typeface="+mj-lt"/>
                <a:ea typeface="楷体_GB2312" pitchFamily="49" charset="-122"/>
              </a:rPr>
              <a:t> a[10]; for(</a:t>
            </a:r>
            <a:r>
              <a:rPr lang="en-US" altLang="zh-CN" sz="2400" b="0" dirty="0" err="1">
                <a:latin typeface="+mj-lt"/>
                <a:ea typeface="楷体_GB2312" pitchFamily="49" charset="-122"/>
              </a:rPr>
              <a:t>int</a:t>
            </a:r>
            <a:r>
              <a:rPr lang="en-US" altLang="zh-CN" sz="2400" b="0" dirty="0">
                <a:latin typeface="+mj-lt"/>
                <a:ea typeface="楷体_GB2312" pitchFamily="49" charset="-122"/>
              </a:rPr>
              <a:t> </a:t>
            </a:r>
            <a:r>
              <a:rPr lang="en-US" altLang="zh-CN" sz="2400" b="0" dirty="0" err="1">
                <a:latin typeface="+mj-lt"/>
                <a:ea typeface="楷体_GB2312" pitchFamily="49" charset="-122"/>
              </a:rPr>
              <a:t>i</a:t>
            </a:r>
            <a:r>
              <a:rPr lang="en-US" altLang="zh-CN" sz="2400" b="0" dirty="0">
                <a:latin typeface="+mj-lt"/>
                <a:ea typeface="楷体_GB2312" pitchFamily="49" charset="-122"/>
              </a:rPr>
              <a:t>=0;i&lt;10;++</a:t>
            </a:r>
            <a:r>
              <a:rPr lang="en-US" altLang="zh-CN" sz="2400" b="0" dirty="0" err="1">
                <a:latin typeface="+mj-lt"/>
                <a:ea typeface="楷体_GB2312" pitchFamily="49" charset="-122"/>
              </a:rPr>
              <a:t>i</a:t>
            </a:r>
            <a:r>
              <a:rPr lang="en-US" altLang="zh-CN" sz="2400" b="0" dirty="0">
                <a:latin typeface="+mj-lt"/>
                <a:ea typeface="楷体_GB2312" pitchFamily="49" charset="-122"/>
              </a:rPr>
              <a:t>) </a:t>
            </a:r>
            <a:r>
              <a:rPr lang="en-US" altLang="zh-CN" sz="2400" b="0" dirty="0" err="1">
                <a:latin typeface="+mj-lt"/>
                <a:ea typeface="楷体_GB2312" pitchFamily="49" charset="-122"/>
              </a:rPr>
              <a:t>scanf</a:t>
            </a:r>
            <a:r>
              <a:rPr lang="en-US" altLang="zh-CN" sz="2400" b="0" dirty="0">
                <a:latin typeface="+mj-lt"/>
                <a:ea typeface="楷体_GB2312" pitchFamily="49" charset="-122"/>
              </a:rPr>
              <a:t>(“%d”,</a:t>
            </a:r>
            <a:r>
              <a:rPr lang="en-US" altLang="zh-CN" sz="2400" b="0" dirty="0" err="1">
                <a:solidFill>
                  <a:srgbClr val="FF0000"/>
                </a:solidFill>
                <a:latin typeface="+mj-lt"/>
                <a:ea typeface="楷体_GB2312" pitchFamily="49" charset="-122"/>
              </a:rPr>
              <a:t>a+i</a:t>
            </a:r>
            <a:r>
              <a:rPr lang="en-US" altLang="zh-CN" sz="2400" b="0" dirty="0">
                <a:latin typeface="+mj-lt"/>
                <a:ea typeface="楷体_GB2312" pitchFamily="49" charset="-122"/>
              </a:rPr>
              <a:t>);</a:t>
            </a:r>
          </a:p>
          <a:p>
            <a:endParaRPr lang="en-US" altLang="zh-CN" sz="2400" b="0" dirty="0">
              <a:latin typeface="+mj-lt"/>
            </a:endParaRPr>
          </a:p>
          <a:p>
            <a:endParaRPr lang="zh-CN" altLang="en-US" sz="2400" b="0" dirty="0">
              <a:latin typeface="+mj-lt"/>
            </a:endParaRPr>
          </a:p>
        </p:txBody>
      </p:sp>
      <p:sp>
        <p:nvSpPr>
          <p:cNvPr id="3" name="矩形 6146">
            <a:extLst>
              <a:ext uri="{FF2B5EF4-FFF2-40B4-BE49-F238E27FC236}">
                <a16:creationId xmlns:a16="http://schemas.microsoft.com/office/drawing/2014/main" id="{73561E2B-7109-4389-819E-BE6761C53AC2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395536" y="324664"/>
            <a:ext cx="8540750" cy="8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None/>
            </a:pPr>
            <a:r>
              <a:rPr lang="zh-CN" altLang="en-US" sz="4000" dirty="0">
                <a:solidFill>
                  <a:srgbClr val="0066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第一章   基础知识</a:t>
            </a:r>
          </a:p>
        </p:txBody>
      </p:sp>
    </p:spTree>
    <p:extLst>
      <p:ext uri="{BB962C8B-B14F-4D97-AF65-F5344CB8AC3E}">
        <p14:creationId xmlns:p14="http://schemas.microsoft.com/office/powerpoint/2010/main" val="1448174517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0E00D40-100F-4C58-8243-75988DA0B1D1}"/>
              </a:ext>
            </a:extLst>
          </p:cNvPr>
          <p:cNvSpPr/>
          <p:nvPr/>
        </p:nvSpPr>
        <p:spPr>
          <a:xfrm>
            <a:off x="611560" y="1052736"/>
            <a:ext cx="81369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400" dirty="0"/>
              <a:t>if</a:t>
            </a:r>
            <a:r>
              <a:rPr lang="zh-CN" altLang="en-US" sz="2400" dirty="0"/>
              <a:t>分支语句</a:t>
            </a:r>
            <a:endParaRPr lang="en-US" altLang="zh-CN" sz="2400" dirty="0"/>
          </a:p>
          <a:p>
            <a:r>
              <a:rPr lang="en-US" altLang="zh-CN" sz="2400" dirty="0"/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 if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语句的嵌套</a:t>
            </a:r>
            <a:endParaRPr lang="en-US" altLang="zh-CN" sz="240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/>
            <a:r>
              <a:rPr lang="en-US" altLang="zh-CN" sz="2000" dirty="0">
                <a:solidFill>
                  <a:srgbClr val="000000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 if(n%3==0)</a:t>
            </a:r>
          </a:p>
          <a:p>
            <a:pPr lvl="1" eaLnBrk="1" hangingPunct="1"/>
            <a:r>
              <a:rPr lang="en-US" altLang="zh-CN" sz="2000" dirty="0">
                <a:solidFill>
                  <a:srgbClr val="000000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if(n%5==0)  </a:t>
            </a:r>
            <a:r>
              <a:rPr lang="en-US" altLang="zh-CN" sz="2000" dirty="0" err="1">
                <a:solidFill>
                  <a:srgbClr val="000000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cout</a:t>
            </a:r>
            <a:r>
              <a:rPr lang="en-US" altLang="zh-CN" sz="2000" dirty="0">
                <a:solidFill>
                  <a:srgbClr val="000000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&lt;&lt;n&lt;&lt;</a:t>
            </a:r>
            <a:r>
              <a:rPr lang="zh-CN" altLang="en-US" sz="2000" dirty="0">
                <a:solidFill>
                  <a:srgbClr val="000000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"是</a:t>
            </a:r>
            <a:r>
              <a:rPr lang="en-US" altLang="zh-CN" sz="2000" dirty="0">
                <a:solidFill>
                  <a:srgbClr val="000000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15</a:t>
            </a:r>
            <a:r>
              <a:rPr lang="zh-CN" altLang="en-US" sz="2000" dirty="0">
                <a:solidFill>
                  <a:srgbClr val="000000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的倍数"</a:t>
            </a:r>
            <a:r>
              <a:rPr lang="en-US" altLang="zh-CN" sz="2000" dirty="0">
                <a:solidFill>
                  <a:srgbClr val="000000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&lt;&lt;</a:t>
            </a:r>
            <a:r>
              <a:rPr lang="en-US" altLang="zh-CN" sz="2000" dirty="0" err="1">
                <a:solidFill>
                  <a:srgbClr val="000000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endl</a:t>
            </a:r>
            <a:r>
              <a:rPr lang="en-US" altLang="zh-CN" sz="2000" dirty="0">
                <a:solidFill>
                  <a:srgbClr val="000000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;</a:t>
            </a:r>
          </a:p>
          <a:p>
            <a:pPr lvl="1" eaLnBrk="1" hangingPunct="1"/>
            <a:r>
              <a:rPr lang="en-US" altLang="zh-CN" sz="2000" dirty="0">
                <a:solidFill>
                  <a:srgbClr val="000000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else  </a:t>
            </a:r>
            <a:r>
              <a:rPr lang="en-US" altLang="zh-CN" sz="2000" dirty="0" err="1">
                <a:solidFill>
                  <a:srgbClr val="000000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cout</a:t>
            </a:r>
            <a:r>
              <a:rPr lang="en-US" altLang="zh-CN" sz="2000" dirty="0">
                <a:solidFill>
                  <a:srgbClr val="000000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&lt;&lt; n&lt;&lt;</a:t>
            </a:r>
            <a:r>
              <a:rPr lang="zh-CN" altLang="en-US" sz="2000" dirty="0">
                <a:solidFill>
                  <a:srgbClr val="000000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"是</a:t>
            </a:r>
            <a:r>
              <a:rPr lang="en-US" altLang="zh-CN" sz="2000" dirty="0">
                <a:solidFill>
                  <a:srgbClr val="000000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3</a:t>
            </a:r>
            <a:r>
              <a:rPr lang="zh-CN" altLang="en-US" sz="2000" dirty="0">
                <a:solidFill>
                  <a:srgbClr val="000000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的倍数但不是</a:t>
            </a:r>
            <a:r>
              <a:rPr lang="en-US" altLang="zh-CN" sz="2000" dirty="0">
                <a:solidFill>
                  <a:srgbClr val="000000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5</a:t>
            </a:r>
            <a:r>
              <a:rPr lang="zh-CN" altLang="en-US" sz="2000" dirty="0">
                <a:solidFill>
                  <a:srgbClr val="000000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的倍数"</a:t>
            </a:r>
            <a:r>
              <a:rPr lang="en-US" altLang="zh-CN" sz="2000" dirty="0">
                <a:solidFill>
                  <a:srgbClr val="000000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&lt;&lt;</a:t>
            </a:r>
            <a:r>
              <a:rPr lang="en-US" altLang="zh-CN" sz="2000" dirty="0" err="1">
                <a:solidFill>
                  <a:srgbClr val="000000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endl</a:t>
            </a:r>
            <a:r>
              <a:rPr lang="en-US" altLang="zh-CN" sz="2000" dirty="0">
                <a:solidFill>
                  <a:srgbClr val="000000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;</a:t>
            </a:r>
          </a:p>
          <a:p>
            <a:pPr marL="0" lvl="1"/>
            <a:endParaRPr lang="en-US" altLang="zh-CN" sz="2400" dirty="0"/>
          </a:p>
          <a:p>
            <a:pPr marL="0" lvl="1"/>
            <a:r>
              <a:rPr lang="en-US" altLang="zh-CN" sz="2400" dirty="0"/>
              <a:t>2. switch</a:t>
            </a:r>
            <a:r>
              <a:rPr lang="zh-CN" altLang="en-US" sz="2400" dirty="0"/>
              <a:t>语句</a:t>
            </a:r>
            <a:endParaRPr lang="zh-CN" altLang="en-US" dirty="0"/>
          </a:p>
        </p:txBody>
      </p:sp>
      <p:sp>
        <p:nvSpPr>
          <p:cNvPr id="3" name="矩形 6146">
            <a:extLst>
              <a:ext uri="{FF2B5EF4-FFF2-40B4-BE49-F238E27FC236}">
                <a16:creationId xmlns:a16="http://schemas.microsoft.com/office/drawing/2014/main" id="{73561E2B-7109-4389-819E-BE6761C53AC2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409637" y="45480"/>
            <a:ext cx="8540750" cy="8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None/>
            </a:pPr>
            <a:r>
              <a:rPr lang="zh-CN" altLang="en-US" sz="4000" dirty="0">
                <a:solidFill>
                  <a:srgbClr val="0066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第二章基本控制结构程序设计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37703AA-7660-4C3C-9040-34ABB682BB41}"/>
              </a:ext>
            </a:extLst>
          </p:cNvPr>
          <p:cNvSpPr/>
          <p:nvPr/>
        </p:nvSpPr>
        <p:spPr>
          <a:xfrm>
            <a:off x="4151869" y="1124744"/>
            <a:ext cx="2520280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if (a%2)  </a:t>
            </a:r>
            <a:r>
              <a:rPr lang="zh-CN" altLang="en-US" dirty="0">
                <a:latin typeface="Times New Roman" panose="02020603050405020304" pitchFamily="18" charset="0"/>
              </a:rPr>
              <a:t>语句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；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else </a:t>
            </a:r>
            <a:r>
              <a:rPr lang="zh-CN" altLang="en-US" dirty="0">
                <a:latin typeface="Times New Roman" panose="02020603050405020304" pitchFamily="18" charset="0"/>
              </a:rPr>
              <a:t>语句</a:t>
            </a:r>
            <a:r>
              <a:rPr lang="en-US" altLang="zh-CN" dirty="0">
                <a:latin typeface="Times New Roman" panose="02020603050405020304" pitchFamily="18" charset="0"/>
              </a:rPr>
              <a:t>2;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5017151-EEFF-41F0-8E81-DEB518455037}"/>
              </a:ext>
            </a:extLst>
          </p:cNvPr>
          <p:cNvSpPr/>
          <p:nvPr/>
        </p:nvSpPr>
        <p:spPr>
          <a:xfrm>
            <a:off x="840009" y="3933056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t" hangingPunct="1"/>
            <a:r>
              <a:rPr lang="en-US" altLang="zh-CN" sz="2000" dirty="0">
                <a:latin typeface="Tahoma" panose="020B0604030504040204" pitchFamily="34" charset="0"/>
                <a:ea typeface="幼圆" panose="02010509060101010101" pitchFamily="49" charset="-122"/>
              </a:rPr>
              <a:t>switch</a:t>
            </a:r>
            <a:r>
              <a:rPr lang="en-US" altLang="zh-CN" sz="2000" dirty="0">
                <a:solidFill>
                  <a:srgbClr val="0000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 (score) {</a:t>
            </a:r>
          </a:p>
          <a:p>
            <a:pPr eaLnBrk="1" fontAlgn="t" hangingPunct="1"/>
            <a:r>
              <a:rPr lang="en-US" altLang="zh-CN" sz="2000" dirty="0">
                <a:latin typeface="Tahoma" panose="020B0604030504040204" pitchFamily="34" charset="0"/>
                <a:ea typeface="幼圆" panose="02010509060101010101" pitchFamily="49" charset="-122"/>
              </a:rPr>
              <a:t>	</a:t>
            </a:r>
            <a:r>
              <a:rPr lang="en-US" altLang="zh-CN" sz="2000" dirty="0">
                <a:ea typeface="华文新魏" panose="02010800040101010101" pitchFamily="2" charset="-122"/>
                <a:cs typeface="Arial" panose="020B0604020202020204" pitchFamily="34" charset="0"/>
              </a:rPr>
              <a:t>case </a:t>
            </a:r>
            <a:r>
              <a:rPr lang="zh-CN" altLang="en-US" sz="2000" dirty="0">
                <a:ea typeface="华文新魏" panose="02010800040101010101" pitchFamily="2" charset="-122"/>
                <a:cs typeface="Arial" panose="020B0604020202020204" pitchFamily="34" charset="0"/>
              </a:rPr>
              <a:t>'</a:t>
            </a:r>
            <a:r>
              <a:rPr lang="en-US" altLang="zh-CN" sz="2000" dirty="0">
                <a:solidFill>
                  <a:srgbClr val="000000"/>
                </a:solidFill>
                <a:ea typeface="华文新魏" panose="02010800040101010101" pitchFamily="2" charset="-122"/>
                <a:cs typeface="Arial" panose="020B0604020202020204" pitchFamily="34" charset="0"/>
              </a:rPr>
              <a:t>A</a:t>
            </a:r>
            <a:r>
              <a:rPr lang="zh-CN" altLang="en-US" sz="2000" dirty="0">
                <a:solidFill>
                  <a:srgbClr val="000000"/>
                </a:solidFill>
                <a:ea typeface="华文新魏" panose="02010800040101010101" pitchFamily="2" charset="-122"/>
                <a:cs typeface="Arial" panose="020B0604020202020204" pitchFamily="34" charset="0"/>
              </a:rPr>
              <a:t>'</a:t>
            </a:r>
            <a:r>
              <a:rPr lang="en-US" altLang="zh-CN" sz="2000" dirty="0">
                <a:solidFill>
                  <a:srgbClr val="000000"/>
                </a:solidFill>
                <a:ea typeface="华文新魏" panose="02010800040101010101" pitchFamily="2" charset="-122"/>
                <a:cs typeface="Arial" panose="020B0604020202020204" pitchFamily="34" charset="0"/>
              </a:rPr>
              <a:t>: </a:t>
            </a:r>
            <a:r>
              <a:rPr lang="en-US" altLang="zh-CN" sz="2000" dirty="0">
                <a:ea typeface="华文新魏" panose="02010800040101010101" pitchFamily="2" charset="-122"/>
                <a:cs typeface="Arial" panose="020B0604020202020204" pitchFamily="34" charset="0"/>
              </a:rPr>
              <a:t>case </a:t>
            </a:r>
            <a:r>
              <a:rPr lang="zh-CN" altLang="en-US" sz="2000" dirty="0">
                <a:ea typeface="华文新魏" panose="02010800040101010101" pitchFamily="2" charset="-122"/>
                <a:cs typeface="Arial" panose="020B0604020202020204" pitchFamily="34" charset="0"/>
              </a:rPr>
              <a:t>'</a:t>
            </a:r>
            <a:r>
              <a:rPr lang="en-US" altLang="zh-CN" sz="2000" dirty="0">
                <a:solidFill>
                  <a:srgbClr val="000000"/>
                </a:solidFill>
                <a:ea typeface="华文新魏" panose="02010800040101010101" pitchFamily="2" charset="-122"/>
                <a:cs typeface="Arial" panose="020B0604020202020204" pitchFamily="34" charset="0"/>
              </a:rPr>
              <a:t>a</a:t>
            </a:r>
            <a:r>
              <a:rPr lang="zh-CN" altLang="en-US" sz="2000" dirty="0">
                <a:solidFill>
                  <a:srgbClr val="000000"/>
                </a:solidFill>
              </a:rPr>
              <a:t>'</a:t>
            </a:r>
            <a:r>
              <a:rPr lang="en-US" altLang="zh-CN" sz="2000" dirty="0">
                <a:solidFill>
                  <a:srgbClr val="000000"/>
                </a:solidFill>
                <a:ea typeface="华文新魏" panose="02010800040101010101" pitchFamily="2" charset="-122"/>
              </a:rPr>
              <a:t>: </a:t>
            </a:r>
          </a:p>
          <a:p>
            <a:pPr eaLnBrk="1" fontAlgn="t" hangingPunct="1"/>
            <a:r>
              <a:rPr lang="en-US" altLang="zh-CN" sz="2000" dirty="0">
                <a:solidFill>
                  <a:srgbClr val="000000"/>
                </a:solidFill>
                <a:ea typeface="华文新魏" panose="02010800040101010101" pitchFamily="2" charset="-122"/>
              </a:rPr>
              <a:t>		</a:t>
            </a:r>
            <a:r>
              <a:rPr lang="en-US" altLang="zh-CN" sz="2000" dirty="0" err="1">
                <a:solidFill>
                  <a:srgbClr val="000000"/>
                </a:solidFill>
                <a:ea typeface="华文新魏" panose="02010800040101010101" pitchFamily="2" charset="-122"/>
              </a:rPr>
              <a:t>cout</a:t>
            </a:r>
            <a:r>
              <a:rPr lang="en-US" altLang="zh-CN" sz="2000" dirty="0">
                <a:solidFill>
                  <a:srgbClr val="000000"/>
                </a:solidFill>
                <a:ea typeface="华文新魏" panose="02010800040101010101" pitchFamily="2" charset="-122"/>
              </a:rPr>
              <a:t>&lt;&lt;″excellent″; </a:t>
            </a:r>
          </a:p>
          <a:p>
            <a:pPr eaLnBrk="1" fontAlgn="t" hangingPunct="1"/>
            <a:r>
              <a:rPr lang="en-US" altLang="zh-CN" sz="2000" dirty="0">
                <a:ea typeface="华文新魏" panose="02010800040101010101" pitchFamily="2" charset="-122"/>
              </a:rPr>
              <a:t>	case </a:t>
            </a:r>
            <a:r>
              <a:rPr lang="zh-CN" altLang="en-US" sz="2000" dirty="0">
                <a:ea typeface="华文新魏" panose="02010800040101010101" pitchFamily="2" charset="-122"/>
              </a:rPr>
              <a:t>'</a:t>
            </a:r>
            <a:r>
              <a:rPr lang="en-US" altLang="zh-CN" sz="2000" dirty="0">
                <a:solidFill>
                  <a:srgbClr val="000000"/>
                </a:solidFill>
                <a:ea typeface="华文新魏" panose="02010800040101010101" pitchFamily="2" charset="-122"/>
              </a:rPr>
              <a:t>B</a:t>
            </a:r>
            <a:r>
              <a:rPr lang="zh-CN" altLang="en-US" sz="2000" dirty="0">
                <a:solidFill>
                  <a:srgbClr val="000000"/>
                </a:solidFill>
                <a:ea typeface="华文新魏" panose="02010800040101010101" pitchFamily="2" charset="-122"/>
              </a:rPr>
              <a:t>'</a:t>
            </a:r>
            <a:r>
              <a:rPr lang="en-US" altLang="zh-CN" sz="2000" dirty="0">
                <a:solidFill>
                  <a:srgbClr val="000000"/>
                </a:solidFill>
                <a:ea typeface="华文新魏" panose="02010800040101010101" pitchFamily="2" charset="-122"/>
              </a:rPr>
              <a:t>: </a:t>
            </a:r>
            <a:r>
              <a:rPr lang="en-US" altLang="zh-CN" sz="2000" dirty="0">
                <a:ea typeface="华文新魏" panose="02010800040101010101" pitchFamily="2" charset="-122"/>
              </a:rPr>
              <a:t>case </a:t>
            </a:r>
            <a:r>
              <a:rPr lang="zh-CN" altLang="en-US" sz="2000" dirty="0"/>
              <a:t>'</a:t>
            </a:r>
            <a:r>
              <a:rPr lang="en-US" altLang="zh-CN" sz="2000" dirty="0">
                <a:solidFill>
                  <a:srgbClr val="000000"/>
                </a:solidFill>
                <a:ea typeface="华文新魏" panose="02010800040101010101" pitchFamily="2" charset="-122"/>
              </a:rPr>
              <a:t>b</a:t>
            </a:r>
            <a:r>
              <a:rPr lang="zh-CN" altLang="en-US" sz="2000" dirty="0">
                <a:solidFill>
                  <a:srgbClr val="000000"/>
                </a:solidFill>
              </a:rPr>
              <a:t>'</a:t>
            </a:r>
            <a:r>
              <a:rPr lang="en-US" altLang="zh-CN" sz="2000" dirty="0">
                <a:solidFill>
                  <a:srgbClr val="000000"/>
                </a:solidFill>
                <a:ea typeface="华文新魏" panose="02010800040101010101" pitchFamily="2" charset="-122"/>
              </a:rPr>
              <a:t>:</a:t>
            </a:r>
          </a:p>
          <a:p>
            <a:pPr eaLnBrk="1" fontAlgn="t" hangingPunct="1"/>
            <a:r>
              <a:rPr lang="en-US" altLang="zh-CN" sz="2000" dirty="0">
                <a:solidFill>
                  <a:srgbClr val="000000"/>
                </a:solidFill>
                <a:ea typeface="华文新魏" panose="02010800040101010101" pitchFamily="2" charset="-122"/>
              </a:rPr>
              <a:t>		</a:t>
            </a:r>
            <a:r>
              <a:rPr lang="en-US" altLang="zh-CN" sz="2000" dirty="0" err="1">
                <a:solidFill>
                  <a:srgbClr val="000000"/>
                </a:solidFill>
                <a:ea typeface="华文新魏" panose="02010800040101010101" pitchFamily="2" charset="-122"/>
              </a:rPr>
              <a:t>cout</a:t>
            </a:r>
            <a:r>
              <a:rPr lang="en-US" altLang="zh-CN" sz="2000" dirty="0">
                <a:solidFill>
                  <a:srgbClr val="000000"/>
                </a:solidFill>
                <a:ea typeface="华文新魏" panose="02010800040101010101" pitchFamily="2" charset="-122"/>
              </a:rPr>
              <a:t>&lt;&lt;</a:t>
            </a:r>
            <a:r>
              <a:rPr lang="zh-CN" altLang="en-US" sz="2000" dirty="0">
                <a:solidFill>
                  <a:srgbClr val="000000"/>
                </a:solidFill>
              </a:rPr>
              <a:t>"</a:t>
            </a:r>
            <a:r>
              <a:rPr lang="en-US" altLang="zh-CN" sz="2000" dirty="0">
                <a:solidFill>
                  <a:srgbClr val="000000"/>
                </a:solidFill>
                <a:ea typeface="华文新魏" panose="02010800040101010101" pitchFamily="2" charset="-122"/>
              </a:rPr>
              <a:t>good</a:t>
            </a:r>
            <a:r>
              <a:rPr lang="zh-CN" altLang="en-US" sz="2000" dirty="0">
                <a:solidFill>
                  <a:srgbClr val="000000"/>
                </a:solidFill>
              </a:rPr>
              <a:t>"</a:t>
            </a:r>
            <a:r>
              <a:rPr lang="en-US" altLang="zh-CN" sz="2000" dirty="0">
                <a:solidFill>
                  <a:srgbClr val="000000"/>
                </a:solidFill>
                <a:ea typeface="华文新魏" panose="02010800040101010101" pitchFamily="2" charset="-122"/>
              </a:rPr>
              <a:t>; </a:t>
            </a:r>
            <a:r>
              <a:rPr lang="en-US" altLang="zh-CN" sz="2000" dirty="0">
                <a:ea typeface="华文新魏" panose="02010800040101010101" pitchFamily="2" charset="-122"/>
              </a:rPr>
              <a:t>break</a:t>
            </a:r>
            <a:r>
              <a:rPr lang="en-US" altLang="zh-CN" sz="2000" dirty="0">
                <a:solidFill>
                  <a:srgbClr val="000000"/>
                </a:solidFill>
                <a:ea typeface="华文新魏" panose="02010800040101010101" pitchFamily="2" charset="-122"/>
              </a:rPr>
              <a:t>;</a:t>
            </a:r>
          </a:p>
          <a:p>
            <a:pPr eaLnBrk="1" fontAlgn="t" hangingPunct="1"/>
            <a:r>
              <a:rPr lang="en-US" altLang="zh-CN" sz="2000" dirty="0">
                <a:ea typeface="华文新魏" panose="02010800040101010101" pitchFamily="2" charset="-122"/>
              </a:rPr>
              <a:t>	default</a:t>
            </a:r>
            <a:r>
              <a:rPr lang="en-US" altLang="zh-CN" sz="2000" dirty="0">
                <a:solidFill>
                  <a:srgbClr val="000000"/>
                </a:solidFill>
                <a:ea typeface="华文新魏" panose="02010800040101010101" pitchFamily="2" charset="-122"/>
              </a:rPr>
              <a:t>: </a:t>
            </a:r>
            <a:r>
              <a:rPr lang="en-US" altLang="zh-CN" sz="2000" dirty="0" err="1">
                <a:solidFill>
                  <a:srgbClr val="000000"/>
                </a:solidFill>
                <a:ea typeface="华文新魏" panose="02010800040101010101" pitchFamily="2" charset="-122"/>
              </a:rPr>
              <a:t>cout</a:t>
            </a:r>
            <a:r>
              <a:rPr lang="en-US" altLang="zh-CN" sz="2000" dirty="0">
                <a:solidFill>
                  <a:srgbClr val="000000"/>
                </a:solidFill>
                <a:ea typeface="华文新魏" panose="02010800040101010101" pitchFamily="2" charset="-122"/>
              </a:rPr>
              <a:t>&lt;&lt;</a:t>
            </a:r>
            <a:r>
              <a:rPr lang="zh-CN" altLang="en-US" sz="2000" dirty="0">
                <a:solidFill>
                  <a:srgbClr val="000000"/>
                </a:solidFill>
              </a:rPr>
              <a:t>"</a:t>
            </a:r>
            <a:r>
              <a:rPr lang="en-US" altLang="zh-CN" sz="2000" dirty="0">
                <a:solidFill>
                  <a:srgbClr val="000000"/>
                </a:solidFill>
                <a:ea typeface="华文新魏" panose="02010800040101010101" pitchFamily="2" charset="-122"/>
              </a:rPr>
              <a:t>fair</a:t>
            </a:r>
            <a:r>
              <a:rPr lang="zh-CN" altLang="en-US" sz="2000" dirty="0">
                <a:solidFill>
                  <a:srgbClr val="000000"/>
                </a:solidFill>
              </a:rPr>
              <a:t>"</a:t>
            </a:r>
            <a:r>
              <a:rPr lang="en-US" altLang="zh-CN" sz="2000" dirty="0">
                <a:solidFill>
                  <a:srgbClr val="000000"/>
                </a:solidFill>
                <a:ea typeface="华文新魏" panose="02010800040101010101" pitchFamily="2" charset="-122"/>
              </a:rPr>
              <a:t>; </a:t>
            </a:r>
          </a:p>
          <a:p>
            <a:pPr eaLnBrk="1" fontAlgn="t" hangingPunct="1"/>
            <a:r>
              <a:rPr lang="en-US" altLang="zh-CN" sz="2000" dirty="0">
                <a:solidFill>
                  <a:srgbClr val="0000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}</a:t>
            </a:r>
            <a:endParaRPr lang="en-US" altLang="zh-CN" sz="2000" dirty="0">
              <a:latin typeface="Tahoma" panose="020B0604030504040204" pitchFamily="34" charset="0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5848208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>
            <a:extLst>
              <a:ext uri="{FF2B5EF4-FFF2-40B4-BE49-F238E27FC236}">
                <a16:creationId xmlns:a16="http://schemas.microsoft.com/office/drawing/2014/main" id="{DB8D74BA-E115-412F-849E-4D82B7C6C63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16756" y="764704"/>
            <a:ext cx="7993063" cy="792163"/>
          </a:xfrm>
        </p:spPr>
        <p:txBody>
          <a:bodyPr/>
          <a:lstStyle/>
          <a:p>
            <a:pPr algn="l" eaLnBrk="1" hangingPunct="1"/>
            <a:r>
              <a:rPr lang="en-US" altLang="zh-CN" sz="2800" dirty="0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3. for</a:t>
            </a:r>
            <a:r>
              <a:rPr lang="zh-CN" altLang="en-US" sz="2800" dirty="0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、</a:t>
            </a:r>
            <a:r>
              <a:rPr lang="en-US" altLang="zh-CN" sz="2800" dirty="0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while</a:t>
            </a:r>
            <a:r>
              <a:rPr lang="zh-CN" altLang="en-US" sz="2800" dirty="0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、</a:t>
            </a:r>
            <a:r>
              <a:rPr lang="en-US" altLang="zh-CN" sz="2800" dirty="0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do/while</a:t>
            </a:r>
            <a:r>
              <a:rPr lang="zh-CN" altLang="en-US" sz="2800" dirty="0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语句：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4BAA6486-89A8-4BFC-924D-A8CC2C16F42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42988" y="1484313"/>
            <a:ext cx="3670300" cy="2735262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 err="1"/>
              <a:t>int</a:t>
            </a:r>
            <a:r>
              <a:rPr lang="en-US" altLang="zh-CN" sz="2800" b="1" dirty="0"/>
              <a:t> </a:t>
            </a:r>
            <a:r>
              <a:rPr lang="en-US" altLang="zh-CN" sz="2800" b="1" dirty="0" err="1"/>
              <a:t>i</a:t>
            </a:r>
            <a:r>
              <a:rPr lang="en-US" altLang="zh-CN" sz="2800" b="1" dirty="0"/>
              <a:t>=1,sum=0;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</a:t>
            </a:r>
            <a:r>
              <a:rPr lang="en-US" altLang="zh-CN" sz="2400" b="1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//</a:t>
            </a:r>
            <a:r>
              <a:rPr lang="zh-CN" altLang="en-US" sz="2400" b="1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循环初始条件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008000"/>
                </a:solidFill>
              </a:rPr>
              <a:t>while</a:t>
            </a:r>
            <a:r>
              <a:rPr lang="en-US" altLang="zh-CN" sz="2800" b="1" dirty="0"/>
              <a:t>(</a:t>
            </a:r>
            <a:r>
              <a:rPr lang="en-US" altLang="zh-CN" sz="2800" b="1" dirty="0" err="1"/>
              <a:t>i</a:t>
            </a:r>
            <a:r>
              <a:rPr lang="en-US" altLang="zh-CN" sz="2800" b="1" dirty="0"/>
              <a:t>&lt;=4)</a:t>
            </a:r>
            <a:r>
              <a:rPr lang="en-US" altLang="zh-CN" sz="2400" b="1" dirty="0"/>
              <a:t>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/>
              <a:t> {   sum+=</a:t>
            </a:r>
            <a:r>
              <a:rPr lang="en-US" altLang="zh-CN" sz="2800" b="1" dirty="0" err="1"/>
              <a:t>i</a:t>
            </a:r>
            <a:r>
              <a:rPr lang="en-US" altLang="zh-CN" sz="2800" b="1" dirty="0"/>
              <a:t>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/>
              <a:t>     </a:t>
            </a:r>
            <a:r>
              <a:rPr lang="en-US" altLang="zh-CN" sz="2800" b="1" dirty="0" err="1"/>
              <a:t>i</a:t>
            </a:r>
            <a:r>
              <a:rPr lang="en-US" altLang="zh-CN" sz="2800" b="1" dirty="0"/>
              <a:t>++;</a:t>
            </a:r>
            <a:r>
              <a:rPr lang="en-US" altLang="zh-CN" sz="2400" b="1" dirty="0"/>
              <a:t>  </a:t>
            </a:r>
            <a:r>
              <a:rPr lang="en-US" altLang="zh-CN" sz="2400" b="1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//</a:t>
            </a:r>
            <a:r>
              <a:rPr lang="zh-CN" altLang="en-US" sz="2400" b="1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修改循环条件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 </a:t>
            </a:r>
            <a:r>
              <a:rPr lang="en-US" altLang="zh-CN" sz="2800" b="1" dirty="0"/>
              <a:t>}</a:t>
            </a:r>
          </a:p>
        </p:txBody>
      </p:sp>
      <p:sp>
        <p:nvSpPr>
          <p:cNvPr id="65540" name="Text Box 4">
            <a:extLst>
              <a:ext uri="{FF2B5EF4-FFF2-40B4-BE49-F238E27FC236}">
                <a16:creationId xmlns:a16="http://schemas.microsoft.com/office/drawing/2014/main" id="{474AE64C-A4AA-4A6B-BD40-0CEC94888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1484314"/>
            <a:ext cx="3527425" cy="2736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 err="1">
                <a:latin typeface="Times New Roman" panose="02020603050405020304" pitchFamily="18" charset="0"/>
              </a:rPr>
              <a:t>int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</a:rPr>
              <a:t>=1,sum=0;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//</a:t>
            </a:r>
            <a:r>
              <a:rPr lang="zh-CN" altLang="en-US" sz="2400" b="1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循环初始条件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do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{	 sum+=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</a:rPr>
              <a:t>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	 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</a:rPr>
              <a:t>++;</a:t>
            </a:r>
            <a:r>
              <a:rPr lang="en-US" altLang="zh-CN" sz="2400" b="1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//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修改循环条件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} </a:t>
            </a: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while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</a:rPr>
              <a:t>&lt;=4);</a:t>
            </a:r>
          </a:p>
        </p:txBody>
      </p:sp>
      <p:sp>
        <p:nvSpPr>
          <p:cNvPr id="65541" name="Text Box 5">
            <a:extLst>
              <a:ext uri="{FF2B5EF4-FFF2-40B4-BE49-F238E27FC236}">
                <a16:creationId xmlns:a16="http://schemas.microsoft.com/office/drawing/2014/main" id="{0AAAFEE9-E8D5-4FD3-AECF-405B033A3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4292600"/>
            <a:ext cx="7632700" cy="2087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 err="1">
                <a:latin typeface="Times New Roman" panose="02020603050405020304" pitchFamily="18" charset="0"/>
              </a:rPr>
              <a:t>int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i,sum</a:t>
            </a:r>
            <a:r>
              <a:rPr lang="en-US" altLang="zh-CN" sz="2800" b="1" dirty="0">
                <a:latin typeface="Times New Roman" panose="02020603050405020304" pitchFamily="18" charset="0"/>
              </a:rPr>
              <a:t>=0;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zh-CN" sz="2800" b="1" dirty="0">
                <a:latin typeface="Times New Roman" panose="02020603050405020304" pitchFamily="18" charset="0"/>
              </a:rPr>
              <a:t>( 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</a:rPr>
              <a:t>=1; 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</a:rPr>
              <a:t>&lt;=4; 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</a:rPr>
              <a:t>++ )//</a:t>
            </a:r>
            <a:r>
              <a:rPr lang="zh-CN" altLang="en-US" sz="2800" b="1" dirty="0">
                <a:latin typeface="Times New Roman" panose="02020603050405020304" pitchFamily="18" charset="0"/>
              </a:rPr>
              <a:t>语法上灵活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{  		sum+=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</a:rPr>
              <a:t>;  }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/*</a:t>
            </a:r>
            <a:r>
              <a:rPr lang="zh-CN" altLang="en-US" sz="2400" b="1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习惯上：表达式</a:t>
            </a:r>
            <a:r>
              <a:rPr lang="en-US" altLang="zh-CN" sz="2400" b="1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：循环初始条件；表达式</a:t>
            </a:r>
            <a:r>
              <a:rPr lang="en-US" altLang="zh-CN" sz="2400" b="1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r>
              <a:rPr lang="zh-CN" altLang="en-US" sz="2400" b="1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：循环终止条件；表达式</a:t>
            </a:r>
            <a:r>
              <a:rPr lang="en-US" altLang="zh-CN" sz="2400" b="1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3</a:t>
            </a:r>
            <a:r>
              <a:rPr lang="zh-CN" altLang="en-US" sz="2400" b="1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：修改循环条件*</a:t>
            </a:r>
            <a:r>
              <a:rPr lang="en-US" altLang="zh-CN" sz="2400" b="1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</a:p>
        </p:txBody>
      </p:sp>
      <p:sp>
        <p:nvSpPr>
          <p:cNvPr id="141318" name="Rectangle 6">
            <a:extLst>
              <a:ext uri="{FF2B5EF4-FFF2-40B4-BE49-F238E27FC236}">
                <a16:creationId xmlns:a16="http://schemas.microsoft.com/office/drawing/2014/main" id="{AA4336C0-4D60-4632-A723-A612C0A8A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373688"/>
            <a:ext cx="611188" cy="14843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t" hangingPunct="1">
              <a:spcBef>
                <a:spcPct val="50000"/>
              </a:spcBef>
              <a:buFontTx/>
              <a:buNone/>
            </a:pPr>
            <a:endParaRPr lang="zh-CN" altLang="en-US" sz="2400">
              <a:latin typeface="Tahoma" panose="020B0604030504040204" pitchFamily="34" charset="0"/>
              <a:ea typeface="华文新魏" panose="02010800040101010101" pitchFamily="2" charset="-122"/>
            </a:endParaRPr>
          </a:p>
        </p:txBody>
      </p:sp>
      <p:sp>
        <p:nvSpPr>
          <p:cNvPr id="9" name="矩形 6146">
            <a:extLst>
              <a:ext uri="{FF2B5EF4-FFF2-40B4-BE49-F238E27FC236}">
                <a16:creationId xmlns:a16="http://schemas.microsoft.com/office/drawing/2014/main" id="{5018C418-9CB8-493C-B0A3-8740742DC67F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442913" y="116643"/>
            <a:ext cx="8540750" cy="8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None/>
            </a:pPr>
            <a:r>
              <a:rPr lang="zh-CN" altLang="en-US" sz="4000" dirty="0">
                <a:solidFill>
                  <a:srgbClr val="0066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第二章基本控制结构程序设计</a:t>
            </a:r>
          </a:p>
        </p:txBody>
      </p:sp>
    </p:spTree>
    <p:extLst>
      <p:ext uri="{BB962C8B-B14F-4D97-AF65-F5344CB8AC3E}">
        <p14:creationId xmlns:p14="http://schemas.microsoft.com/office/powerpoint/2010/main" val="3752859349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 animBg="1"/>
      <p:bldP spid="65540" grpId="0" animBg="1"/>
      <p:bldP spid="655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>
            <a:extLst>
              <a:ext uri="{FF2B5EF4-FFF2-40B4-BE49-F238E27FC236}">
                <a16:creationId xmlns:a16="http://schemas.microsoft.com/office/drawing/2014/main" id="{9CA0D4BD-1D75-4CB4-9319-E198DE0AD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09" y="1488927"/>
            <a:ext cx="7467600" cy="5092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dist" fontAlgn="t">
              <a:lnSpc>
                <a:spcPct val="40000"/>
              </a:lnSpc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ea typeface="华文新魏" panose="02010800040101010101" pitchFamily="2" charset="-122"/>
                <a:cs typeface="Arial" panose="020B0604020202020204" pitchFamily="34" charset="0"/>
              </a:rPr>
              <a:t>int </a:t>
            </a:r>
            <a:r>
              <a:rPr lang="en-US" altLang="zh-CN" sz="2400" b="1" dirty="0">
                <a:ea typeface="华文新魏" panose="02010800040101010101" pitchFamily="2" charset="-122"/>
                <a:cs typeface="Arial" panose="020B0604020202020204" pitchFamily="34" charset="0"/>
              </a:rPr>
              <a:t>main(){ </a:t>
            </a:r>
          </a:p>
          <a:p>
            <a:pPr algn="dist" fontAlgn="t">
              <a:lnSpc>
                <a:spcPct val="40000"/>
              </a:lnSpc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ea typeface="华文新魏" panose="02010800040101010101" pitchFamily="2" charset="-122"/>
                <a:cs typeface="Arial" panose="020B0604020202020204" pitchFamily="34" charset="0"/>
              </a:rPr>
              <a:t>       </a:t>
            </a:r>
            <a:r>
              <a:rPr lang="en-US" altLang="zh-CN" sz="2400" b="1" dirty="0" err="1">
                <a:ea typeface="华文新魏" panose="02010800040101010101" pitchFamily="2" charset="-122"/>
                <a:cs typeface="Arial" panose="020B0604020202020204" pitchFamily="34" charset="0"/>
              </a:rPr>
              <a:t>int</a:t>
            </a:r>
            <a:r>
              <a:rPr lang="en-US" altLang="zh-CN" sz="2400" b="1" dirty="0">
                <a:ea typeface="华文新魏" panose="02010800040101010101" pitchFamily="2" charset="-122"/>
                <a:cs typeface="Arial" panose="020B0604020202020204" pitchFamily="34" charset="0"/>
              </a:rPr>
              <a:t> k=0; char c='A';</a:t>
            </a:r>
          </a:p>
          <a:p>
            <a:pPr algn="dist" fontAlgn="t">
              <a:lnSpc>
                <a:spcPct val="4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ea typeface="华文新魏" panose="02010800040101010101" pitchFamily="2" charset="-122"/>
                <a:cs typeface="Arial" panose="020B0604020202020204" pitchFamily="34" charset="0"/>
              </a:rPr>
              <a:t>        </a:t>
            </a:r>
            <a:r>
              <a:rPr lang="en-US" altLang="zh-CN" sz="2400" b="1" dirty="0">
                <a:solidFill>
                  <a:srgbClr val="0070C0"/>
                </a:solidFill>
                <a:ea typeface="华文新魏" panose="02010800040101010101" pitchFamily="2" charset="-122"/>
                <a:cs typeface="Arial" panose="020B0604020202020204" pitchFamily="34" charset="0"/>
              </a:rPr>
              <a:t>do</a:t>
            </a:r>
            <a:r>
              <a:rPr lang="en-US" altLang="zh-CN" sz="2400" b="1" dirty="0">
                <a:ea typeface="华文新魏" panose="02010800040101010101" pitchFamily="2" charset="-122"/>
                <a:cs typeface="Arial" panose="020B0604020202020204" pitchFamily="34" charset="0"/>
              </a:rPr>
              <a:t>{ </a:t>
            </a:r>
          </a:p>
          <a:p>
            <a:pPr algn="dist" fontAlgn="t">
              <a:lnSpc>
                <a:spcPct val="40000"/>
              </a:lnSpc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ea typeface="华文新魏" panose="02010800040101010101" pitchFamily="2" charset="-122"/>
                <a:cs typeface="Arial" panose="020B0604020202020204" pitchFamily="34" charset="0"/>
              </a:rPr>
              <a:t>             </a:t>
            </a:r>
            <a:r>
              <a:rPr lang="en-US" altLang="zh-CN" sz="2400" b="1" dirty="0">
                <a:solidFill>
                  <a:srgbClr val="0070C0"/>
                </a:solidFill>
                <a:ea typeface="华文新魏" panose="02010800040101010101" pitchFamily="2" charset="-122"/>
                <a:cs typeface="Arial" panose="020B0604020202020204" pitchFamily="34" charset="0"/>
              </a:rPr>
              <a:t>switch</a:t>
            </a:r>
            <a:r>
              <a:rPr lang="en-US" altLang="zh-CN" sz="2400" b="1" dirty="0">
                <a:ea typeface="华文新魏" panose="02010800040101010101" pitchFamily="2" charset="-122"/>
                <a:cs typeface="Arial" panose="020B0604020202020204" pitchFamily="34" charset="0"/>
              </a:rPr>
              <a:t>(</a:t>
            </a:r>
            <a:r>
              <a:rPr lang="en-US" altLang="zh-CN" sz="2400" b="1" dirty="0" err="1">
                <a:ea typeface="华文新魏" panose="02010800040101010101" pitchFamily="2" charset="-122"/>
                <a:cs typeface="Arial" panose="020B0604020202020204" pitchFamily="34" charset="0"/>
              </a:rPr>
              <a:t>c++</a:t>
            </a:r>
            <a:r>
              <a:rPr lang="en-US" altLang="zh-CN" sz="2400" b="1" dirty="0">
                <a:ea typeface="华文新魏" panose="02010800040101010101" pitchFamily="2" charset="-122"/>
                <a:cs typeface="Arial" panose="020B0604020202020204" pitchFamily="34" charset="0"/>
              </a:rPr>
              <a:t>){</a:t>
            </a:r>
          </a:p>
          <a:p>
            <a:pPr algn="dist" fontAlgn="t">
              <a:lnSpc>
                <a:spcPct val="4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ea typeface="华文新魏" panose="02010800040101010101" pitchFamily="2" charset="-122"/>
                <a:cs typeface="Arial" panose="020B0604020202020204" pitchFamily="34" charset="0"/>
              </a:rPr>
              <a:t>                 </a:t>
            </a:r>
            <a:r>
              <a:rPr lang="zh-CN" altLang="en-US" sz="2400" b="1" dirty="0">
                <a:ea typeface="华文新魏" panose="02010800040101010101" pitchFamily="2" charset="-122"/>
                <a:cs typeface="Arial" panose="020B0604020202020204" pitchFamily="34" charset="0"/>
              </a:rPr>
              <a:t>  </a:t>
            </a:r>
            <a:r>
              <a:rPr lang="en-US" altLang="zh-CN" sz="2400" b="1" dirty="0">
                <a:ea typeface="华文新魏" panose="02010800040101010101" pitchFamily="2" charset="-122"/>
                <a:cs typeface="Arial" panose="020B0604020202020204" pitchFamily="34" charset="0"/>
              </a:rPr>
              <a:t>case '</a:t>
            </a:r>
            <a:r>
              <a:rPr lang="en-US" altLang="zh-CN" sz="2400" b="1" dirty="0" err="1">
                <a:ea typeface="华文新魏" panose="02010800040101010101" pitchFamily="2" charset="-122"/>
                <a:cs typeface="Arial" panose="020B0604020202020204" pitchFamily="34" charset="0"/>
              </a:rPr>
              <a:t>A':k</a:t>
            </a:r>
            <a:r>
              <a:rPr lang="en-US" altLang="zh-CN" sz="2400" b="1" dirty="0">
                <a:ea typeface="华文新魏" panose="02010800040101010101" pitchFamily="2" charset="-122"/>
                <a:cs typeface="Arial" panose="020B0604020202020204" pitchFamily="34" charset="0"/>
              </a:rPr>
              <a:t>++; </a:t>
            </a:r>
            <a:r>
              <a:rPr lang="en-US" altLang="zh-CN" sz="2400" b="1" dirty="0">
                <a:solidFill>
                  <a:srgbClr val="006600"/>
                </a:solidFill>
                <a:ea typeface="华文新魏" panose="02010800040101010101" pitchFamily="2" charset="-122"/>
                <a:cs typeface="Arial" panose="020B0604020202020204" pitchFamily="34" charset="0"/>
              </a:rPr>
              <a:t>break;</a:t>
            </a:r>
            <a:r>
              <a:rPr lang="en-US" altLang="zh-CN" sz="2400" b="1" dirty="0">
                <a:ea typeface="华文新魏" panose="02010800040101010101" pitchFamily="2" charset="-122"/>
                <a:cs typeface="Arial" panose="020B0604020202020204" pitchFamily="34" charset="0"/>
              </a:rPr>
              <a:t> </a:t>
            </a:r>
          </a:p>
          <a:p>
            <a:pPr algn="dist" fontAlgn="t">
              <a:lnSpc>
                <a:spcPct val="4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ea typeface="华文新魏" panose="02010800040101010101" pitchFamily="2" charset="-122"/>
                <a:cs typeface="Arial" panose="020B0604020202020204" pitchFamily="34" charset="0"/>
              </a:rPr>
              <a:t>                   case '</a:t>
            </a:r>
            <a:r>
              <a:rPr lang="en-US" altLang="zh-CN" sz="2400" b="1" dirty="0" err="1">
                <a:ea typeface="华文新魏" panose="02010800040101010101" pitchFamily="2" charset="-122"/>
                <a:cs typeface="Arial" panose="020B0604020202020204" pitchFamily="34" charset="0"/>
              </a:rPr>
              <a:t>B':k</a:t>
            </a:r>
            <a:r>
              <a:rPr lang="en-US" altLang="zh-CN" sz="2400" b="1" dirty="0">
                <a:ea typeface="华文新魏" panose="02010800040101010101" pitchFamily="2" charset="-122"/>
                <a:cs typeface="Arial" panose="020B0604020202020204" pitchFamily="34" charset="0"/>
              </a:rPr>
              <a:t>--;</a:t>
            </a:r>
          </a:p>
          <a:p>
            <a:pPr algn="dist" fontAlgn="t">
              <a:lnSpc>
                <a:spcPct val="4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ea typeface="华文新魏" panose="02010800040101010101" pitchFamily="2" charset="-122"/>
                <a:cs typeface="Arial" panose="020B0604020202020204" pitchFamily="34" charset="0"/>
              </a:rPr>
              <a:t>                   case '</a:t>
            </a:r>
            <a:r>
              <a:rPr lang="en-US" altLang="zh-CN" sz="2400" b="1" dirty="0" err="1">
                <a:ea typeface="华文新魏" panose="02010800040101010101" pitchFamily="2" charset="-122"/>
                <a:cs typeface="Arial" panose="020B0604020202020204" pitchFamily="34" charset="0"/>
              </a:rPr>
              <a:t>C':k</a:t>
            </a:r>
            <a:r>
              <a:rPr lang="en-US" altLang="zh-CN" sz="2400" b="1" dirty="0">
                <a:ea typeface="华文新魏" panose="02010800040101010101" pitchFamily="2" charset="-122"/>
                <a:cs typeface="Arial" panose="020B0604020202020204" pitchFamily="34" charset="0"/>
              </a:rPr>
              <a:t>+=2; </a:t>
            </a:r>
            <a:r>
              <a:rPr lang="en-US" altLang="zh-CN" sz="2400" b="1" dirty="0">
                <a:solidFill>
                  <a:srgbClr val="006600"/>
                </a:solidFill>
                <a:ea typeface="华文新魏" panose="02010800040101010101" pitchFamily="2" charset="-122"/>
                <a:cs typeface="Arial" panose="020B0604020202020204" pitchFamily="34" charset="0"/>
              </a:rPr>
              <a:t>break;</a:t>
            </a:r>
            <a:r>
              <a:rPr lang="en-US" altLang="zh-CN" sz="2400" b="1" dirty="0">
                <a:ea typeface="华文新魏" panose="02010800040101010101" pitchFamily="2" charset="-122"/>
                <a:cs typeface="Arial" panose="020B0604020202020204" pitchFamily="34" charset="0"/>
              </a:rPr>
              <a:t> </a:t>
            </a:r>
          </a:p>
          <a:p>
            <a:pPr algn="dist" fontAlgn="t">
              <a:lnSpc>
                <a:spcPct val="4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ea typeface="华文新魏" panose="02010800040101010101" pitchFamily="2" charset="-122"/>
                <a:cs typeface="Arial" panose="020B0604020202020204" pitchFamily="34" charset="0"/>
              </a:rPr>
              <a:t>                   case '</a:t>
            </a:r>
            <a:r>
              <a:rPr lang="en-US" altLang="zh-CN" sz="2400" b="1" dirty="0" err="1">
                <a:ea typeface="华文新魏" panose="02010800040101010101" pitchFamily="2" charset="-122"/>
                <a:cs typeface="Arial" panose="020B0604020202020204" pitchFamily="34" charset="0"/>
              </a:rPr>
              <a:t>D':k</a:t>
            </a:r>
            <a:r>
              <a:rPr lang="en-US" altLang="zh-CN" sz="2400" b="1" dirty="0">
                <a:ea typeface="华文新魏" panose="02010800040101010101" pitchFamily="2" charset="-122"/>
                <a:cs typeface="Arial" panose="020B0604020202020204" pitchFamily="34" charset="0"/>
              </a:rPr>
              <a:t>=k%2; </a:t>
            </a:r>
            <a:r>
              <a:rPr lang="en-US" altLang="zh-CN" sz="2400" b="1" dirty="0">
                <a:solidFill>
                  <a:srgbClr val="006600"/>
                </a:solidFill>
                <a:ea typeface="华文新魏" panose="02010800040101010101" pitchFamily="2" charset="-122"/>
                <a:cs typeface="Arial" panose="020B0604020202020204" pitchFamily="34" charset="0"/>
              </a:rPr>
              <a:t>continue;</a:t>
            </a:r>
            <a:r>
              <a:rPr lang="en-US" altLang="zh-CN" sz="2400" b="1" dirty="0">
                <a:ea typeface="华文新魏" panose="02010800040101010101" pitchFamily="2" charset="-122"/>
                <a:cs typeface="Arial" panose="020B0604020202020204" pitchFamily="34" charset="0"/>
              </a:rPr>
              <a:t> </a:t>
            </a:r>
          </a:p>
          <a:p>
            <a:pPr algn="dist" fontAlgn="t">
              <a:lnSpc>
                <a:spcPct val="4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ea typeface="华文新魏" panose="02010800040101010101" pitchFamily="2" charset="-122"/>
                <a:cs typeface="Arial" panose="020B0604020202020204" pitchFamily="34" charset="0"/>
              </a:rPr>
              <a:t>                   case '</a:t>
            </a:r>
            <a:r>
              <a:rPr lang="en-US" altLang="zh-CN" sz="2400" b="1" dirty="0" err="1">
                <a:ea typeface="华文新魏" panose="02010800040101010101" pitchFamily="2" charset="-122"/>
                <a:cs typeface="Arial" panose="020B0604020202020204" pitchFamily="34" charset="0"/>
              </a:rPr>
              <a:t>E':k</a:t>
            </a:r>
            <a:r>
              <a:rPr lang="en-US" altLang="zh-CN" sz="2400" b="1" dirty="0">
                <a:ea typeface="华文新魏" panose="02010800040101010101" pitchFamily="2" charset="-122"/>
                <a:cs typeface="Arial" panose="020B0604020202020204" pitchFamily="34" charset="0"/>
              </a:rPr>
              <a:t>=k*10; </a:t>
            </a:r>
            <a:r>
              <a:rPr lang="en-US" altLang="zh-CN" sz="2400" b="1" dirty="0">
                <a:solidFill>
                  <a:srgbClr val="006600"/>
                </a:solidFill>
                <a:ea typeface="华文新魏" panose="02010800040101010101" pitchFamily="2" charset="-122"/>
                <a:cs typeface="Arial" panose="020B0604020202020204" pitchFamily="34" charset="0"/>
              </a:rPr>
              <a:t>break;</a:t>
            </a:r>
            <a:r>
              <a:rPr lang="en-US" altLang="zh-CN" sz="2400" b="1" dirty="0">
                <a:ea typeface="华文新魏" panose="02010800040101010101" pitchFamily="2" charset="-122"/>
                <a:cs typeface="Arial" panose="020B0604020202020204" pitchFamily="34" charset="0"/>
              </a:rPr>
              <a:t> </a:t>
            </a:r>
          </a:p>
          <a:p>
            <a:pPr algn="dist" fontAlgn="t">
              <a:lnSpc>
                <a:spcPct val="4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ea typeface="华文新魏" panose="02010800040101010101" pitchFamily="2" charset="-122"/>
                <a:cs typeface="Arial" panose="020B0604020202020204" pitchFamily="34" charset="0"/>
              </a:rPr>
              <a:t>                   </a:t>
            </a:r>
            <a:r>
              <a:rPr lang="en-US" altLang="zh-CN" sz="2400" b="1" dirty="0">
                <a:solidFill>
                  <a:srgbClr val="006600"/>
                </a:solidFill>
                <a:ea typeface="华文新魏" panose="02010800040101010101" pitchFamily="2" charset="-122"/>
                <a:cs typeface="Arial" panose="020B0604020202020204" pitchFamily="34" charset="0"/>
              </a:rPr>
              <a:t>default </a:t>
            </a:r>
            <a:r>
              <a:rPr lang="en-US" altLang="zh-CN" sz="2400" b="1" dirty="0">
                <a:ea typeface="华文新魏" panose="02010800040101010101" pitchFamily="2" charset="-122"/>
                <a:cs typeface="Arial" panose="020B0604020202020204" pitchFamily="34" charset="0"/>
              </a:rPr>
              <a:t>:k=k/3;</a:t>
            </a:r>
          </a:p>
          <a:p>
            <a:pPr algn="dist" fontAlgn="t">
              <a:lnSpc>
                <a:spcPct val="4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ea typeface="华文新魏" panose="02010800040101010101" pitchFamily="2" charset="-122"/>
                <a:cs typeface="Arial" panose="020B0604020202020204" pitchFamily="34" charset="0"/>
              </a:rPr>
              <a:t>             }</a:t>
            </a:r>
          </a:p>
          <a:p>
            <a:pPr algn="dist" fontAlgn="t">
              <a:lnSpc>
                <a:spcPct val="4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ea typeface="华文新魏" panose="02010800040101010101" pitchFamily="2" charset="-122"/>
                <a:cs typeface="Arial" panose="020B0604020202020204" pitchFamily="34" charset="0"/>
              </a:rPr>
              <a:t>             k++;</a:t>
            </a:r>
          </a:p>
          <a:p>
            <a:pPr algn="dist" fontAlgn="t">
              <a:lnSpc>
                <a:spcPct val="4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ea typeface="华文新魏" panose="02010800040101010101" pitchFamily="2" charset="-122"/>
                <a:cs typeface="Arial" panose="020B0604020202020204" pitchFamily="34" charset="0"/>
              </a:rPr>
              <a:t>  </a:t>
            </a:r>
            <a:r>
              <a:rPr lang="en-US" altLang="zh-CN" sz="2400" b="1" dirty="0">
                <a:solidFill>
                  <a:srgbClr val="006600"/>
                </a:solidFill>
                <a:ea typeface="华文新魏" panose="02010800040101010101" pitchFamily="2" charset="-122"/>
                <a:cs typeface="Arial" panose="020B0604020202020204" pitchFamily="34" charset="0"/>
              </a:rPr>
              <a:t>    </a:t>
            </a:r>
            <a:r>
              <a:rPr lang="en-US" altLang="zh-CN" sz="2400" b="1" dirty="0">
                <a:ea typeface="华文新魏" panose="02010800040101010101" pitchFamily="2" charset="-122"/>
                <a:cs typeface="Arial" panose="020B0604020202020204" pitchFamily="34" charset="0"/>
              </a:rPr>
              <a:t> } </a:t>
            </a:r>
            <a:r>
              <a:rPr lang="en-US" altLang="zh-CN" sz="2400" b="1" dirty="0">
                <a:solidFill>
                  <a:srgbClr val="0070C0"/>
                </a:solidFill>
                <a:ea typeface="华文新魏" panose="02010800040101010101" pitchFamily="2" charset="-122"/>
                <a:cs typeface="Arial" panose="020B0604020202020204" pitchFamily="34" charset="0"/>
              </a:rPr>
              <a:t>while</a:t>
            </a:r>
            <a:r>
              <a:rPr lang="en-US" altLang="zh-CN" sz="2400" b="1" dirty="0">
                <a:ea typeface="华文新魏" panose="02010800040101010101" pitchFamily="2" charset="-122"/>
                <a:cs typeface="Arial" panose="020B0604020202020204" pitchFamily="34" charset="0"/>
              </a:rPr>
              <a:t>(c&lt;'G');       </a:t>
            </a:r>
          </a:p>
          <a:p>
            <a:pPr algn="dist" fontAlgn="t">
              <a:lnSpc>
                <a:spcPct val="4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ea typeface="华文新魏" panose="02010800040101010101" pitchFamily="2" charset="-122"/>
                <a:cs typeface="Arial" panose="020B0604020202020204" pitchFamily="34" charset="0"/>
              </a:rPr>
              <a:t>       </a:t>
            </a:r>
            <a:r>
              <a:rPr lang="zh-CN" altLang="en-US" sz="2400" b="1" dirty="0">
                <a:ea typeface="华文新魏" panose="02010800040101010101" pitchFamily="2" charset="-122"/>
                <a:cs typeface="Arial" panose="020B0604020202020204" pitchFamily="34" charset="0"/>
              </a:rPr>
              <a:t>cout&lt;&lt;k&lt;&lt;endl; </a:t>
            </a:r>
          </a:p>
          <a:p>
            <a:pPr algn="dist" fontAlgn="t">
              <a:lnSpc>
                <a:spcPct val="4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ea typeface="华文新魏" panose="02010800040101010101" pitchFamily="2" charset="-122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60771" name="Rectangle 4">
            <a:extLst>
              <a:ext uri="{FF2B5EF4-FFF2-40B4-BE49-F238E27FC236}">
                <a16:creationId xmlns:a16="http://schemas.microsoft.com/office/drawing/2014/main" id="{4A7A8255-E56C-4B53-B656-98AAEC1B0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3273" y="4718143"/>
            <a:ext cx="1447800" cy="17526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170" tIns="46990" rIns="90170" bIns="46990" anchor="ctr"/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t">
              <a:lnSpc>
                <a:spcPct val="70000"/>
              </a:lnSpc>
              <a:spcBef>
                <a:spcPct val="50000"/>
              </a:spcBef>
              <a:buFontTx/>
              <a:buAutoNum type="alphaUcParenR"/>
            </a:pPr>
            <a:r>
              <a:rPr lang="en-US" altLang="zh-CN" sz="2400" b="1">
                <a:solidFill>
                  <a:schemeClr val="bg1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k=3   </a:t>
            </a:r>
          </a:p>
          <a:p>
            <a:pPr algn="ctr" fontAlgn="t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chemeClr val="bg1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B)  k=4   </a:t>
            </a:r>
          </a:p>
          <a:p>
            <a:pPr algn="ctr" fontAlgn="t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chemeClr val="bg1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C)  k=2     </a:t>
            </a:r>
          </a:p>
          <a:p>
            <a:pPr algn="ctr" fontAlgn="t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chemeClr val="bg1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D)  k=0 </a:t>
            </a:r>
            <a:r>
              <a:rPr lang="en-US" altLang="zh-CN" sz="2400" b="1">
                <a:latin typeface="Tahoma" panose="020B0604030504040204" pitchFamily="34" charset="0"/>
                <a:ea typeface="幼圆" panose="02010509060101010101" pitchFamily="49" charset="-122"/>
              </a:rPr>
              <a:t>  </a:t>
            </a:r>
          </a:p>
        </p:txBody>
      </p:sp>
      <p:grpSp>
        <p:nvGrpSpPr>
          <p:cNvPr id="86021" name="组合 86020">
            <a:extLst>
              <a:ext uri="{FF2B5EF4-FFF2-40B4-BE49-F238E27FC236}">
                <a16:creationId xmlns:a16="http://schemas.microsoft.com/office/drawing/2014/main" id="{C58E464A-7508-450D-9F1C-058B05FB37F5}"/>
              </a:ext>
            </a:extLst>
          </p:cNvPr>
          <p:cNvGrpSpPr>
            <a:grpSpLocks/>
          </p:cNvGrpSpPr>
          <p:nvPr/>
        </p:nvGrpSpPr>
        <p:grpSpPr bwMode="auto">
          <a:xfrm>
            <a:off x="7019925" y="1045593"/>
            <a:ext cx="2024063" cy="4422775"/>
            <a:chOff x="0" y="0"/>
            <a:chExt cx="1728" cy="2832"/>
          </a:xfrm>
        </p:grpSpPr>
        <p:sp>
          <p:nvSpPr>
            <p:cNvPr id="160774" name="Rectangle 5">
              <a:extLst>
                <a:ext uri="{FF2B5EF4-FFF2-40B4-BE49-F238E27FC236}">
                  <a16:creationId xmlns:a16="http://schemas.microsoft.com/office/drawing/2014/main" id="{1A7F94BC-94AF-4320-AA6E-1984C2F5E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104" cy="432"/>
            </a:xfrm>
            <a:prstGeom prst="rect">
              <a:avLst/>
            </a:prstGeom>
            <a:solidFill>
              <a:srgbClr val="FF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457200" indent="-4572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t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latin typeface="Tahoma" panose="020B0604030504040204" pitchFamily="34" charset="0"/>
                  <a:ea typeface="幼圆" panose="02010509060101010101" pitchFamily="49" charset="-122"/>
                </a:rPr>
                <a:t>(1) c='B'</a:t>
              </a:r>
            </a:p>
          </p:txBody>
        </p:sp>
        <p:sp>
          <p:nvSpPr>
            <p:cNvPr id="160775" name="Rectangle 6">
              <a:extLst>
                <a:ext uri="{FF2B5EF4-FFF2-40B4-BE49-F238E27FC236}">
                  <a16:creationId xmlns:a16="http://schemas.microsoft.com/office/drawing/2014/main" id="{29F951B8-B31F-48F5-ACA9-A154672D2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0"/>
              <a:ext cx="576" cy="432"/>
            </a:xfrm>
            <a:prstGeom prst="rect">
              <a:avLst/>
            </a:prstGeom>
            <a:solidFill>
              <a:srgbClr val="FF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457200" indent="-4572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t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latin typeface="Tahoma" panose="020B0604030504040204" pitchFamily="34" charset="0"/>
                  <a:ea typeface="幼圆" panose="02010509060101010101" pitchFamily="49" charset="-122"/>
                </a:rPr>
                <a:t>k=2</a:t>
              </a:r>
            </a:p>
          </p:txBody>
        </p:sp>
        <p:sp>
          <p:nvSpPr>
            <p:cNvPr id="160776" name="Rectangle 7">
              <a:extLst>
                <a:ext uri="{FF2B5EF4-FFF2-40B4-BE49-F238E27FC236}">
                  <a16:creationId xmlns:a16="http://schemas.microsoft.com/office/drawing/2014/main" id="{6A510D2F-F3B6-483F-9D1F-E7E82B5A7F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80"/>
              <a:ext cx="1104" cy="432"/>
            </a:xfrm>
            <a:prstGeom prst="rect">
              <a:avLst/>
            </a:prstGeom>
            <a:solidFill>
              <a:srgbClr val="FF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457200" indent="-4572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t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latin typeface="Tahoma" panose="020B0604030504040204" pitchFamily="34" charset="0"/>
                  <a:ea typeface="幼圆" panose="02010509060101010101" pitchFamily="49" charset="-122"/>
                </a:rPr>
                <a:t>(2) c='C'</a:t>
              </a:r>
            </a:p>
          </p:txBody>
        </p:sp>
        <p:sp>
          <p:nvSpPr>
            <p:cNvPr id="160777" name="Rectangle 8">
              <a:extLst>
                <a:ext uri="{FF2B5EF4-FFF2-40B4-BE49-F238E27FC236}">
                  <a16:creationId xmlns:a16="http://schemas.microsoft.com/office/drawing/2014/main" id="{50075573-BE93-4777-9474-858D973B6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480"/>
              <a:ext cx="576" cy="432"/>
            </a:xfrm>
            <a:prstGeom prst="rect">
              <a:avLst/>
            </a:prstGeom>
            <a:solidFill>
              <a:srgbClr val="FF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457200" indent="-4572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t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latin typeface="Tahoma" panose="020B0604030504040204" pitchFamily="34" charset="0"/>
                  <a:ea typeface="幼圆" panose="02010509060101010101" pitchFamily="49" charset="-122"/>
                </a:rPr>
                <a:t>k=4</a:t>
              </a:r>
            </a:p>
          </p:txBody>
        </p:sp>
        <p:sp>
          <p:nvSpPr>
            <p:cNvPr id="160778" name="Rectangle 9">
              <a:extLst>
                <a:ext uri="{FF2B5EF4-FFF2-40B4-BE49-F238E27FC236}">
                  <a16:creationId xmlns:a16="http://schemas.microsoft.com/office/drawing/2014/main" id="{C193FE52-AE39-4D4B-8381-0B894D04F2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60"/>
              <a:ext cx="1104" cy="432"/>
            </a:xfrm>
            <a:prstGeom prst="rect">
              <a:avLst/>
            </a:prstGeom>
            <a:solidFill>
              <a:srgbClr val="FF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457200" indent="-4572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t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latin typeface="Tahoma" panose="020B0604030504040204" pitchFamily="34" charset="0"/>
                  <a:ea typeface="幼圆" panose="02010509060101010101" pitchFamily="49" charset="-122"/>
                </a:rPr>
                <a:t>(3) c='D'</a:t>
              </a:r>
            </a:p>
          </p:txBody>
        </p:sp>
        <p:sp>
          <p:nvSpPr>
            <p:cNvPr id="160779" name="Rectangle 10">
              <a:extLst>
                <a:ext uri="{FF2B5EF4-FFF2-40B4-BE49-F238E27FC236}">
                  <a16:creationId xmlns:a16="http://schemas.microsoft.com/office/drawing/2014/main" id="{ABCD47D8-5A99-4AC9-94BF-4357A88D61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960"/>
              <a:ext cx="576" cy="432"/>
            </a:xfrm>
            <a:prstGeom prst="rect">
              <a:avLst/>
            </a:prstGeom>
            <a:solidFill>
              <a:srgbClr val="FF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457200" indent="-4572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t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latin typeface="Tahoma" panose="020B0604030504040204" pitchFamily="34" charset="0"/>
                  <a:ea typeface="幼圆" panose="02010509060101010101" pitchFamily="49" charset="-122"/>
                </a:rPr>
                <a:t>k=7</a:t>
              </a:r>
            </a:p>
          </p:txBody>
        </p:sp>
        <p:sp>
          <p:nvSpPr>
            <p:cNvPr id="160780" name="Rectangle 11">
              <a:extLst>
                <a:ext uri="{FF2B5EF4-FFF2-40B4-BE49-F238E27FC236}">
                  <a16:creationId xmlns:a16="http://schemas.microsoft.com/office/drawing/2014/main" id="{2BECAD75-C070-4346-B6B0-5642BE67AB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440"/>
              <a:ext cx="1104" cy="432"/>
            </a:xfrm>
            <a:prstGeom prst="rect">
              <a:avLst/>
            </a:prstGeom>
            <a:solidFill>
              <a:srgbClr val="FF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457200" indent="-4572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t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latin typeface="Tahoma" panose="020B0604030504040204" pitchFamily="34" charset="0"/>
                  <a:ea typeface="幼圆" panose="02010509060101010101" pitchFamily="49" charset="-122"/>
                </a:rPr>
                <a:t>(4) c='E'</a:t>
              </a:r>
            </a:p>
          </p:txBody>
        </p:sp>
        <p:sp>
          <p:nvSpPr>
            <p:cNvPr id="160781" name="Rectangle 12">
              <a:extLst>
                <a:ext uri="{FF2B5EF4-FFF2-40B4-BE49-F238E27FC236}">
                  <a16:creationId xmlns:a16="http://schemas.microsoft.com/office/drawing/2014/main" id="{596970A7-8620-42B1-9CF5-CB953F2E00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440"/>
              <a:ext cx="576" cy="432"/>
            </a:xfrm>
            <a:prstGeom prst="rect">
              <a:avLst/>
            </a:prstGeom>
            <a:solidFill>
              <a:srgbClr val="FF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457200" indent="-4572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t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latin typeface="Tahoma" panose="020B0604030504040204" pitchFamily="34" charset="0"/>
                  <a:ea typeface="幼圆" panose="02010509060101010101" pitchFamily="49" charset="-122"/>
                </a:rPr>
                <a:t>k=1</a:t>
              </a:r>
            </a:p>
          </p:txBody>
        </p:sp>
        <p:sp>
          <p:nvSpPr>
            <p:cNvPr id="160782" name="Rectangle 13">
              <a:extLst>
                <a:ext uri="{FF2B5EF4-FFF2-40B4-BE49-F238E27FC236}">
                  <a16:creationId xmlns:a16="http://schemas.microsoft.com/office/drawing/2014/main" id="{DEE66DD2-E605-4BBF-972C-31DC7F808E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20"/>
              <a:ext cx="1104" cy="432"/>
            </a:xfrm>
            <a:prstGeom prst="rect">
              <a:avLst/>
            </a:prstGeom>
            <a:solidFill>
              <a:srgbClr val="FF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457200" indent="-4572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t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latin typeface="Tahoma" panose="020B0604030504040204" pitchFamily="34" charset="0"/>
                  <a:ea typeface="幼圆" panose="02010509060101010101" pitchFamily="49" charset="-122"/>
                </a:rPr>
                <a:t>(5) c='F'</a:t>
              </a:r>
            </a:p>
          </p:txBody>
        </p:sp>
        <p:sp>
          <p:nvSpPr>
            <p:cNvPr id="160783" name="Rectangle 14">
              <a:extLst>
                <a:ext uri="{FF2B5EF4-FFF2-40B4-BE49-F238E27FC236}">
                  <a16:creationId xmlns:a16="http://schemas.microsoft.com/office/drawing/2014/main" id="{C86063E9-6314-40F3-B643-771C752598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920"/>
              <a:ext cx="576" cy="432"/>
            </a:xfrm>
            <a:prstGeom prst="rect">
              <a:avLst/>
            </a:prstGeom>
            <a:solidFill>
              <a:srgbClr val="FF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457200" indent="-4572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t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latin typeface="Tahoma" panose="020B0604030504040204" pitchFamily="34" charset="0"/>
                  <a:ea typeface="幼圆" panose="02010509060101010101" pitchFamily="49" charset="-122"/>
                </a:rPr>
                <a:t>k=11</a:t>
              </a:r>
            </a:p>
          </p:txBody>
        </p:sp>
        <p:sp>
          <p:nvSpPr>
            <p:cNvPr id="160784" name="Rectangle 15">
              <a:extLst>
                <a:ext uri="{FF2B5EF4-FFF2-40B4-BE49-F238E27FC236}">
                  <a16:creationId xmlns:a16="http://schemas.microsoft.com/office/drawing/2014/main" id="{8AD25A8B-2DAC-43C6-942E-899CA66D3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00"/>
              <a:ext cx="1104" cy="432"/>
            </a:xfrm>
            <a:prstGeom prst="rect">
              <a:avLst/>
            </a:prstGeom>
            <a:solidFill>
              <a:srgbClr val="FF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457200" indent="-4572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t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latin typeface="Tahoma" panose="020B0604030504040204" pitchFamily="34" charset="0"/>
                  <a:ea typeface="幼圆" panose="02010509060101010101" pitchFamily="49" charset="-122"/>
                </a:rPr>
                <a:t>(6) c='G'</a:t>
              </a:r>
            </a:p>
          </p:txBody>
        </p:sp>
        <p:sp>
          <p:nvSpPr>
            <p:cNvPr id="160785" name="Rectangle 16">
              <a:extLst>
                <a:ext uri="{FF2B5EF4-FFF2-40B4-BE49-F238E27FC236}">
                  <a16:creationId xmlns:a16="http://schemas.microsoft.com/office/drawing/2014/main" id="{F546791C-7ACB-44CF-8D1F-9ABF775C48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400"/>
              <a:ext cx="576" cy="432"/>
            </a:xfrm>
            <a:prstGeom prst="rect">
              <a:avLst/>
            </a:prstGeom>
            <a:solidFill>
              <a:srgbClr val="FF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457200" indent="-4572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t">
                <a:spcBef>
                  <a:spcPct val="50000"/>
                </a:spcBef>
                <a:buFontTx/>
                <a:buNone/>
              </a:pPr>
              <a:r>
                <a:rPr lang="en-US" altLang="zh-CN" sz="2000" b="1" dirty="0">
                  <a:latin typeface="Tahoma" panose="020B0604030504040204" pitchFamily="34" charset="0"/>
                  <a:ea typeface="幼圆" panose="02010509060101010101" pitchFamily="49" charset="-122"/>
                </a:rPr>
                <a:t>k=4</a:t>
              </a:r>
            </a:p>
          </p:txBody>
        </p:sp>
      </p:grpSp>
      <p:sp>
        <p:nvSpPr>
          <p:cNvPr id="86034" name="Text Box 18">
            <a:extLst>
              <a:ext uri="{FF2B5EF4-FFF2-40B4-BE49-F238E27FC236}">
                <a16:creationId xmlns:a16="http://schemas.microsoft.com/office/drawing/2014/main" id="{B16508E1-2A62-445A-ABD8-7733346F97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9165" y="6222256"/>
            <a:ext cx="86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50000"/>
              </a:spcBef>
              <a:buFontTx/>
              <a:buNone/>
            </a:pPr>
            <a:r>
              <a:rPr lang="en-US" altLang="zh-CN" sz="2800" dirty="0">
                <a:solidFill>
                  <a:srgbClr val="006600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B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6B5785C8-859A-4D19-8EBE-B852D046B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12" y="696764"/>
            <a:ext cx="7993063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 b="0" dirty="0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4. </a:t>
            </a:r>
            <a:r>
              <a:rPr lang="zh-CN" altLang="en-US" sz="2800" b="0" dirty="0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语句控制 </a:t>
            </a:r>
            <a:r>
              <a:rPr lang="en-US" altLang="zh-CN" sz="2800" b="0" dirty="0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break</a:t>
            </a:r>
            <a:r>
              <a:rPr lang="zh-CN" altLang="en-US" sz="2800" b="0" dirty="0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和</a:t>
            </a:r>
            <a:r>
              <a:rPr lang="en-US" altLang="zh-CN" sz="2800" b="0" dirty="0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continue</a:t>
            </a:r>
            <a:r>
              <a:rPr lang="zh-CN" altLang="en-US" sz="2800" b="0" dirty="0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语句</a:t>
            </a:r>
          </a:p>
        </p:txBody>
      </p:sp>
      <p:sp>
        <p:nvSpPr>
          <p:cNvPr id="19" name="矩形 6146">
            <a:extLst>
              <a:ext uri="{FF2B5EF4-FFF2-40B4-BE49-F238E27FC236}">
                <a16:creationId xmlns:a16="http://schemas.microsoft.com/office/drawing/2014/main" id="{86FFF537-ADA0-4F47-AC54-24D0CEEFD8D5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442913" y="116643"/>
            <a:ext cx="8540750" cy="8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None/>
            </a:pPr>
            <a:r>
              <a:rPr lang="zh-CN" altLang="en-US" sz="4000" dirty="0">
                <a:solidFill>
                  <a:srgbClr val="0066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第二章基本控制结构程序设计</a:t>
            </a:r>
          </a:p>
        </p:txBody>
      </p:sp>
    </p:spTree>
    <p:extLst>
      <p:ext uri="{BB962C8B-B14F-4D97-AF65-F5344CB8AC3E}">
        <p14:creationId xmlns:p14="http://schemas.microsoft.com/office/powerpoint/2010/main" val="2414773635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6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4E165C2-1FC6-45F5-AD0F-8D1262978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275" y="902437"/>
            <a:ext cx="7993063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 b="0" dirty="0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4. </a:t>
            </a:r>
            <a:r>
              <a:rPr lang="zh-CN" altLang="en-US" sz="2800" b="0" dirty="0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循环嵌套</a:t>
            </a:r>
          </a:p>
        </p:txBody>
      </p:sp>
      <p:sp>
        <p:nvSpPr>
          <p:cNvPr id="6" name="矩形 6146">
            <a:extLst>
              <a:ext uri="{FF2B5EF4-FFF2-40B4-BE49-F238E27FC236}">
                <a16:creationId xmlns:a16="http://schemas.microsoft.com/office/drawing/2014/main" id="{BA658AC0-B2B3-432F-86CA-BB721EA9E640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442913" y="116643"/>
            <a:ext cx="8540750" cy="8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None/>
            </a:pPr>
            <a:r>
              <a:rPr lang="zh-CN" altLang="en-US" sz="4000" dirty="0">
                <a:solidFill>
                  <a:srgbClr val="0066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第二章基本控制结构程序设计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D065414-58CE-47ED-8605-CE2F76143A73}"/>
              </a:ext>
            </a:extLst>
          </p:cNvPr>
          <p:cNvSpPr/>
          <p:nvPr/>
        </p:nvSpPr>
        <p:spPr>
          <a:xfrm>
            <a:off x="395536" y="2100912"/>
            <a:ext cx="5400600" cy="34163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 eaLnBrk="1" hangingPunct="1"/>
            <a:r>
              <a:rPr lang="en-US" altLang="zh-CN" sz="2400" dirty="0"/>
              <a:t>void  </a:t>
            </a:r>
            <a:r>
              <a:rPr lang="en-US" altLang="zh-CN" sz="2400" dirty="0" err="1"/>
              <a:t>bubble_sort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 *a,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 n){   </a:t>
            </a:r>
          </a:p>
          <a:p>
            <a:pPr algn="just" eaLnBrk="1" hangingPunct="1"/>
            <a:r>
              <a:rPr lang="en-US" altLang="zh-CN" sz="2400" dirty="0"/>
              <a:t> 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j,t</a:t>
            </a:r>
            <a:r>
              <a:rPr lang="en-US" altLang="zh-CN" sz="2400" dirty="0"/>
              <a:t>;</a:t>
            </a:r>
          </a:p>
          <a:p>
            <a:pPr algn="just" eaLnBrk="1" hangingPunct="1"/>
            <a:r>
              <a:rPr lang="en-US" altLang="zh-CN" sz="2400" dirty="0"/>
              <a:t>    for(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=0;i&lt;n-1;i++){</a:t>
            </a:r>
          </a:p>
          <a:p>
            <a:pPr algn="just" eaLnBrk="1" hangingPunct="1"/>
            <a:r>
              <a:rPr lang="en-US" altLang="zh-CN" sz="2400" dirty="0"/>
              <a:t>       for(j=0;j&lt;n-i-1;j++){</a:t>
            </a:r>
          </a:p>
          <a:p>
            <a:pPr algn="just" eaLnBrk="1" hangingPunct="1"/>
            <a:r>
              <a:rPr lang="en-US" altLang="zh-CN" sz="2400" dirty="0"/>
              <a:t>           if(a[j]&gt;a[j+1]){</a:t>
            </a:r>
          </a:p>
          <a:p>
            <a:pPr algn="just" eaLnBrk="1" hangingPunct="1"/>
            <a:r>
              <a:rPr lang="en-US" altLang="zh-CN" sz="2400" dirty="0"/>
              <a:t>              t=a[j]; a[j]=a[j+1]; a[j+1]=t;}</a:t>
            </a:r>
          </a:p>
          <a:p>
            <a:pPr algn="just" eaLnBrk="1" hangingPunct="1"/>
            <a:r>
              <a:rPr lang="en-US" altLang="zh-CN" sz="2400" dirty="0"/>
              <a:t>      }</a:t>
            </a:r>
          </a:p>
          <a:p>
            <a:pPr algn="just" eaLnBrk="1" hangingPunct="1"/>
            <a:r>
              <a:rPr lang="en-US" altLang="zh-CN" sz="2400" dirty="0"/>
              <a:t>    }</a:t>
            </a:r>
          </a:p>
          <a:p>
            <a:pPr algn="just" eaLnBrk="1" hangingPunct="1"/>
            <a:r>
              <a:rPr lang="en-US" altLang="zh-CN" sz="2400" dirty="0"/>
              <a:t>} 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8C8B5F-9DF6-48AD-813E-7C260E5B72A5}"/>
              </a:ext>
            </a:extLst>
          </p:cNvPr>
          <p:cNvSpPr/>
          <p:nvPr/>
        </p:nvSpPr>
        <p:spPr>
          <a:xfrm>
            <a:off x="5868144" y="2478336"/>
            <a:ext cx="30243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/>
            <a:r>
              <a:rPr lang="en-US" altLang="zh-CN" sz="2400" dirty="0" err="1"/>
              <a:t>int</a:t>
            </a:r>
            <a:r>
              <a:rPr lang="en-US" altLang="zh-CN" sz="2400" dirty="0"/>
              <a:t>  a[5]={5,3,4,1,2};</a:t>
            </a:r>
          </a:p>
          <a:p>
            <a:pPr algn="just" eaLnBrk="1" hangingPunct="1"/>
            <a:r>
              <a:rPr lang="en-US" altLang="zh-CN" sz="2400" dirty="0"/>
              <a:t>…</a:t>
            </a:r>
          </a:p>
          <a:p>
            <a:pPr algn="just" eaLnBrk="1" hangingPunct="1"/>
            <a:r>
              <a:rPr lang="en-US" altLang="zh-CN" sz="2400" dirty="0" err="1"/>
              <a:t>bubble_sort</a:t>
            </a:r>
            <a:r>
              <a:rPr lang="en-US" altLang="zh-CN" sz="2400" dirty="0"/>
              <a:t>(a,5);</a:t>
            </a:r>
          </a:p>
          <a:p>
            <a:pPr algn="just" eaLnBrk="1" hangingPunct="1"/>
            <a:r>
              <a:rPr lang="en-US" altLang="zh-CN" sz="2400" dirty="0"/>
              <a:t>…</a:t>
            </a:r>
          </a:p>
        </p:txBody>
      </p:sp>
      <p:pic>
        <p:nvPicPr>
          <p:cNvPr id="1026" name="Picture 2" descr="Image result for 冒泡法排序 c语言">
            <a:extLst>
              <a:ext uri="{FF2B5EF4-FFF2-40B4-BE49-F238E27FC236}">
                <a16:creationId xmlns:a16="http://schemas.microsoft.com/office/drawing/2014/main" id="{9344D065-AFE5-4ADC-804D-8C2C41373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19" y="1472633"/>
            <a:ext cx="8325345" cy="515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219471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6146">
            <a:extLst>
              <a:ext uri="{FF2B5EF4-FFF2-40B4-BE49-F238E27FC236}">
                <a16:creationId xmlns:a16="http://schemas.microsoft.com/office/drawing/2014/main" id="{BA658AC0-B2B3-432F-86CA-BB721EA9E640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442913" y="116643"/>
            <a:ext cx="8540750" cy="8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None/>
            </a:pPr>
            <a:r>
              <a:rPr lang="zh-CN" altLang="en-US" sz="4000" dirty="0">
                <a:solidFill>
                  <a:srgbClr val="0066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第二章基本控制结构程序设计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EAB1514A-F52B-454E-98A0-1F441629F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196975"/>
            <a:ext cx="8353425" cy="5447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5.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文件输入输出</a:t>
            </a:r>
            <a:endParaRPr lang="en-US" altLang="zh-CN" sz="2400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FILE  *</a:t>
            </a:r>
            <a:r>
              <a:rPr lang="en-US" altLang="zh-CN" sz="2400" dirty="0" err="1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fp</a:t>
            </a:r>
            <a:r>
              <a:rPr lang="en-US" altLang="zh-CN" sz="2400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;  //</a:t>
            </a:r>
            <a:r>
              <a:rPr lang="zh-CN" altLang="en-US" sz="2400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定义文件指针</a:t>
            </a:r>
            <a:endParaRPr lang="en-US" altLang="zh-CN" sz="2400" dirty="0">
              <a:solidFill>
                <a:srgbClr val="008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lang="en-US" altLang="zh-CN" sz="2400" dirty="0" err="1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fp</a:t>
            </a:r>
            <a:r>
              <a:rPr lang="en-US" altLang="zh-CN" sz="2400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=</a:t>
            </a:r>
            <a:r>
              <a:rPr lang="en-US" altLang="zh-CN" sz="2400" dirty="0" err="1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fopen</a:t>
            </a:r>
            <a:r>
              <a:rPr lang="en-US" altLang="zh-CN" sz="2400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400" dirty="0">
                <a:solidFill>
                  <a:srgbClr val="008000"/>
                </a:solidFill>
                <a:ea typeface="楷体_GB2312" pitchFamily="49" charset="-122"/>
              </a:rPr>
              <a:t>“</a:t>
            </a:r>
            <a:r>
              <a:rPr lang="en-US" altLang="zh-CN" sz="2400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a1.txt</a:t>
            </a:r>
            <a:r>
              <a:rPr lang="en-US" altLang="zh-CN" sz="2400" dirty="0">
                <a:solidFill>
                  <a:srgbClr val="008000"/>
                </a:solidFill>
                <a:ea typeface="楷体_GB2312" pitchFamily="49" charset="-122"/>
              </a:rPr>
              <a:t>”</a:t>
            </a:r>
            <a:r>
              <a:rPr lang="en-US" altLang="zh-CN" sz="2400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en-US" altLang="zh-CN" sz="2400" dirty="0">
                <a:solidFill>
                  <a:srgbClr val="008000"/>
                </a:solidFill>
                <a:ea typeface="楷体_GB2312" pitchFamily="49" charset="-122"/>
              </a:rPr>
              <a:t>”</a:t>
            </a:r>
            <a:r>
              <a:rPr lang="en-US" altLang="zh-CN" sz="2400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sz="2400" dirty="0">
                <a:solidFill>
                  <a:srgbClr val="008000"/>
                </a:solidFill>
                <a:ea typeface="楷体_GB2312" pitchFamily="49" charset="-122"/>
              </a:rPr>
              <a:t>”</a:t>
            </a:r>
            <a:r>
              <a:rPr lang="en-US" altLang="zh-CN" sz="2400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); //</a:t>
            </a:r>
            <a:r>
              <a:rPr lang="zh-CN" altLang="en-US" sz="2400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指明打开方式</a:t>
            </a:r>
            <a:endParaRPr lang="en-US" altLang="zh-CN" sz="2400" dirty="0">
              <a:solidFill>
                <a:srgbClr val="008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 dirty="0"/>
              <a:t>for(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=0;i&lt;100;i++)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 dirty="0" err="1">
                <a:solidFill>
                  <a:srgbClr val="008000"/>
                </a:solidFill>
              </a:rPr>
              <a:t>fscanf</a:t>
            </a:r>
            <a:r>
              <a:rPr lang="en-US" altLang="zh-CN" sz="2400" dirty="0">
                <a:solidFill>
                  <a:srgbClr val="008000"/>
                </a:solidFill>
              </a:rPr>
              <a:t>(</a:t>
            </a:r>
            <a:r>
              <a:rPr lang="en-US" altLang="zh-CN" sz="2400" dirty="0" err="1">
                <a:solidFill>
                  <a:srgbClr val="008000"/>
                </a:solidFill>
              </a:rPr>
              <a:t>fp</a:t>
            </a:r>
            <a:r>
              <a:rPr lang="en-US" altLang="zh-CN" sz="2400" dirty="0">
                <a:solidFill>
                  <a:srgbClr val="008000"/>
                </a:solidFill>
              </a:rPr>
              <a:t>,”%</a:t>
            </a:r>
            <a:r>
              <a:rPr lang="en-US" altLang="zh-CN" sz="2400" dirty="0" err="1">
                <a:solidFill>
                  <a:srgbClr val="008000"/>
                </a:solidFill>
              </a:rPr>
              <a:t>d”,&amp;a</a:t>
            </a:r>
            <a:r>
              <a:rPr lang="en-US" altLang="zh-CN" sz="2400" dirty="0">
                <a:solidFill>
                  <a:srgbClr val="008000"/>
                </a:solidFill>
              </a:rPr>
              <a:t>[</a:t>
            </a:r>
            <a:r>
              <a:rPr lang="en-US" altLang="zh-CN" sz="2400" dirty="0" err="1">
                <a:solidFill>
                  <a:srgbClr val="008000"/>
                </a:solidFill>
              </a:rPr>
              <a:t>i</a:t>
            </a:r>
            <a:r>
              <a:rPr lang="en-US" altLang="zh-CN" sz="2400" dirty="0">
                <a:solidFill>
                  <a:srgbClr val="008000"/>
                </a:solidFill>
              </a:rPr>
              <a:t>]);  //</a:t>
            </a:r>
            <a:r>
              <a:rPr lang="zh-CN" altLang="en-US" sz="2400" dirty="0">
                <a:solidFill>
                  <a:srgbClr val="008000"/>
                </a:solidFill>
              </a:rPr>
              <a:t>读入数据</a:t>
            </a:r>
            <a:endParaRPr lang="en-US" altLang="zh-CN" sz="2400" dirty="0">
              <a:solidFill>
                <a:srgbClr val="008000"/>
              </a:solidFill>
            </a:endParaRPr>
          </a:p>
          <a:p>
            <a:pPr>
              <a:spcBef>
                <a:spcPct val="50000"/>
              </a:spcBef>
              <a:buNone/>
            </a:pPr>
            <a:r>
              <a:rPr lang="en-US" altLang="zh-CN" sz="2400" dirty="0" err="1">
                <a:solidFill>
                  <a:srgbClr val="008000"/>
                </a:solidFill>
              </a:rPr>
              <a:t>fclose</a:t>
            </a:r>
            <a:r>
              <a:rPr lang="en-US" altLang="zh-CN" sz="2400" dirty="0">
                <a:solidFill>
                  <a:srgbClr val="008000"/>
                </a:solidFill>
              </a:rPr>
              <a:t>(</a:t>
            </a:r>
            <a:r>
              <a:rPr lang="en-US" altLang="zh-CN" sz="2400" dirty="0" err="1">
                <a:solidFill>
                  <a:srgbClr val="008000"/>
                </a:solidFill>
              </a:rPr>
              <a:t>fp</a:t>
            </a:r>
            <a:r>
              <a:rPr lang="en-US" altLang="zh-CN" sz="2400" dirty="0">
                <a:solidFill>
                  <a:srgbClr val="008000"/>
                </a:solidFill>
              </a:rPr>
              <a:t>);//</a:t>
            </a:r>
            <a:r>
              <a:rPr lang="zh-CN" altLang="en-US" sz="2400" dirty="0">
                <a:solidFill>
                  <a:srgbClr val="008000"/>
                </a:solidFill>
              </a:rPr>
              <a:t>关闭文件关联</a:t>
            </a:r>
            <a:endParaRPr lang="en-US" altLang="zh-CN" sz="2400" dirty="0">
              <a:solidFill>
                <a:srgbClr val="008000"/>
              </a:solidFill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 dirty="0"/>
              <a:t>sort(a,100);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 dirty="0" err="1">
                <a:solidFill>
                  <a:srgbClr val="B70325"/>
                </a:solidFill>
              </a:rPr>
              <a:t>fp</a:t>
            </a:r>
            <a:r>
              <a:rPr lang="en-US" altLang="zh-CN" sz="2400" dirty="0">
                <a:solidFill>
                  <a:srgbClr val="B70325"/>
                </a:solidFill>
              </a:rPr>
              <a:t>=</a:t>
            </a:r>
            <a:r>
              <a:rPr lang="en-US" altLang="zh-CN" sz="2400" dirty="0" err="1">
                <a:solidFill>
                  <a:srgbClr val="B70325"/>
                </a:solidFill>
              </a:rPr>
              <a:t>fopen</a:t>
            </a:r>
            <a:r>
              <a:rPr lang="en-US" altLang="zh-CN" sz="2400" dirty="0">
                <a:solidFill>
                  <a:srgbClr val="B70325"/>
                </a:solidFill>
              </a:rPr>
              <a:t>(“f2.txt”, “w”);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 dirty="0"/>
              <a:t>for(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=0;i&lt;100;i++) </a:t>
            </a:r>
            <a:r>
              <a:rPr lang="en-US" altLang="zh-CN" sz="2400" dirty="0" err="1">
                <a:solidFill>
                  <a:srgbClr val="B70325"/>
                </a:solidFill>
              </a:rPr>
              <a:t>fprintf</a:t>
            </a:r>
            <a:r>
              <a:rPr lang="en-US" altLang="zh-CN" sz="2400" dirty="0">
                <a:solidFill>
                  <a:srgbClr val="B70325"/>
                </a:solidFill>
              </a:rPr>
              <a:t>(fp,”%4d”,a[</a:t>
            </a:r>
            <a:r>
              <a:rPr lang="en-US" altLang="zh-CN" sz="2400" dirty="0" err="1">
                <a:solidFill>
                  <a:srgbClr val="B70325"/>
                </a:solidFill>
              </a:rPr>
              <a:t>i</a:t>
            </a:r>
            <a:r>
              <a:rPr lang="en-US" altLang="zh-CN" sz="2400" dirty="0">
                <a:solidFill>
                  <a:srgbClr val="B70325"/>
                </a:solidFill>
              </a:rPr>
              <a:t>]);</a:t>
            </a:r>
          </a:p>
          <a:p>
            <a:pPr>
              <a:spcBef>
                <a:spcPct val="50000"/>
              </a:spcBef>
              <a:buNone/>
            </a:pPr>
            <a:r>
              <a:rPr lang="en-US" altLang="zh-CN" sz="2400" dirty="0" err="1">
                <a:solidFill>
                  <a:srgbClr val="B70325"/>
                </a:solidFill>
              </a:rPr>
              <a:t>fclose</a:t>
            </a:r>
            <a:r>
              <a:rPr lang="en-US" altLang="zh-CN" sz="2400" dirty="0">
                <a:solidFill>
                  <a:srgbClr val="B70325"/>
                </a:solidFill>
              </a:rPr>
              <a:t>(</a:t>
            </a:r>
            <a:r>
              <a:rPr lang="en-US" altLang="zh-CN" sz="2400" dirty="0" err="1">
                <a:solidFill>
                  <a:srgbClr val="B70325"/>
                </a:solidFill>
              </a:rPr>
              <a:t>fp</a:t>
            </a:r>
            <a:r>
              <a:rPr lang="en-US" altLang="zh-CN" sz="2400" dirty="0">
                <a:solidFill>
                  <a:srgbClr val="B70325"/>
                </a:solidFill>
              </a:rPr>
              <a:t>);//</a:t>
            </a:r>
            <a:r>
              <a:rPr lang="zh-CN" altLang="en-US" sz="2400" dirty="0">
                <a:solidFill>
                  <a:srgbClr val="B70325"/>
                </a:solidFill>
              </a:rPr>
              <a:t>关闭文件关联</a:t>
            </a:r>
            <a:endParaRPr lang="en-US" altLang="zh-CN" sz="2400" dirty="0">
              <a:solidFill>
                <a:srgbClr val="B7032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332616"/>
      </p:ext>
    </p:extLst>
  </p:cSld>
  <p:clrMapOvr>
    <a:masterClrMapping/>
  </p:clrMapOvr>
  <p:transition spd="slow">
    <p:push dir="d"/>
  </p:transition>
</p:sld>
</file>

<file path=ppt/theme/theme1.xml><?xml version="1.0" encoding="utf-8"?>
<a:theme xmlns:a="http://schemas.openxmlformats.org/drawingml/2006/main" name="吉祥如意">
  <a:themeElements>
    <a:clrScheme name="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DF8FF"/>
      </a:accent5>
      <a:accent6>
        <a:srgbClr val="E5CAB0"/>
      </a:accent6>
      <a:hlink>
        <a:srgbClr val="0066CC"/>
      </a:hlink>
      <a:folHlink>
        <a:srgbClr val="9F9FBF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CDESIGNN</Template>
  <TotalTime>1680</TotalTime>
  <Pages>0</Pages>
  <Words>2025</Words>
  <Characters>0</Characters>
  <Application>Microsoft Office PowerPoint</Application>
  <DocSecurity>0</DocSecurity>
  <PresentationFormat>全屏显示(4:3)</PresentationFormat>
  <Lines>0</Lines>
  <Paragraphs>275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华文行楷</vt:lpstr>
      <vt:lpstr>华文新魏</vt:lpstr>
      <vt:lpstr>楷体_GB2312</vt:lpstr>
      <vt:lpstr>隶书</vt:lpstr>
      <vt:lpstr>宋体</vt:lpstr>
      <vt:lpstr>微软雅黑</vt:lpstr>
      <vt:lpstr>幼圆</vt:lpstr>
      <vt:lpstr>Arial</vt:lpstr>
      <vt:lpstr>Calibri</vt:lpstr>
      <vt:lpstr>Tahoma</vt:lpstr>
      <vt:lpstr>Times New Roman</vt:lpstr>
      <vt:lpstr>Wingdings</vt:lpstr>
      <vt:lpstr>Wingdings 2</vt:lpstr>
      <vt:lpstr>吉祥如意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 for、while、do/while语句：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>SEU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吴乃陵</dc:creator>
  <cp:keywords/>
  <dc:description/>
  <cp:lastModifiedBy>Li</cp:lastModifiedBy>
  <cp:revision>279</cp:revision>
  <dcterms:created xsi:type="dcterms:W3CDTF">2003-11-28T08:19:28Z</dcterms:created>
  <dcterms:modified xsi:type="dcterms:W3CDTF">2017-12-04T01:11:11Z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