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19"/>
  </p:notesMasterIdLst>
  <p:sldIdLst>
    <p:sldId id="259" r:id="rId2"/>
    <p:sldId id="256" r:id="rId3"/>
    <p:sldId id="258" r:id="rId4"/>
    <p:sldId id="257" r:id="rId5"/>
    <p:sldId id="260" r:id="rId6"/>
    <p:sldId id="262" r:id="rId7"/>
    <p:sldId id="263" r:id="rId8"/>
    <p:sldId id="261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2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325"/>
    <a:srgbClr val="008000"/>
    <a:srgbClr val="663300"/>
    <a:srgbClr val="336600"/>
    <a:srgbClr val="FFFFCC"/>
    <a:srgbClr val="CCFFCC"/>
    <a:srgbClr val="0000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451" autoAdjust="0"/>
  </p:normalViewPr>
  <p:slideViewPr>
    <p:cSldViewPr>
      <p:cViewPr varScale="1">
        <p:scale>
          <a:sx n="76" d="100"/>
          <a:sy n="76" d="100"/>
        </p:scale>
        <p:origin x="1642" y="67"/>
      </p:cViewPr>
      <p:guideLst>
        <p:guide orient="horz" pos="2082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F206231-B0B9-4312-92BA-46D889BAC9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82CA7A-E296-4F63-AF3F-F90AB74C7E5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569A4C46-7DB0-4431-8509-BD40EAD38AD1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17412" name="幻灯片图像占位符 3">
            <a:extLst>
              <a:ext uri="{FF2B5EF4-FFF2-40B4-BE49-F238E27FC236}">
                <a16:creationId xmlns:a16="http://schemas.microsoft.com/office/drawing/2014/main" id="{265AF49B-60A3-4B1F-9111-3D2ED3258E6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E7BF27BA-C00A-44D9-BD70-9F62C226115F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9E60E-0360-41FB-8CB7-F8188FE991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5DCC4-2B06-4FF0-8694-2DCD437F1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48E70C82-FFFA-4F47-AA5F-64262E3524E4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66561">
            <a:extLst>
              <a:ext uri="{FF2B5EF4-FFF2-40B4-BE49-F238E27FC236}">
                <a16:creationId xmlns:a16="http://schemas.microsoft.com/office/drawing/2014/main" id="{6DC70724-0493-4F26-B7E9-DFDF98DBC90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855913" y="514350"/>
            <a:ext cx="3430587" cy="2571750"/>
          </a:xfrm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2339" name="文本占位符 66562">
            <a:extLst>
              <a:ext uri="{FF2B5EF4-FFF2-40B4-BE49-F238E27FC236}">
                <a16:creationId xmlns:a16="http://schemas.microsoft.com/office/drawing/2014/main" id="{FEB0AF73-1CD5-4D55-B837-2A0622EED8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三种循环语句的对比</a:t>
            </a:r>
          </a:p>
        </p:txBody>
      </p:sp>
    </p:spTree>
    <p:extLst>
      <p:ext uri="{BB962C8B-B14F-4D97-AF65-F5344CB8AC3E}">
        <p14:creationId xmlns:p14="http://schemas.microsoft.com/office/powerpoint/2010/main" val="161374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80863711-7757-4DA2-A933-88B42FF5A2F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78425" y="6513513"/>
            <a:ext cx="39655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r" fontAlgn="t">
              <a:spcBef>
                <a:spcPct val="50000"/>
              </a:spcBef>
              <a:buFont typeface="Arial" panose="020B0604020202020204" pitchFamily="34" charset="0"/>
              <a:buNone/>
            </a:pPr>
            <a:fld id="{A5AD5549-5469-44B2-AB4B-F549BACB442D}" type="slidenum">
              <a:rPr lang="en-US" altLang="zh-CN" sz="1200">
                <a:latin typeface="Calibri" panose="020F0502020204030204" pitchFamily="34" charset="0"/>
                <a:ea typeface="宋体" panose="02010600030101010101" pitchFamily="2" charset="-122"/>
              </a:rPr>
              <a:pPr algn="r" fontAlgn="t">
                <a:spcBef>
                  <a:spcPct val="50000"/>
                </a:spcBef>
                <a:buFont typeface="Arial" panose="020B0604020202020204" pitchFamily="34" charset="0"/>
                <a:buNone/>
              </a:pPr>
              <a:t>7</a:t>
            </a:fld>
            <a:endParaRPr lang="en-US" altLang="zh-CN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1F098A54-3140-471A-B38B-727350ADBD3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854325" y="512763"/>
            <a:ext cx="3429000" cy="2571750"/>
          </a:xfrm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0B406990-89C5-43B7-94C2-EB642F2ADA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7613" y="3255963"/>
            <a:ext cx="6704012" cy="3086100"/>
          </a:xfrm>
        </p:spPr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/>
              <a:t>break和continue练习，重点讲解</a:t>
            </a:r>
          </a:p>
        </p:txBody>
      </p:sp>
    </p:spTree>
    <p:extLst>
      <p:ext uri="{BB962C8B-B14F-4D97-AF65-F5344CB8AC3E}">
        <p14:creationId xmlns:p14="http://schemas.microsoft.com/office/powerpoint/2010/main" val="2632522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A17499D3-BB68-479C-A33F-F8733EF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859A592F-72E4-4C2C-B389-2B6BFB80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8959D9EF-0074-4C8B-B6F0-9057D758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6A32E-AB9D-43A3-AFC5-C79B016A0A0A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65966166"/>
      </p:ext>
    </p:extLst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8" cy="58705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81784" cy="58705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B456C62C-94D9-4BA9-8022-8773A82C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FEE75BA1-04DB-4F53-9AC7-1B5BED97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13405B43-AAC0-412C-AAF1-60BCA881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3AC61-2DD8-4D1A-BD14-E5D54ABE1AA0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7331077"/>
      </p:ext>
    </p:extLst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273">
            <a:extLst>
              <a:ext uri="{FF2B5EF4-FFF2-40B4-BE49-F238E27FC236}">
                <a16:creationId xmlns:a16="http://schemas.microsoft.com/office/drawing/2014/main" id="{52C736FD-A326-476D-8CB6-B381AB78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74">
            <a:extLst>
              <a:ext uri="{FF2B5EF4-FFF2-40B4-BE49-F238E27FC236}">
                <a16:creationId xmlns:a16="http://schemas.microsoft.com/office/drawing/2014/main" id="{D7A64AD8-AA5A-4D9E-9D97-456F6C99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275">
            <a:extLst>
              <a:ext uri="{FF2B5EF4-FFF2-40B4-BE49-F238E27FC236}">
                <a16:creationId xmlns:a16="http://schemas.microsoft.com/office/drawing/2014/main" id="{5F576D18-0805-4A63-83F6-54686306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4DC0-F99C-4CE8-A574-BF1B86C5FA92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4233096"/>
      </p:ext>
    </p:extLst>
  </p:cSld>
  <p:clrMapOvr>
    <a:masterClrMapping/>
  </p:clrMapOvr>
  <p:transition spd="slow">
    <p:push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0E69BE1B-B453-4B07-BFF5-861A5993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FB0657CE-F7BF-47AD-8EBD-5A15A057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248F1DAB-25B2-40D2-8EBE-E2DAA79C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808E3-1689-4D38-A443-9F4D43179647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9104736"/>
      </p:ext>
    </p:extLst>
  </p:cSld>
  <p:clrMapOvr>
    <a:masterClrMapping/>
  </p:clrMapOvr>
  <p:transition spd="slow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1439F0C3-546F-48B5-A0F7-ED76BF15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D60414A6-DE72-4FC2-AA71-25E0EE6A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DA600498-CF06-4C3A-AB82-17AB179E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25245-D0B0-4EF8-9978-2A4C0EB7F1E8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71998349"/>
      </p:ext>
    </p:extLst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995166" cy="4498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834" y="1600200"/>
            <a:ext cx="3995166" cy="4498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273">
            <a:extLst>
              <a:ext uri="{FF2B5EF4-FFF2-40B4-BE49-F238E27FC236}">
                <a16:creationId xmlns:a16="http://schemas.microsoft.com/office/drawing/2014/main" id="{D9D7554D-79AB-46A7-A1CF-371419A1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74">
            <a:extLst>
              <a:ext uri="{FF2B5EF4-FFF2-40B4-BE49-F238E27FC236}">
                <a16:creationId xmlns:a16="http://schemas.microsoft.com/office/drawing/2014/main" id="{C1CBE190-479F-414E-8876-0D82654B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275">
            <a:extLst>
              <a:ext uri="{FF2B5EF4-FFF2-40B4-BE49-F238E27FC236}">
                <a16:creationId xmlns:a16="http://schemas.microsoft.com/office/drawing/2014/main" id="{03CDECDB-F2F9-424F-BCC8-2A942BB1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F5CDF-C94E-4AAE-A6BE-E24EE2871847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99734823"/>
      </p:ext>
    </p:extLst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273">
            <a:extLst>
              <a:ext uri="{FF2B5EF4-FFF2-40B4-BE49-F238E27FC236}">
                <a16:creationId xmlns:a16="http://schemas.microsoft.com/office/drawing/2014/main" id="{303A99DE-83A0-4173-A1AB-94FC97C6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274">
            <a:extLst>
              <a:ext uri="{FF2B5EF4-FFF2-40B4-BE49-F238E27FC236}">
                <a16:creationId xmlns:a16="http://schemas.microsoft.com/office/drawing/2014/main" id="{A8657B69-C563-4755-98D4-1AC57C5C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275">
            <a:extLst>
              <a:ext uri="{FF2B5EF4-FFF2-40B4-BE49-F238E27FC236}">
                <a16:creationId xmlns:a16="http://schemas.microsoft.com/office/drawing/2014/main" id="{7D65E63B-D193-49BA-B36F-11F47D9D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A5193-B9C2-4864-B5A6-0518D7803043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0901249"/>
      </p:ext>
    </p:extLst>
  </p:cSld>
  <p:clrMapOvr>
    <a:masterClrMapping/>
  </p:clrMapOvr>
  <p:transition spd="slow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273">
            <a:extLst>
              <a:ext uri="{FF2B5EF4-FFF2-40B4-BE49-F238E27FC236}">
                <a16:creationId xmlns:a16="http://schemas.microsoft.com/office/drawing/2014/main" id="{8E4036D3-AA6E-4A8F-98E0-01DF329F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274">
            <a:extLst>
              <a:ext uri="{FF2B5EF4-FFF2-40B4-BE49-F238E27FC236}">
                <a16:creationId xmlns:a16="http://schemas.microsoft.com/office/drawing/2014/main" id="{C94288E3-5625-4DE6-89DB-A4979D55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275">
            <a:extLst>
              <a:ext uri="{FF2B5EF4-FFF2-40B4-BE49-F238E27FC236}">
                <a16:creationId xmlns:a16="http://schemas.microsoft.com/office/drawing/2014/main" id="{6691357F-C9BC-4BB5-9822-9D76B45B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2431E-E465-468D-914B-A5B33133184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3268782"/>
      </p:ext>
    </p:extLst>
  </p:cSld>
  <p:clrMapOvr>
    <a:masterClrMapping/>
  </p:clrMapOvr>
  <p:transition spd="slow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273">
            <a:extLst>
              <a:ext uri="{FF2B5EF4-FFF2-40B4-BE49-F238E27FC236}">
                <a16:creationId xmlns:a16="http://schemas.microsoft.com/office/drawing/2014/main" id="{9A3202B2-EC71-45DB-885D-A252D520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274">
            <a:extLst>
              <a:ext uri="{FF2B5EF4-FFF2-40B4-BE49-F238E27FC236}">
                <a16:creationId xmlns:a16="http://schemas.microsoft.com/office/drawing/2014/main" id="{8C3267F5-CF01-4251-8F59-15109D85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275">
            <a:extLst>
              <a:ext uri="{FF2B5EF4-FFF2-40B4-BE49-F238E27FC236}">
                <a16:creationId xmlns:a16="http://schemas.microsoft.com/office/drawing/2014/main" id="{E242DCC9-62C6-4CEF-B4C4-25DCC6DF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56F7F-C412-4778-9B96-AAA0889D2D76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08519470"/>
      </p:ext>
    </p:extLst>
  </p:cSld>
  <p:clrMapOvr>
    <a:masterClrMapping/>
  </p:clrMapOvr>
  <p:transition spd="slow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73">
            <a:extLst>
              <a:ext uri="{FF2B5EF4-FFF2-40B4-BE49-F238E27FC236}">
                <a16:creationId xmlns:a16="http://schemas.microsoft.com/office/drawing/2014/main" id="{75E788EB-A2C1-42B1-B696-27B7021B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74">
            <a:extLst>
              <a:ext uri="{FF2B5EF4-FFF2-40B4-BE49-F238E27FC236}">
                <a16:creationId xmlns:a16="http://schemas.microsoft.com/office/drawing/2014/main" id="{703D3AC2-2A2A-4760-8F6E-EC46B400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275">
            <a:extLst>
              <a:ext uri="{FF2B5EF4-FFF2-40B4-BE49-F238E27FC236}">
                <a16:creationId xmlns:a16="http://schemas.microsoft.com/office/drawing/2014/main" id="{F49851CF-FE30-4E0C-B2BE-19DD6B94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51B9A-D82B-42D6-B7D0-9B200E6B9EE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3207962"/>
      </p:ext>
    </p:extLst>
  </p:cSld>
  <p:clrMapOvr>
    <a:masterClrMapping/>
  </p:clrMapOvr>
  <p:transition spd="slow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73">
            <a:extLst>
              <a:ext uri="{FF2B5EF4-FFF2-40B4-BE49-F238E27FC236}">
                <a16:creationId xmlns:a16="http://schemas.microsoft.com/office/drawing/2014/main" id="{3CA8E78B-582E-4FF5-94A5-BFAD4600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274">
            <a:extLst>
              <a:ext uri="{FF2B5EF4-FFF2-40B4-BE49-F238E27FC236}">
                <a16:creationId xmlns:a16="http://schemas.microsoft.com/office/drawing/2014/main" id="{CE16DAC0-177A-4496-BC1B-592095F1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275">
            <a:extLst>
              <a:ext uri="{FF2B5EF4-FFF2-40B4-BE49-F238E27FC236}">
                <a16:creationId xmlns:a16="http://schemas.microsoft.com/office/drawing/2014/main" id="{6A104FEC-7A61-4ECA-BB39-72FC4F82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A7698-7734-4644-BFCF-2B050A76313E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039573"/>
      </p:ext>
    </p:extLst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73">
            <a:extLst>
              <a:ext uri="{FF2B5EF4-FFF2-40B4-BE49-F238E27FC236}">
                <a16:creationId xmlns:a16="http://schemas.microsoft.com/office/drawing/2014/main" id="{ECFDE72E-417F-4FCA-90C6-BFF38F62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274">
            <a:extLst>
              <a:ext uri="{FF2B5EF4-FFF2-40B4-BE49-F238E27FC236}">
                <a16:creationId xmlns:a16="http://schemas.microsoft.com/office/drawing/2014/main" id="{037A6358-CB3D-4E68-93C8-4DDDB858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75">
            <a:extLst>
              <a:ext uri="{FF2B5EF4-FFF2-40B4-BE49-F238E27FC236}">
                <a16:creationId xmlns:a16="http://schemas.microsoft.com/office/drawing/2014/main" id="{FE311BEC-5581-47AF-8DD5-D8F45DC8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F0B60-6736-4ED1-A319-2DED9425050A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25405835"/>
      </p:ext>
    </p:extLst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025">
            <a:extLst>
              <a:ext uri="{FF2B5EF4-FFF2-40B4-BE49-F238E27FC236}">
                <a16:creationId xmlns:a16="http://schemas.microsoft.com/office/drawing/2014/main" id="{417CF040-945E-4D4E-B23F-C73BF9E64459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0" y="0"/>
            <a:chExt cx="4971" cy="4297"/>
          </a:xfrm>
        </p:grpSpPr>
        <p:sp>
          <p:nvSpPr>
            <p:cNvPr id="2" name="矩形 1026">
              <a:extLst>
                <a:ext uri="{FF2B5EF4-FFF2-40B4-BE49-F238E27FC236}">
                  <a16:creationId xmlns:a16="http://schemas.microsoft.com/office/drawing/2014/main" id="{8013B0A8-58AA-4B63-BC3A-5C489E6DC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" name="未知">
              <a:extLst>
                <a:ext uri="{FF2B5EF4-FFF2-40B4-BE49-F238E27FC236}">
                  <a16:creationId xmlns:a16="http://schemas.microsoft.com/office/drawing/2014/main" id="{08C1336E-1CD9-45BA-AE42-76ED2F153D9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4" name="未知">
              <a:extLst>
                <a:ext uri="{FF2B5EF4-FFF2-40B4-BE49-F238E27FC236}">
                  <a16:creationId xmlns:a16="http://schemas.microsoft.com/office/drawing/2014/main" id="{62EFFE40-3380-4D7E-B3A2-82B18F23B4E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5" name="未知">
              <a:extLst>
                <a:ext uri="{FF2B5EF4-FFF2-40B4-BE49-F238E27FC236}">
                  <a16:creationId xmlns:a16="http://schemas.microsoft.com/office/drawing/2014/main" id="{E8E50026-5A3D-4F28-A4F5-A848D37A77F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未知">
              <a:extLst>
                <a:ext uri="{FF2B5EF4-FFF2-40B4-BE49-F238E27FC236}">
                  <a16:creationId xmlns:a16="http://schemas.microsoft.com/office/drawing/2014/main" id="{E2DD21E5-8EB7-4FC2-86A5-A2B3A13CA9C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未知">
              <a:extLst>
                <a:ext uri="{FF2B5EF4-FFF2-40B4-BE49-F238E27FC236}">
                  <a16:creationId xmlns:a16="http://schemas.microsoft.com/office/drawing/2014/main" id="{E53F26FD-8857-469C-A02E-C9D8360E80C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未知">
              <a:extLst>
                <a:ext uri="{FF2B5EF4-FFF2-40B4-BE49-F238E27FC236}">
                  <a16:creationId xmlns:a16="http://schemas.microsoft.com/office/drawing/2014/main" id="{BC99ABFC-8211-45DB-B850-4985445EF5F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未知">
              <a:extLst>
                <a:ext uri="{FF2B5EF4-FFF2-40B4-BE49-F238E27FC236}">
                  <a16:creationId xmlns:a16="http://schemas.microsoft.com/office/drawing/2014/main" id="{F312809A-C373-4BD8-87CB-3264A17E8FD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未知">
              <a:extLst>
                <a:ext uri="{FF2B5EF4-FFF2-40B4-BE49-F238E27FC236}">
                  <a16:creationId xmlns:a16="http://schemas.microsoft.com/office/drawing/2014/main" id="{D4218D43-8F4D-4463-A8F5-946CC93B411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6" name="未知">
              <a:extLst>
                <a:ext uri="{FF2B5EF4-FFF2-40B4-BE49-F238E27FC236}">
                  <a16:creationId xmlns:a16="http://schemas.microsoft.com/office/drawing/2014/main" id="{B090B193-3063-4366-B7E4-096E276F919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7" name="未知">
              <a:extLst>
                <a:ext uri="{FF2B5EF4-FFF2-40B4-BE49-F238E27FC236}">
                  <a16:creationId xmlns:a16="http://schemas.microsoft.com/office/drawing/2014/main" id="{9CAF863A-F1E7-4FB0-BDEF-3AE37B13EAE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31C7CE99-9FA3-4F75-9DE3-B922C4ABA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9" name="矩形 1038">
              <a:extLst>
                <a:ext uri="{FF2B5EF4-FFF2-40B4-BE49-F238E27FC236}">
                  <a16:creationId xmlns:a16="http://schemas.microsoft.com/office/drawing/2014/main" id="{38578DF2-759A-467F-9C56-A28F6A114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" name="未知">
              <a:extLst>
                <a:ext uri="{FF2B5EF4-FFF2-40B4-BE49-F238E27FC236}">
                  <a16:creationId xmlns:a16="http://schemas.microsoft.com/office/drawing/2014/main" id="{D4EF901D-5C1C-4D85-BEBD-8B6CBE28207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1" name="未知">
              <a:extLst>
                <a:ext uri="{FF2B5EF4-FFF2-40B4-BE49-F238E27FC236}">
                  <a16:creationId xmlns:a16="http://schemas.microsoft.com/office/drawing/2014/main" id="{5ECA8788-FD0B-4A6D-8031-0F82650575F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2" name="未知">
              <a:extLst>
                <a:ext uri="{FF2B5EF4-FFF2-40B4-BE49-F238E27FC236}">
                  <a16:creationId xmlns:a16="http://schemas.microsoft.com/office/drawing/2014/main" id="{5E912407-BA53-404C-BBCB-E1C7EB81262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3" name="未知">
              <a:extLst>
                <a:ext uri="{FF2B5EF4-FFF2-40B4-BE49-F238E27FC236}">
                  <a16:creationId xmlns:a16="http://schemas.microsoft.com/office/drawing/2014/main" id="{3FBBF477-4E2F-4410-9449-42AE258F300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4" name="未知">
              <a:extLst>
                <a:ext uri="{FF2B5EF4-FFF2-40B4-BE49-F238E27FC236}">
                  <a16:creationId xmlns:a16="http://schemas.microsoft.com/office/drawing/2014/main" id="{508502B7-EFA9-4FBA-AA4C-F41204CDE45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5" name="未知">
              <a:extLst>
                <a:ext uri="{FF2B5EF4-FFF2-40B4-BE49-F238E27FC236}">
                  <a16:creationId xmlns:a16="http://schemas.microsoft.com/office/drawing/2014/main" id="{00894B6C-219B-42DB-9F5B-0F6C8B01145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6" name="未知">
              <a:extLst>
                <a:ext uri="{FF2B5EF4-FFF2-40B4-BE49-F238E27FC236}">
                  <a16:creationId xmlns:a16="http://schemas.microsoft.com/office/drawing/2014/main" id="{776533D5-0847-4CA1-88AA-1BF049CF3D6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7" name="未知">
              <a:extLst>
                <a:ext uri="{FF2B5EF4-FFF2-40B4-BE49-F238E27FC236}">
                  <a16:creationId xmlns:a16="http://schemas.microsoft.com/office/drawing/2014/main" id="{A7DC2F6D-D798-4E69-8B96-EF1B59A80AE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8" name="未知">
              <a:extLst>
                <a:ext uri="{FF2B5EF4-FFF2-40B4-BE49-F238E27FC236}">
                  <a16:creationId xmlns:a16="http://schemas.microsoft.com/office/drawing/2014/main" id="{C67337DF-20A9-4BE8-B6C4-94DA4D5FE45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49" name="未知">
              <a:extLst>
                <a:ext uri="{FF2B5EF4-FFF2-40B4-BE49-F238E27FC236}">
                  <a16:creationId xmlns:a16="http://schemas.microsoft.com/office/drawing/2014/main" id="{94E2FA48-7AA8-4131-9588-28F4BC66319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0" name="矩形 1049">
              <a:extLst>
                <a:ext uri="{FF2B5EF4-FFF2-40B4-BE49-F238E27FC236}">
                  <a16:creationId xmlns:a16="http://schemas.microsoft.com/office/drawing/2014/main" id="{1D8219ED-78DB-4A09-845E-42BCDFC35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1" name="矩形 1050">
              <a:extLst>
                <a:ext uri="{FF2B5EF4-FFF2-40B4-BE49-F238E27FC236}">
                  <a16:creationId xmlns:a16="http://schemas.microsoft.com/office/drawing/2014/main" id="{30648D7B-9FF3-4B38-BE6B-D971725F7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2" name="未知">
              <a:extLst>
                <a:ext uri="{FF2B5EF4-FFF2-40B4-BE49-F238E27FC236}">
                  <a16:creationId xmlns:a16="http://schemas.microsoft.com/office/drawing/2014/main" id="{BED38CBE-85E2-45B9-A15B-FB1852C13D0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3" name="未知">
              <a:extLst>
                <a:ext uri="{FF2B5EF4-FFF2-40B4-BE49-F238E27FC236}">
                  <a16:creationId xmlns:a16="http://schemas.microsoft.com/office/drawing/2014/main" id="{0A1D9DDA-49FD-4858-869C-D3BF0CB0C6C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4" name="未知">
              <a:extLst>
                <a:ext uri="{FF2B5EF4-FFF2-40B4-BE49-F238E27FC236}">
                  <a16:creationId xmlns:a16="http://schemas.microsoft.com/office/drawing/2014/main" id="{F1166726-1302-41D1-8B0D-AB853A864C3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5" name="未知">
              <a:extLst>
                <a:ext uri="{FF2B5EF4-FFF2-40B4-BE49-F238E27FC236}">
                  <a16:creationId xmlns:a16="http://schemas.microsoft.com/office/drawing/2014/main" id="{976A5B12-E0B0-44FF-B867-76B47D5ED8E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6" name="未知">
              <a:extLst>
                <a:ext uri="{FF2B5EF4-FFF2-40B4-BE49-F238E27FC236}">
                  <a16:creationId xmlns:a16="http://schemas.microsoft.com/office/drawing/2014/main" id="{D93DEF73-644B-41A4-BA95-23059D1028D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7" name="未知">
              <a:extLst>
                <a:ext uri="{FF2B5EF4-FFF2-40B4-BE49-F238E27FC236}">
                  <a16:creationId xmlns:a16="http://schemas.microsoft.com/office/drawing/2014/main" id="{6A6AC439-79E2-4E04-83E0-030993A1906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8" name="未知">
              <a:extLst>
                <a:ext uri="{FF2B5EF4-FFF2-40B4-BE49-F238E27FC236}">
                  <a16:creationId xmlns:a16="http://schemas.microsoft.com/office/drawing/2014/main" id="{28A6C968-5B30-4DA6-B092-FB367D32170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59" name="未知">
              <a:extLst>
                <a:ext uri="{FF2B5EF4-FFF2-40B4-BE49-F238E27FC236}">
                  <a16:creationId xmlns:a16="http://schemas.microsoft.com/office/drawing/2014/main" id="{8C26E5A0-7DD2-4D42-ADFD-B41921E60E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0" name="未知">
              <a:extLst>
                <a:ext uri="{FF2B5EF4-FFF2-40B4-BE49-F238E27FC236}">
                  <a16:creationId xmlns:a16="http://schemas.microsoft.com/office/drawing/2014/main" id="{F6E76476-3938-4FA9-A1D1-8F5EB2A681E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1" name="未知">
              <a:extLst>
                <a:ext uri="{FF2B5EF4-FFF2-40B4-BE49-F238E27FC236}">
                  <a16:creationId xmlns:a16="http://schemas.microsoft.com/office/drawing/2014/main" id="{1FA86D7D-48FC-4153-9693-1DE1359AA2E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3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2" name="矩形 1061">
              <a:extLst>
                <a:ext uri="{FF2B5EF4-FFF2-40B4-BE49-F238E27FC236}">
                  <a16:creationId xmlns:a16="http://schemas.microsoft.com/office/drawing/2014/main" id="{ADE0D76F-EB79-47D6-BB1E-99262ABC8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3" name="矩形 1062">
              <a:extLst>
                <a:ext uri="{FF2B5EF4-FFF2-40B4-BE49-F238E27FC236}">
                  <a16:creationId xmlns:a16="http://schemas.microsoft.com/office/drawing/2014/main" id="{BAED4D56-722F-4104-8DE8-F8DE29F82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4" name="未知">
              <a:extLst>
                <a:ext uri="{FF2B5EF4-FFF2-40B4-BE49-F238E27FC236}">
                  <a16:creationId xmlns:a16="http://schemas.microsoft.com/office/drawing/2014/main" id="{4D992F9C-98CC-4598-A63C-1DA68C8776C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5" name="未知">
              <a:extLst>
                <a:ext uri="{FF2B5EF4-FFF2-40B4-BE49-F238E27FC236}">
                  <a16:creationId xmlns:a16="http://schemas.microsoft.com/office/drawing/2014/main" id="{93BDF783-719D-461D-9630-9C2DB7C0026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6" name="未知">
              <a:extLst>
                <a:ext uri="{FF2B5EF4-FFF2-40B4-BE49-F238E27FC236}">
                  <a16:creationId xmlns:a16="http://schemas.microsoft.com/office/drawing/2014/main" id="{747988D9-5938-4320-A93D-D40C7307F6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7" name="未知">
              <a:extLst>
                <a:ext uri="{FF2B5EF4-FFF2-40B4-BE49-F238E27FC236}">
                  <a16:creationId xmlns:a16="http://schemas.microsoft.com/office/drawing/2014/main" id="{5328F3FC-5659-4535-B860-ACB32A7B197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8" name="未知">
              <a:extLst>
                <a:ext uri="{FF2B5EF4-FFF2-40B4-BE49-F238E27FC236}">
                  <a16:creationId xmlns:a16="http://schemas.microsoft.com/office/drawing/2014/main" id="{2F163252-4E66-4596-8C38-B57AAE06328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69" name="未知">
              <a:extLst>
                <a:ext uri="{FF2B5EF4-FFF2-40B4-BE49-F238E27FC236}">
                  <a16:creationId xmlns:a16="http://schemas.microsoft.com/office/drawing/2014/main" id="{39589D90-4AC9-4E85-9A85-DC6DB558F3D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0" name="未知">
              <a:extLst>
                <a:ext uri="{FF2B5EF4-FFF2-40B4-BE49-F238E27FC236}">
                  <a16:creationId xmlns:a16="http://schemas.microsoft.com/office/drawing/2014/main" id="{BC482950-B700-4CD6-B3E3-0AE17001F10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1" name="未知">
              <a:extLst>
                <a:ext uri="{FF2B5EF4-FFF2-40B4-BE49-F238E27FC236}">
                  <a16:creationId xmlns:a16="http://schemas.microsoft.com/office/drawing/2014/main" id="{3CF79A46-53BB-4465-8C54-7D7B2469C87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2" name="未知">
              <a:extLst>
                <a:ext uri="{FF2B5EF4-FFF2-40B4-BE49-F238E27FC236}">
                  <a16:creationId xmlns:a16="http://schemas.microsoft.com/office/drawing/2014/main" id="{2309CED1-666C-4006-8FC2-A6C49D463E6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3" name="未知">
              <a:extLst>
                <a:ext uri="{FF2B5EF4-FFF2-40B4-BE49-F238E27FC236}">
                  <a16:creationId xmlns:a16="http://schemas.microsoft.com/office/drawing/2014/main" id="{2706F010-22EE-4438-8FDD-3A179C9C572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7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4" name="矩形 1073">
              <a:extLst>
                <a:ext uri="{FF2B5EF4-FFF2-40B4-BE49-F238E27FC236}">
                  <a16:creationId xmlns:a16="http://schemas.microsoft.com/office/drawing/2014/main" id="{DCF7855F-5EFB-4079-B5CE-8DE528328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5" name="矩形 1074">
              <a:extLst>
                <a:ext uri="{FF2B5EF4-FFF2-40B4-BE49-F238E27FC236}">
                  <a16:creationId xmlns:a16="http://schemas.microsoft.com/office/drawing/2014/main" id="{A0D32355-4B48-45F4-83D7-CF4A929A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6" name="未知">
              <a:extLst>
                <a:ext uri="{FF2B5EF4-FFF2-40B4-BE49-F238E27FC236}">
                  <a16:creationId xmlns:a16="http://schemas.microsoft.com/office/drawing/2014/main" id="{F0F7AB89-5B82-4D86-A827-68BAA98C07F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7" name="未知">
              <a:extLst>
                <a:ext uri="{FF2B5EF4-FFF2-40B4-BE49-F238E27FC236}">
                  <a16:creationId xmlns:a16="http://schemas.microsoft.com/office/drawing/2014/main" id="{D761F981-CAC3-4835-BC38-43730C7D367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8" name="未知">
              <a:extLst>
                <a:ext uri="{FF2B5EF4-FFF2-40B4-BE49-F238E27FC236}">
                  <a16:creationId xmlns:a16="http://schemas.microsoft.com/office/drawing/2014/main" id="{9760F804-80CD-485C-B76A-8D16EB514DE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79" name="未知">
              <a:extLst>
                <a:ext uri="{FF2B5EF4-FFF2-40B4-BE49-F238E27FC236}">
                  <a16:creationId xmlns:a16="http://schemas.microsoft.com/office/drawing/2014/main" id="{E51C691B-97A2-4CB1-A201-EBBF348D3A3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0" name="未知">
              <a:extLst>
                <a:ext uri="{FF2B5EF4-FFF2-40B4-BE49-F238E27FC236}">
                  <a16:creationId xmlns:a16="http://schemas.microsoft.com/office/drawing/2014/main" id="{7120C92B-7105-4823-BB54-94803FC8C3C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1" name="未知">
              <a:extLst>
                <a:ext uri="{FF2B5EF4-FFF2-40B4-BE49-F238E27FC236}">
                  <a16:creationId xmlns:a16="http://schemas.microsoft.com/office/drawing/2014/main" id="{20081DCE-1AC4-49F7-BA93-71A20BA5FB0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2" name="未知">
              <a:extLst>
                <a:ext uri="{FF2B5EF4-FFF2-40B4-BE49-F238E27FC236}">
                  <a16:creationId xmlns:a16="http://schemas.microsoft.com/office/drawing/2014/main" id="{D4EBB4B6-D6BA-452C-B019-1CFF900989D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3" name="未知">
              <a:extLst>
                <a:ext uri="{FF2B5EF4-FFF2-40B4-BE49-F238E27FC236}">
                  <a16:creationId xmlns:a16="http://schemas.microsoft.com/office/drawing/2014/main" id="{ABD1078C-3A23-4C80-8295-21CB09F047B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4" name="未知">
              <a:extLst>
                <a:ext uri="{FF2B5EF4-FFF2-40B4-BE49-F238E27FC236}">
                  <a16:creationId xmlns:a16="http://schemas.microsoft.com/office/drawing/2014/main" id="{A989A305-B3A1-4CDC-8C4E-795F1587AA8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5" name="未知">
              <a:extLst>
                <a:ext uri="{FF2B5EF4-FFF2-40B4-BE49-F238E27FC236}">
                  <a16:creationId xmlns:a16="http://schemas.microsoft.com/office/drawing/2014/main" id="{69577A59-F81C-454F-A58C-B6B3CF60241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6" name="矩形 1085">
              <a:extLst>
                <a:ext uri="{FF2B5EF4-FFF2-40B4-BE49-F238E27FC236}">
                  <a16:creationId xmlns:a16="http://schemas.microsoft.com/office/drawing/2014/main" id="{024E03B0-81EE-47B5-BC1D-AC54467CB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7" name="矩形 1086">
              <a:extLst>
                <a:ext uri="{FF2B5EF4-FFF2-40B4-BE49-F238E27FC236}">
                  <a16:creationId xmlns:a16="http://schemas.microsoft.com/office/drawing/2014/main" id="{A3E49720-45A5-4C79-8E3F-A540BC480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8" name="未知">
              <a:extLst>
                <a:ext uri="{FF2B5EF4-FFF2-40B4-BE49-F238E27FC236}">
                  <a16:creationId xmlns:a16="http://schemas.microsoft.com/office/drawing/2014/main" id="{8D55276D-3793-4D64-94A4-DF3D6A46712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89" name="未知">
              <a:extLst>
                <a:ext uri="{FF2B5EF4-FFF2-40B4-BE49-F238E27FC236}">
                  <a16:creationId xmlns:a16="http://schemas.microsoft.com/office/drawing/2014/main" id="{8243C1B2-35F1-44BD-B156-9E8B28E2B23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0" name="未知">
              <a:extLst>
                <a:ext uri="{FF2B5EF4-FFF2-40B4-BE49-F238E27FC236}">
                  <a16:creationId xmlns:a16="http://schemas.microsoft.com/office/drawing/2014/main" id="{B4CB5F8E-7450-4EA8-B803-099FA2FF47D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1" name="未知">
              <a:extLst>
                <a:ext uri="{FF2B5EF4-FFF2-40B4-BE49-F238E27FC236}">
                  <a16:creationId xmlns:a16="http://schemas.microsoft.com/office/drawing/2014/main" id="{9E9628AB-200A-4C7C-9871-E8F81B4E814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2" name="未知">
              <a:extLst>
                <a:ext uri="{FF2B5EF4-FFF2-40B4-BE49-F238E27FC236}">
                  <a16:creationId xmlns:a16="http://schemas.microsoft.com/office/drawing/2014/main" id="{3C611022-0539-4BF4-A1A6-1703536FC28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3" name="未知">
              <a:extLst>
                <a:ext uri="{FF2B5EF4-FFF2-40B4-BE49-F238E27FC236}">
                  <a16:creationId xmlns:a16="http://schemas.microsoft.com/office/drawing/2014/main" id="{0D7A793D-8C1F-4D71-BDCF-49962598B7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4" name="未知">
              <a:extLst>
                <a:ext uri="{FF2B5EF4-FFF2-40B4-BE49-F238E27FC236}">
                  <a16:creationId xmlns:a16="http://schemas.microsoft.com/office/drawing/2014/main" id="{3E144DE0-913B-4BBC-9A46-839B5D08F3F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5" name="未知">
              <a:extLst>
                <a:ext uri="{FF2B5EF4-FFF2-40B4-BE49-F238E27FC236}">
                  <a16:creationId xmlns:a16="http://schemas.microsoft.com/office/drawing/2014/main" id="{D3711DD6-9470-4D28-834D-1DBDD03655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6" name="未知">
              <a:extLst>
                <a:ext uri="{FF2B5EF4-FFF2-40B4-BE49-F238E27FC236}">
                  <a16:creationId xmlns:a16="http://schemas.microsoft.com/office/drawing/2014/main" id="{F158A62D-1CAD-4324-9F9C-34CDB7E35EE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7" name="未知">
              <a:extLst>
                <a:ext uri="{FF2B5EF4-FFF2-40B4-BE49-F238E27FC236}">
                  <a16:creationId xmlns:a16="http://schemas.microsoft.com/office/drawing/2014/main" id="{6192CB76-738E-4505-B91B-788AF9EC36A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8" name="矩形 1097">
              <a:extLst>
                <a:ext uri="{FF2B5EF4-FFF2-40B4-BE49-F238E27FC236}">
                  <a16:creationId xmlns:a16="http://schemas.microsoft.com/office/drawing/2014/main" id="{F74C2821-6BDC-4579-9164-6B8E12432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99" name="矩形 1098">
              <a:extLst>
                <a:ext uri="{FF2B5EF4-FFF2-40B4-BE49-F238E27FC236}">
                  <a16:creationId xmlns:a16="http://schemas.microsoft.com/office/drawing/2014/main" id="{FA562261-CCF4-46EF-AF10-8E4F0470E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0" name="未知">
              <a:extLst>
                <a:ext uri="{FF2B5EF4-FFF2-40B4-BE49-F238E27FC236}">
                  <a16:creationId xmlns:a16="http://schemas.microsoft.com/office/drawing/2014/main" id="{77CFE9D2-4AB3-4331-8ECB-095F8DC2600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1" name="未知">
              <a:extLst>
                <a:ext uri="{FF2B5EF4-FFF2-40B4-BE49-F238E27FC236}">
                  <a16:creationId xmlns:a16="http://schemas.microsoft.com/office/drawing/2014/main" id="{AF9E7D1F-428D-45EC-AF69-C8A32D12D3C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2" name="未知">
              <a:extLst>
                <a:ext uri="{FF2B5EF4-FFF2-40B4-BE49-F238E27FC236}">
                  <a16:creationId xmlns:a16="http://schemas.microsoft.com/office/drawing/2014/main" id="{6D560821-52A9-4699-A69A-A7321CBEFB5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3" name="未知">
              <a:extLst>
                <a:ext uri="{FF2B5EF4-FFF2-40B4-BE49-F238E27FC236}">
                  <a16:creationId xmlns:a16="http://schemas.microsoft.com/office/drawing/2014/main" id="{A4DF3779-F628-421F-A049-61A352C8388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4" name="未知">
              <a:extLst>
                <a:ext uri="{FF2B5EF4-FFF2-40B4-BE49-F238E27FC236}">
                  <a16:creationId xmlns:a16="http://schemas.microsoft.com/office/drawing/2014/main" id="{93597E4F-0188-4D1E-BDA1-317A918E26B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5" name="未知">
              <a:extLst>
                <a:ext uri="{FF2B5EF4-FFF2-40B4-BE49-F238E27FC236}">
                  <a16:creationId xmlns:a16="http://schemas.microsoft.com/office/drawing/2014/main" id="{556F0D62-56AC-4EEF-B5BF-714DF75B635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6" name="未知">
              <a:extLst>
                <a:ext uri="{FF2B5EF4-FFF2-40B4-BE49-F238E27FC236}">
                  <a16:creationId xmlns:a16="http://schemas.microsoft.com/office/drawing/2014/main" id="{7424F344-5FE4-4977-8D5E-17A4E3B0B19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7" name="未知">
              <a:extLst>
                <a:ext uri="{FF2B5EF4-FFF2-40B4-BE49-F238E27FC236}">
                  <a16:creationId xmlns:a16="http://schemas.microsoft.com/office/drawing/2014/main" id="{0588A7A2-AF66-4568-97FD-5B8B52257FA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8" name="未知">
              <a:extLst>
                <a:ext uri="{FF2B5EF4-FFF2-40B4-BE49-F238E27FC236}">
                  <a16:creationId xmlns:a16="http://schemas.microsoft.com/office/drawing/2014/main" id="{A6640565-2256-4B1D-9ED2-E1A8EC34C2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09" name="未知">
              <a:extLst>
                <a:ext uri="{FF2B5EF4-FFF2-40B4-BE49-F238E27FC236}">
                  <a16:creationId xmlns:a16="http://schemas.microsoft.com/office/drawing/2014/main" id="{96813D64-CC26-4176-9D97-5A53E923093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1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0" name="矩形 1109">
              <a:extLst>
                <a:ext uri="{FF2B5EF4-FFF2-40B4-BE49-F238E27FC236}">
                  <a16:creationId xmlns:a16="http://schemas.microsoft.com/office/drawing/2014/main" id="{62617E62-D854-4540-B7B9-0BE837D9E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1" name="矩形 1110">
              <a:extLst>
                <a:ext uri="{FF2B5EF4-FFF2-40B4-BE49-F238E27FC236}">
                  <a16:creationId xmlns:a16="http://schemas.microsoft.com/office/drawing/2014/main" id="{B2E898DE-44FB-4FE1-81FC-090B3DD41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2" name="未知">
              <a:extLst>
                <a:ext uri="{FF2B5EF4-FFF2-40B4-BE49-F238E27FC236}">
                  <a16:creationId xmlns:a16="http://schemas.microsoft.com/office/drawing/2014/main" id="{F69FDBA7-68D0-456B-BEFE-45FF3F3C86A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3" name="未知">
              <a:extLst>
                <a:ext uri="{FF2B5EF4-FFF2-40B4-BE49-F238E27FC236}">
                  <a16:creationId xmlns:a16="http://schemas.microsoft.com/office/drawing/2014/main" id="{26DF2770-585B-490F-8084-C234B8B6D38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4" name="未知">
              <a:extLst>
                <a:ext uri="{FF2B5EF4-FFF2-40B4-BE49-F238E27FC236}">
                  <a16:creationId xmlns:a16="http://schemas.microsoft.com/office/drawing/2014/main" id="{73CBE763-506C-4BD1-9B0C-FC2B8FE90A2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5" name="未知">
              <a:extLst>
                <a:ext uri="{FF2B5EF4-FFF2-40B4-BE49-F238E27FC236}">
                  <a16:creationId xmlns:a16="http://schemas.microsoft.com/office/drawing/2014/main" id="{24792925-4357-4A28-8FF2-FCF0F0A32AA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6" name="未知">
              <a:extLst>
                <a:ext uri="{FF2B5EF4-FFF2-40B4-BE49-F238E27FC236}">
                  <a16:creationId xmlns:a16="http://schemas.microsoft.com/office/drawing/2014/main" id="{84F2EDCD-9409-460B-BBD6-945F196B55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7" name="未知">
              <a:extLst>
                <a:ext uri="{FF2B5EF4-FFF2-40B4-BE49-F238E27FC236}">
                  <a16:creationId xmlns:a16="http://schemas.microsoft.com/office/drawing/2014/main" id="{D71F5893-2BCD-445B-9281-12E1D67CE47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8" name="未知">
              <a:extLst>
                <a:ext uri="{FF2B5EF4-FFF2-40B4-BE49-F238E27FC236}">
                  <a16:creationId xmlns:a16="http://schemas.microsoft.com/office/drawing/2014/main" id="{FA87D854-7D94-462D-AC52-0F148D2130B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19" name="未知">
              <a:extLst>
                <a:ext uri="{FF2B5EF4-FFF2-40B4-BE49-F238E27FC236}">
                  <a16:creationId xmlns:a16="http://schemas.microsoft.com/office/drawing/2014/main" id="{610AAD0C-F655-4D2A-854E-686C5AC69F7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0" name="未知">
              <a:extLst>
                <a:ext uri="{FF2B5EF4-FFF2-40B4-BE49-F238E27FC236}">
                  <a16:creationId xmlns:a16="http://schemas.microsoft.com/office/drawing/2014/main" id="{3AE36ED7-1DE7-4370-BB83-25ABEEF31A1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1" name="未知">
              <a:extLst>
                <a:ext uri="{FF2B5EF4-FFF2-40B4-BE49-F238E27FC236}">
                  <a16:creationId xmlns:a16="http://schemas.microsoft.com/office/drawing/2014/main" id="{20026C6A-B760-4D59-875A-5091D2AA505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16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2" name="矩形 1121">
              <a:extLst>
                <a:ext uri="{FF2B5EF4-FFF2-40B4-BE49-F238E27FC236}">
                  <a16:creationId xmlns:a16="http://schemas.microsoft.com/office/drawing/2014/main" id="{BA15D972-25BA-4F02-ACDE-3AECF0C8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3" name="矩形 1122">
              <a:extLst>
                <a:ext uri="{FF2B5EF4-FFF2-40B4-BE49-F238E27FC236}">
                  <a16:creationId xmlns:a16="http://schemas.microsoft.com/office/drawing/2014/main" id="{FBE2D810-F2FD-4C97-B8CF-350DAA496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4" name="未知">
              <a:extLst>
                <a:ext uri="{FF2B5EF4-FFF2-40B4-BE49-F238E27FC236}">
                  <a16:creationId xmlns:a16="http://schemas.microsoft.com/office/drawing/2014/main" id="{F3BACF7A-E0F0-431C-9250-B143CAAD9AE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5" name="未知">
              <a:extLst>
                <a:ext uri="{FF2B5EF4-FFF2-40B4-BE49-F238E27FC236}">
                  <a16:creationId xmlns:a16="http://schemas.microsoft.com/office/drawing/2014/main" id="{7E0C00FD-3155-4A8F-8E40-54B684735AA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6" name="未知">
              <a:extLst>
                <a:ext uri="{FF2B5EF4-FFF2-40B4-BE49-F238E27FC236}">
                  <a16:creationId xmlns:a16="http://schemas.microsoft.com/office/drawing/2014/main" id="{6E6412ED-1875-460D-917D-753DE5E2672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7" name="未知">
              <a:extLst>
                <a:ext uri="{FF2B5EF4-FFF2-40B4-BE49-F238E27FC236}">
                  <a16:creationId xmlns:a16="http://schemas.microsoft.com/office/drawing/2014/main" id="{F447ECCB-68B8-49C4-AA87-8DA35B179FE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8" name="未知">
              <a:extLst>
                <a:ext uri="{FF2B5EF4-FFF2-40B4-BE49-F238E27FC236}">
                  <a16:creationId xmlns:a16="http://schemas.microsoft.com/office/drawing/2014/main" id="{28AF3FB0-701A-4665-B9CA-C4C3D727725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29" name="未知">
              <a:extLst>
                <a:ext uri="{FF2B5EF4-FFF2-40B4-BE49-F238E27FC236}">
                  <a16:creationId xmlns:a16="http://schemas.microsoft.com/office/drawing/2014/main" id="{0A7775F4-0D1D-4937-AE72-9D9A8486576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0" name="未知">
              <a:extLst>
                <a:ext uri="{FF2B5EF4-FFF2-40B4-BE49-F238E27FC236}">
                  <a16:creationId xmlns:a16="http://schemas.microsoft.com/office/drawing/2014/main" id="{ABA2AF81-A8A8-41DA-A49B-E832607975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1" name="未知">
              <a:extLst>
                <a:ext uri="{FF2B5EF4-FFF2-40B4-BE49-F238E27FC236}">
                  <a16:creationId xmlns:a16="http://schemas.microsoft.com/office/drawing/2014/main" id="{507FC69B-11A1-4190-8FDB-17EC0727E65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2" name="未知">
              <a:extLst>
                <a:ext uri="{FF2B5EF4-FFF2-40B4-BE49-F238E27FC236}">
                  <a16:creationId xmlns:a16="http://schemas.microsoft.com/office/drawing/2014/main" id="{4E025926-87CC-4D30-86F1-1968941E1E0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3" name="未知">
              <a:extLst>
                <a:ext uri="{FF2B5EF4-FFF2-40B4-BE49-F238E27FC236}">
                  <a16:creationId xmlns:a16="http://schemas.microsoft.com/office/drawing/2014/main" id="{6FE1799E-72FB-412A-A9D5-6C992A8239F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1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4" name="矩形 1133">
              <a:extLst>
                <a:ext uri="{FF2B5EF4-FFF2-40B4-BE49-F238E27FC236}">
                  <a16:creationId xmlns:a16="http://schemas.microsoft.com/office/drawing/2014/main" id="{71238946-802B-4C8B-B382-EDCBCFA78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5" name="矩形 1134">
              <a:extLst>
                <a:ext uri="{FF2B5EF4-FFF2-40B4-BE49-F238E27FC236}">
                  <a16:creationId xmlns:a16="http://schemas.microsoft.com/office/drawing/2014/main" id="{4B895816-16CF-47E1-80FF-3A6B80224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6" name="未知">
              <a:extLst>
                <a:ext uri="{FF2B5EF4-FFF2-40B4-BE49-F238E27FC236}">
                  <a16:creationId xmlns:a16="http://schemas.microsoft.com/office/drawing/2014/main" id="{17B9D122-456D-4E39-81BF-941939A4679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7" name="未知">
              <a:extLst>
                <a:ext uri="{FF2B5EF4-FFF2-40B4-BE49-F238E27FC236}">
                  <a16:creationId xmlns:a16="http://schemas.microsoft.com/office/drawing/2014/main" id="{6E77D9D2-07EE-408C-910C-EDF47362D3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8" name="未知">
              <a:extLst>
                <a:ext uri="{FF2B5EF4-FFF2-40B4-BE49-F238E27FC236}">
                  <a16:creationId xmlns:a16="http://schemas.microsoft.com/office/drawing/2014/main" id="{46D914C6-6ECC-4383-A4FC-6121E78A6A3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39" name="未知">
              <a:extLst>
                <a:ext uri="{FF2B5EF4-FFF2-40B4-BE49-F238E27FC236}">
                  <a16:creationId xmlns:a16="http://schemas.microsoft.com/office/drawing/2014/main" id="{E9BFE0AB-0CFF-46B1-B22A-1C32A3E6B4E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0" name="未知">
              <a:extLst>
                <a:ext uri="{FF2B5EF4-FFF2-40B4-BE49-F238E27FC236}">
                  <a16:creationId xmlns:a16="http://schemas.microsoft.com/office/drawing/2014/main" id="{373D730E-2750-407F-A191-993562E9D38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1" name="未知">
              <a:extLst>
                <a:ext uri="{FF2B5EF4-FFF2-40B4-BE49-F238E27FC236}">
                  <a16:creationId xmlns:a16="http://schemas.microsoft.com/office/drawing/2014/main" id="{178AC53B-480C-4F61-97DF-12AE32C84F6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2" name="未知">
              <a:extLst>
                <a:ext uri="{FF2B5EF4-FFF2-40B4-BE49-F238E27FC236}">
                  <a16:creationId xmlns:a16="http://schemas.microsoft.com/office/drawing/2014/main" id="{EE5D2EEE-B6F8-411B-87F1-261E308863F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3" name="未知">
              <a:extLst>
                <a:ext uri="{FF2B5EF4-FFF2-40B4-BE49-F238E27FC236}">
                  <a16:creationId xmlns:a16="http://schemas.microsoft.com/office/drawing/2014/main" id="{8C160F05-C7A1-4B16-941F-8F327998DA8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4" name="未知">
              <a:extLst>
                <a:ext uri="{FF2B5EF4-FFF2-40B4-BE49-F238E27FC236}">
                  <a16:creationId xmlns:a16="http://schemas.microsoft.com/office/drawing/2014/main" id="{CA7461D8-843B-460E-BDA1-281468C2ED1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5" name="未知">
              <a:extLst>
                <a:ext uri="{FF2B5EF4-FFF2-40B4-BE49-F238E27FC236}">
                  <a16:creationId xmlns:a16="http://schemas.microsoft.com/office/drawing/2014/main" id="{79873764-866C-436E-A72B-E952648685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05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6" name="矩形 1145">
              <a:extLst>
                <a:ext uri="{FF2B5EF4-FFF2-40B4-BE49-F238E27FC236}">
                  <a16:creationId xmlns:a16="http://schemas.microsoft.com/office/drawing/2014/main" id="{0F0017D9-F4F7-4CE2-800D-47A1197C1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7" name="矩形 1146">
              <a:extLst>
                <a:ext uri="{FF2B5EF4-FFF2-40B4-BE49-F238E27FC236}">
                  <a16:creationId xmlns:a16="http://schemas.microsoft.com/office/drawing/2014/main" id="{C00ACCB5-6BC1-4056-92E7-47D3A6F06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8" name="未知">
              <a:extLst>
                <a:ext uri="{FF2B5EF4-FFF2-40B4-BE49-F238E27FC236}">
                  <a16:creationId xmlns:a16="http://schemas.microsoft.com/office/drawing/2014/main" id="{981BF363-5B07-4E10-A19D-1C99A394416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49" name="未知">
              <a:extLst>
                <a:ext uri="{FF2B5EF4-FFF2-40B4-BE49-F238E27FC236}">
                  <a16:creationId xmlns:a16="http://schemas.microsoft.com/office/drawing/2014/main" id="{AB7ABC09-AA34-423B-A403-F4437BCFF9F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0" name="未知">
              <a:extLst>
                <a:ext uri="{FF2B5EF4-FFF2-40B4-BE49-F238E27FC236}">
                  <a16:creationId xmlns:a16="http://schemas.microsoft.com/office/drawing/2014/main" id="{48A22E96-38DD-4150-9095-0687B755B5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1" name="未知">
              <a:extLst>
                <a:ext uri="{FF2B5EF4-FFF2-40B4-BE49-F238E27FC236}">
                  <a16:creationId xmlns:a16="http://schemas.microsoft.com/office/drawing/2014/main" id="{9B167C35-3A99-4601-98DD-55AE2DB695F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2" name="未知">
              <a:extLst>
                <a:ext uri="{FF2B5EF4-FFF2-40B4-BE49-F238E27FC236}">
                  <a16:creationId xmlns:a16="http://schemas.microsoft.com/office/drawing/2014/main" id="{8CBD1F90-D14E-46C8-8BCD-49995721A08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3" name="未知">
              <a:extLst>
                <a:ext uri="{FF2B5EF4-FFF2-40B4-BE49-F238E27FC236}">
                  <a16:creationId xmlns:a16="http://schemas.microsoft.com/office/drawing/2014/main" id="{3A7F2A9A-B63D-428E-8188-0E5E5E8BFE7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4" name="未知">
              <a:extLst>
                <a:ext uri="{FF2B5EF4-FFF2-40B4-BE49-F238E27FC236}">
                  <a16:creationId xmlns:a16="http://schemas.microsoft.com/office/drawing/2014/main" id="{6725E122-EBE8-4BF5-BF0C-8E61827B7F1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5" name="未知">
              <a:extLst>
                <a:ext uri="{FF2B5EF4-FFF2-40B4-BE49-F238E27FC236}">
                  <a16:creationId xmlns:a16="http://schemas.microsoft.com/office/drawing/2014/main" id="{E5EDF702-5727-46EC-BB7E-2D2CE55A2E9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6" name="未知">
              <a:extLst>
                <a:ext uri="{FF2B5EF4-FFF2-40B4-BE49-F238E27FC236}">
                  <a16:creationId xmlns:a16="http://schemas.microsoft.com/office/drawing/2014/main" id="{44D89C3F-8094-475E-88C8-123177DB3C7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7" name="未知">
              <a:extLst>
                <a:ext uri="{FF2B5EF4-FFF2-40B4-BE49-F238E27FC236}">
                  <a16:creationId xmlns:a16="http://schemas.microsoft.com/office/drawing/2014/main" id="{71DEF216-1F33-4EF8-9135-425CDB087CA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50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8" name="矩形 1157">
              <a:extLst>
                <a:ext uri="{FF2B5EF4-FFF2-40B4-BE49-F238E27FC236}">
                  <a16:creationId xmlns:a16="http://schemas.microsoft.com/office/drawing/2014/main" id="{D9F7361D-8022-4201-B51B-1210A56F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59" name="矩形 1158">
              <a:extLst>
                <a:ext uri="{FF2B5EF4-FFF2-40B4-BE49-F238E27FC236}">
                  <a16:creationId xmlns:a16="http://schemas.microsoft.com/office/drawing/2014/main" id="{472511B7-3514-4163-A28C-1702DCC3B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0" name="未知">
              <a:extLst>
                <a:ext uri="{FF2B5EF4-FFF2-40B4-BE49-F238E27FC236}">
                  <a16:creationId xmlns:a16="http://schemas.microsoft.com/office/drawing/2014/main" id="{21030D71-AC25-4609-BE53-296C4B282E7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1" name="未知">
              <a:extLst>
                <a:ext uri="{FF2B5EF4-FFF2-40B4-BE49-F238E27FC236}">
                  <a16:creationId xmlns:a16="http://schemas.microsoft.com/office/drawing/2014/main" id="{33C6651C-266E-47E3-9A77-246C5058C1F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2" name="未知">
              <a:extLst>
                <a:ext uri="{FF2B5EF4-FFF2-40B4-BE49-F238E27FC236}">
                  <a16:creationId xmlns:a16="http://schemas.microsoft.com/office/drawing/2014/main" id="{AB47F528-056D-4FC1-B8B8-5E6B99BBCC6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3" name="未知">
              <a:extLst>
                <a:ext uri="{FF2B5EF4-FFF2-40B4-BE49-F238E27FC236}">
                  <a16:creationId xmlns:a16="http://schemas.microsoft.com/office/drawing/2014/main" id="{15ED17A7-C96A-4AF6-A2DE-2FBE7899407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4" name="未知">
              <a:extLst>
                <a:ext uri="{FF2B5EF4-FFF2-40B4-BE49-F238E27FC236}">
                  <a16:creationId xmlns:a16="http://schemas.microsoft.com/office/drawing/2014/main" id="{B5E89177-953F-4B8D-98AB-8A09968758A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5" name="未知">
              <a:extLst>
                <a:ext uri="{FF2B5EF4-FFF2-40B4-BE49-F238E27FC236}">
                  <a16:creationId xmlns:a16="http://schemas.microsoft.com/office/drawing/2014/main" id="{366E1686-5607-46CB-837E-23C1EA1B18D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6" name="未知">
              <a:extLst>
                <a:ext uri="{FF2B5EF4-FFF2-40B4-BE49-F238E27FC236}">
                  <a16:creationId xmlns:a16="http://schemas.microsoft.com/office/drawing/2014/main" id="{2D19EF33-4BF6-4390-8180-EB5EEDBA070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7" name="未知">
              <a:extLst>
                <a:ext uri="{FF2B5EF4-FFF2-40B4-BE49-F238E27FC236}">
                  <a16:creationId xmlns:a16="http://schemas.microsoft.com/office/drawing/2014/main" id="{FD248B74-FA54-4E0D-841A-999BAF7DD7E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8" name="未知">
              <a:extLst>
                <a:ext uri="{FF2B5EF4-FFF2-40B4-BE49-F238E27FC236}">
                  <a16:creationId xmlns:a16="http://schemas.microsoft.com/office/drawing/2014/main" id="{F8AD9B59-179B-4AF9-A262-398A6183900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69" name="未知">
              <a:extLst>
                <a:ext uri="{FF2B5EF4-FFF2-40B4-BE49-F238E27FC236}">
                  <a16:creationId xmlns:a16="http://schemas.microsoft.com/office/drawing/2014/main" id="{F1ADC018-9303-4207-8145-BD1DA95EAED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95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0" name="矩形 1169">
              <a:extLst>
                <a:ext uri="{FF2B5EF4-FFF2-40B4-BE49-F238E27FC236}">
                  <a16:creationId xmlns:a16="http://schemas.microsoft.com/office/drawing/2014/main" id="{77059D3E-73D4-429D-863B-A41005C3D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1" name="未知">
              <a:extLst>
                <a:ext uri="{FF2B5EF4-FFF2-40B4-BE49-F238E27FC236}">
                  <a16:creationId xmlns:a16="http://schemas.microsoft.com/office/drawing/2014/main" id="{1F8B4F6E-0CB7-4557-907B-CED37A6F5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81"/>
              <a:ext cx="20" cy="1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27" name="组合 1171">
            <a:extLst>
              <a:ext uri="{FF2B5EF4-FFF2-40B4-BE49-F238E27FC236}">
                <a16:creationId xmlns:a16="http://schemas.microsoft.com/office/drawing/2014/main" id="{05EE1407-606D-4B78-AC92-72C29312263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0" y="0"/>
            <a:chExt cx="1062" cy="981"/>
          </a:xfrm>
        </p:grpSpPr>
        <p:sp>
          <p:nvSpPr>
            <p:cNvPr id="1173" name="未知">
              <a:extLst>
                <a:ext uri="{FF2B5EF4-FFF2-40B4-BE49-F238E27FC236}">
                  <a16:creationId xmlns:a16="http://schemas.microsoft.com/office/drawing/2014/main" id="{8BC373D4-17D1-4C5C-B77E-9A0AECF07E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4" name="未知">
              <a:extLst>
                <a:ext uri="{FF2B5EF4-FFF2-40B4-BE49-F238E27FC236}">
                  <a16:creationId xmlns:a16="http://schemas.microsoft.com/office/drawing/2014/main" id="{52691D4F-885A-46CA-AB01-AAE272529916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5" name="未知">
              <a:extLst>
                <a:ext uri="{FF2B5EF4-FFF2-40B4-BE49-F238E27FC236}">
                  <a16:creationId xmlns:a16="http://schemas.microsoft.com/office/drawing/2014/main" id="{15E3A759-8322-4154-96AD-522689C2AE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6" name="未知">
              <a:extLst>
                <a:ext uri="{FF2B5EF4-FFF2-40B4-BE49-F238E27FC236}">
                  <a16:creationId xmlns:a16="http://schemas.microsoft.com/office/drawing/2014/main" id="{F8FF8B13-518E-4F78-B890-894ADE0F84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7" name="未知">
              <a:extLst>
                <a:ext uri="{FF2B5EF4-FFF2-40B4-BE49-F238E27FC236}">
                  <a16:creationId xmlns:a16="http://schemas.microsoft.com/office/drawing/2014/main" id="{0054499B-7301-44B7-9AFD-F87E4A792A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8" name="未知">
              <a:extLst>
                <a:ext uri="{FF2B5EF4-FFF2-40B4-BE49-F238E27FC236}">
                  <a16:creationId xmlns:a16="http://schemas.microsoft.com/office/drawing/2014/main" id="{BA87FA3F-5876-4E01-9283-24BF42B0F1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79" name="未知">
              <a:extLst>
                <a:ext uri="{FF2B5EF4-FFF2-40B4-BE49-F238E27FC236}">
                  <a16:creationId xmlns:a16="http://schemas.microsoft.com/office/drawing/2014/main" id="{B1B476BE-58E6-4F31-9235-2E33D3D2BC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0" name="未知">
              <a:extLst>
                <a:ext uri="{FF2B5EF4-FFF2-40B4-BE49-F238E27FC236}">
                  <a16:creationId xmlns:a16="http://schemas.microsoft.com/office/drawing/2014/main" id="{427F5863-CDE1-48C1-AB7D-91E26B57F1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1" name="未知">
              <a:extLst>
                <a:ext uri="{FF2B5EF4-FFF2-40B4-BE49-F238E27FC236}">
                  <a16:creationId xmlns:a16="http://schemas.microsoft.com/office/drawing/2014/main" id="{F54EB20B-D9EB-42B1-9A33-97AFE3E387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2" name="未知">
              <a:extLst>
                <a:ext uri="{FF2B5EF4-FFF2-40B4-BE49-F238E27FC236}">
                  <a16:creationId xmlns:a16="http://schemas.microsoft.com/office/drawing/2014/main" id="{8E8D3C67-68E2-4486-B3C8-3C2FD191BC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3" name="未知">
              <a:extLst>
                <a:ext uri="{FF2B5EF4-FFF2-40B4-BE49-F238E27FC236}">
                  <a16:creationId xmlns:a16="http://schemas.microsoft.com/office/drawing/2014/main" id="{D429EAC6-D9EA-4E02-A845-0726EE82D5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4" name="未知">
              <a:extLst>
                <a:ext uri="{FF2B5EF4-FFF2-40B4-BE49-F238E27FC236}">
                  <a16:creationId xmlns:a16="http://schemas.microsoft.com/office/drawing/2014/main" id="{0F15998C-6638-41D2-B387-32BA3DDEDA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5" name="未知">
              <a:extLst>
                <a:ext uri="{FF2B5EF4-FFF2-40B4-BE49-F238E27FC236}">
                  <a16:creationId xmlns:a16="http://schemas.microsoft.com/office/drawing/2014/main" id="{33EB67B9-75AB-434C-8762-C95D1FFDAC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28" name="组合 1185">
            <a:extLst>
              <a:ext uri="{FF2B5EF4-FFF2-40B4-BE49-F238E27FC236}">
                <a16:creationId xmlns:a16="http://schemas.microsoft.com/office/drawing/2014/main" id="{B9FE34E1-7EB6-4E58-887D-7AF6FE3AEF6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0" y="0"/>
            <a:chExt cx="1062" cy="981"/>
          </a:xfrm>
        </p:grpSpPr>
        <p:sp>
          <p:nvSpPr>
            <p:cNvPr id="1187" name="未知">
              <a:extLst>
                <a:ext uri="{FF2B5EF4-FFF2-40B4-BE49-F238E27FC236}">
                  <a16:creationId xmlns:a16="http://schemas.microsoft.com/office/drawing/2014/main" id="{3CF515E6-44FC-4A68-9B72-9E11C78103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8" name="未知">
              <a:extLst>
                <a:ext uri="{FF2B5EF4-FFF2-40B4-BE49-F238E27FC236}">
                  <a16:creationId xmlns:a16="http://schemas.microsoft.com/office/drawing/2014/main" id="{39890BD8-2D67-481E-BC4F-EC97882034C0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89" name="未知">
              <a:extLst>
                <a:ext uri="{FF2B5EF4-FFF2-40B4-BE49-F238E27FC236}">
                  <a16:creationId xmlns:a16="http://schemas.microsoft.com/office/drawing/2014/main" id="{28DFB931-CA22-4DAB-B172-8CD15D8617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0" name="未知">
              <a:extLst>
                <a:ext uri="{FF2B5EF4-FFF2-40B4-BE49-F238E27FC236}">
                  <a16:creationId xmlns:a16="http://schemas.microsoft.com/office/drawing/2014/main" id="{B42E012A-5DFD-4129-B2BD-70AB4D3B4B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1" name="未知">
              <a:extLst>
                <a:ext uri="{FF2B5EF4-FFF2-40B4-BE49-F238E27FC236}">
                  <a16:creationId xmlns:a16="http://schemas.microsoft.com/office/drawing/2014/main" id="{ED8A504E-7FC4-49C2-A9B9-05CC4AC936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2" name="未知">
              <a:extLst>
                <a:ext uri="{FF2B5EF4-FFF2-40B4-BE49-F238E27FC236}">
                  <a16:creationId xmlns:a16="http://schemas.microsoft.com/office/drawing/2014/main" id="{E90080F8-08B2-4088-989E-EB0007FE2E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3" name="未知">
              <a:extLst>
                <a:ext uri="{FF2B5EF4-FFF2-40B4-BE49-F238E27FC236}">
                  <a16:creationId xmlns:a16="http://schemas.microsoft.com/office/drawing/2014/main" id="{01D0686A-8B18-4B04-AF9E-477BFF12B2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4" name="未知">
              <a:extLst>
                <a:ext uri="{FF2B5EF4-FFF2-40B4-BE49-F238E27FC236}">
                  <a16:creationId xmlns:a16="http://schemas.microsoft.com/office/drawing/2014/main" id="{B0BBBDAD-9AC0-468B-85E6-CFE3CEA09E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5" name="未知">
              <a:extLst>
                <a:ext uri="{FF2B5EF4-FFF2-40B4-BE49-F238E27FC236}">
                  <a16:creationId xmlns:a16="http://schemas.microsoft.com/office/drawing/2014/main" id="{14267623-5F3A-4369-8C04-9242AD13E8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6" name="未知">
              <a:extLst>
                <a:ext uri="{FF2B5EF4-FFF2-40B4-BE49-F238E27FC236}">
                  <a16:creationId xmlns:a16="http://schemas.microsoft.com/office/drawing/2014/main" id="{1490816D-611E-437E-A784-FF019A8796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7" name="未知">
              <a:extLst>
                <a:ext uri="{FF2B5EF4-FFF2-40B4-BE49-F238E27FC236}">
                  <a16:creationId xmlns:a16="http://schemas.microsoft.com/office/drawing/2014/main" id="{A296524C-E66F-4B14-B29D-09632379F2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8" name="未知">
              <a:extLst>
                <a:ext uri="{FF2B5EF4-FFF2-40B4-BE49-F238E27FC236}">
                  <a16:creationId xmlns:a16="http://schemas.microsoft.com/office/drawing/2014/main" id="{95DB6FAE-CFF4-4791-AE4F-30C1126E5F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99" name="未知">
              <a:extLst>
                <a:ext uri="{FF2B5EF4-FFF2-40B4-BE49-F238E27FC236}">
                  <a16:creationId xmlns:a16="http://schemas.microsoft.com/office/drawing/2014/main" id="{0D6E096F-43F7-4374-B40A-7607700486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29" name="组合 1199">
            <a:extLst>
              <a:ext uri="{FF2B5EF4-FFF2-40B4-BE49-F238E27FC236}">
                <a16:creationId xmlns:a16="http://schemas.microsoft.com/office/drawing/2014/main" id="{69651CE1-EB3D-49B2-A899-06BD9A42A20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0" y="0"/>
            <a:chExt cx="1062" cy="981"/>
          </a:xfrm>
        </p:grpSpPr>
        <p:sp>
          <p:nvSpPr>
            <p:cNvPr id="1201" name="未知">
              <a:extLst>
                <a:ext uri="{FF2B5EF4-FFF2-40B4-BE49-F238E27FC236}">
                  <a16:creationId xmlns:a16="http://schemas.microsoft.com/office/drawing/2014/main" id="{3ED49E59-3BCA-48E8-A90A-770559A720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2" name="未知">
              <a:extLst>
                <a:ext uri="{FF2B5EF4-FFF2-40B4-BE49-F238E27FC236}">
                  <a16:creationId xmlns:a16="http://schemas.microsoft.com/office/drawing/2014/main" id="{69B2814A-614B-449F-8B0E-385C4AD2270C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3" name="未知">
              <a:extLst>
                <a:ext uri="{FF2B5EF4-FFF2-40B4-BE49-F238E27FC236}">
                  <a16:creationId xmlns:a16="http://schemas.microsoft.com/office/drawing/2014/main" id="{11339724-6A8A-416F-B191-F810E63F66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4" name="未知">
              <a:extLst>
                <a:ext uri="{FF2B5EF4-FFF2-40B4-BE49-F238E27FC236}">
                  <a16:creationId xmlns:a16="http://schemas.microsoft.com/office/drawing/2014/main" id="{93C137F3-9931-4342-87DC-585CCC19EE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5" name="未知">
              <a:extLst>
                <a:ext uri="{FF2B5EF4-FFF2-40B4-BE49-F238E27FC236}">
                  <a16:creationId xmlns:a16="http://schemas.microsoft.com/office/drawing/2014/main" id="{8B34FA9F-CA39-4321-ACD0-AA8BD924F2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6" name="未知">
              <a:extLst>
                <a:ext uri="{FF2B5EF4-FFF2-40B4-BE49-F238E27FC236}">
                  <a16:creationId xmlns:a16="http://schemas.microsoft.com/office/drawing/2014/main" id="{B925B6A6-B0BC-472D-8269-968C91D377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7" name="未知">
              <a:extLst>
                <a:ext uri="{FF2B5EF4-FFF2-40B4-BE49-F238E27FC236}">
                  <a16:creationId xmlns:a16="http://schemas.microsoft.com/office/drawing/2014/main" id="{E82A0FA7-CD50-4A0C-B827-A0BC89011D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8" name="未知">
              <a:extLst>
                <a:ext uri="{FF2B5EF4-FFF2-40B4-BE49-F238E27FC236}">
                  <a16:creationId xmlns:a16="http://schemas.microsoft.com/office/drawing/2014/main" id="{FC0AE36D-3EDD-4904-BD25-13F951444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09" name="未知">
              <a:extLst>
                <a:ext uri="{FF2B5EF4-FFF2-40B4-BE49-F238E27FC236}">
                  <a16:creationId xmlns:a16="http://schemas.microsoft.com/office/drawing/2014/main" id="{2418CF86-CF65-4358-97EC-7DB7A97C0C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0" name="未知">
              <a:extLst>
                <a:ext uri="{FF2B5EF4-FFF2-40B4-BE49-F238E27FC236}">
                  <a16:creationId xmlns:a16="http://schemas.microsoft.com/office/drawing/2014/main" id="{8D5D7F7E-F31E-4876-B9F9-7B987B7D2D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1" name="未知">
              <a:extLst>
                <a:ext uri="{FF2B5EF4-FFF2-40B4-BE49-F238E27FC236}">
                  <a16:creationId xmlns:a16="http://schemas.microsoft.com/office/drawing/2014/main" id="{2403381C-D6BB-4680-8734-114E856ECE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2" name="未知">
              <a:extLst>
                <a:ext uri="{FF2B5EF4-FFF2-40B4-BE49-F238E27FC236}">
                  <a16:creationId xmlns:a16="http://schemas.microsoft.com/office/drawing/2014/main" id="{9FF6134C-66B5-4025-BD7D-0BC017127C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3" name="未知">
              <a:extLst>
                <a:ext uri="{FF2B5EF4-FFF2-40B4-BE49-F238E27FC236}">
                  <a16:creationId xmlns:a16="http://schemas.microsoft.com/office/drawing/2014/main" id="{A6681D74-5B42-4DE3-9CDC-BB3C611D86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30" name="组合 1213">
            <a:extLst>
              <a:ext uri="{FF2B5EF4-FFF2-40B4-BE49-F238E27FC236}">
                <a16:creationId xmlns:a16="http://schemas.microsoft.com/office/drawing/2014/main" id="{30D14EE2-B818-479F-8630-3F5CA2DDD4F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0" y="0"/>
            <a:chExt cx="1062" cy="981"/>
          </a:xfrm>
        </p:grpSpPr>
        <p:sp>
          <p:nvSpPr>
            <p:cNvPr id="1215" name="未知">
              <a:extLst>
                <a:ext uri="{FF2B5EF4-FFF2-40B4-BE49-F238E27FC236}">
                  <a16:creationId xmlns:a16="http://schemas.microsoft.com/office/drawing/2014/main" id="{2B40EFE2-A271-44D5-BAE0-9AABB1F64D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6" name="未知">
              <a:extLst>
                <a:ext uri="{FF2B5EF4-FFF2-40B4-BE49-F238E27FC236}">
                  <a16:creationId xmlns:a16="http://schemas.microsoft.com/office/drawing/2014/main" id="{1F1B1DD3-BFAA-4D6F-BE0C-56135CB96E33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7" name="未知">
              <a:extLst>
                <a:ext uri="{FF2B5EF4-FFF2-40B4-BE49-F238E27FC236}">
                  <a16:creationId xmlns:a16="http://schemas.microsoft.com/office/drawing/2014/main" id="{314642E3-AA5F-42F5-89EC-A53FCC439F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8" name="未知">
              <a:extLst>
                <a:ext uri="{FF2B5EF4-FFF2-40B4-BE49-F238E27FC236}">
                  <a16:creationId xmlns:a16="http://schemas.microsoft.com/office/drawing/2014/main" id="{74F7B183-59F4-48C5-9123-D0D37534C0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19" name="未知">
              <a:extLst>
                <a:ext uri="{FF2B5EF4-FFF2-40B4-BE49-F238E27FC236}">
                  <a16:creationId xmlns:a16="http://schemas.microsoft.com/office/drawing/2014/main" id="{F0970F9B-3EA3-4122-8248-B6CE3FD003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0" name="未知">
              <a:extLst>
                <a:ext uri="{FF2B5EF4-FFF2-40B4-BE49-F238E27FC236}">
                  <a16:creationId xmlns:a16="http://schemas.microsoft.com/office/drawing/2014/main" id="{C9E284EB-C5FE-4332-A49A-7B9F691775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1" name="未知">
              <a:extLst>
                <a:ext uri="{FF2B5EF4-FFF2-40B4-BE49-F238E27FC236}">
                  <a16:creationId xmlns:a16="http://schemas.microsoft.com/office/drawing/2014/main" id="{393A7318-0C74-4811-A08B-8C5E5E2949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2" name="未知">
              <a:extLst>
                <a:ext uri="{FF2B5EF4-FFF2-40B4-BE49-F238E27FC236}">
                  <a16:creationId xmlns:a16="http://schemas.microsoft.com/office/drawing/2014/main" id="{0A53E25B-C97C-4331-BE12-2A595E7E17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3" name="未知">
              <a:extLst>
                <a:ext uri="{FF2B5EF4-FFF2-40B4-BE49-F238E27FC236}">
                  <a16:creationId xmlns:a16="http://schemas.microsoft.com/office/drawing/2014/main" id="{F318EA3C-2FD3-423B-8EAD-B2FFCF8A1D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4" name="未知">
              <a:extLst>
                <a:ext uri="{FF2B5EF4-FFF2-40B4-BE49-F238E27FC236}">
                  <a16:creationId xmlns:a16="http://schemas.microsoft.com/office/drawing/2014/main" id="{4AFCA46C-5974-4D0A-AF6F-92CE642C1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5" name="未知">
              <a:extLst>
                <a:ext uri="{FF2B5EF4-FFF2-40B4-BE49-F238E27FC236}">
                  <a16:creationId xmlns:a16="http://schemas.microsoft.com/office/drawing/2014/main" id="{0BF3FB0D-B971-4FE5-9A77-44E34BC0C8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6" name="未知">
              <a:extLst>
                <a:ext uri="{FF2B5EF4-FFF2-40B4-BE49-F238E27FC236}">
                  <a16:creationId xmlns:a16="http://schemas.microsoft.com/office/drawing/2014/main" id="{1C3358CE-BD28-4733-BD7B-4823D1EDD7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27" name="未知">
              <a:extLst>
                <a:ext uri="{FF2B5EF4-FFF2-40B4-BE49-F238E27FC236}">
                  <a16:creationId xmlns:a16="http://schemas.microsoft.com/office/drawing/2014/main" id="{04A52F1A-F018-4B9A-806F-501451A818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31" name="组合 1227">
            <a:extLst>
              <a:ext uri="{FF2B5EF4-FFF2-40B4-BE49-F238E27FC236}">
                <a16:creationId xmlns:a16="http://schemas.microsoft.com/office/drawing/2014/main" id="{204E1167-1FBE-4A2D-8B25-EAD48BEAF6E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0" y="0"/>
            <a:chExt cx="1062" cy="981"/>
          </a:xfrm>
        </p:grpSpPr>
        <p:sp>
          <p:nvSpPr>
            <p:cNvPr id="1229" name="未知">
              <a:extLst>
                <a:ext uri="{FF2B5EF4-FFF2-40B4-BE49-F238E27FC236}">
                  <a16:creationId xmlns:a16="http://schemas.microsoft.com/office/drawing/2014/main" id="{2090746C-A78E-4C49-BAD9-9F20F10777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0" name="未知">
              <a:extLst>
                <a:ext uri="{FF2B5EF4-FFF2-40B4-BE49-F238E27FC236}">
                  <a16:creationId xmlns:a16="http://schemas.microsoft.com/office/drawing/2014/main" id="{73E540E1-37A5-49AC-B156-F0D621C9E48D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1" name="未知">
              <a:extLst>
                <a:ext uri="{FF2B5EF4-FFF2-40B4-BE49-F238E27FC236}">
                  <a16:creationId xmlns:a16="http://schemas.microsoft.com/office/drawing/2014/main" id="{BF489EA1-597B-4E51-A11B-0A3B5C2947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2" name="未知">
              <a:extLst>
                <a:ext uri="{FF2B5EF4-FFF2-40B4-BE49-F238E27FC236}">
                  <a16:creationId xmlns:a16="http://schemas.microsoft.com/office/drawing/2014/main" id="{35B382CE-3252-416E-9A06-450A8DEE9C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3" name="未知">
              <a:extLst>
                <a:ext uri="{FF2B5EF4-FFF2-40B4-BE49-F238E27FC236}">
                  <a16:creationId xmlns:a16="http://schemas.microsoft.com/office/drawing/2014/main" id="{2815E741-B763-4CE6-B4F4-C5ED9D1424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4" name="未知">
              <a:extLst>
                <a:ext uri="{FF2B5EF4-FFF2-40B4-BE49-F238E27FC236}">
                  <a16:creationId xmlns:a16="http://schemas.microsoft.com/office/drawing/2014/main" id="{4AADA36F-5CE7-42C7-8694-DE6FCE7587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5" name="未知">
              <a:extLst>
                <a:ext uri="{FF2B5EF4-FFF2-40B4-BE49-F238E27FC236}">
                  <a16:creationId xmlns:a16="http://schemas.microsoft.com/office/drawing/2014/main" id="{31CA92A1-EA0E-490C-A863-A257FCDC53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6" name="未知">
              <a:extLst>
                <a:ext uri="{FF2B5EF4-FFF2-40B4-BE49-F238E27FC236}">
                  <a16:creationId xmlns:a16="http://schemas.microsoft.com/office/drawing/2014/main" id="{6010C094-CC81-4827-BF68-64F48B096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7" name="未知">
              <a:extLst>
                <a:ext uri="{FF2B5EF4-FFF2-40B4-BE49-F238E27FC236}">
                  <a16:creationId xmlns:a16="http://schemas.microsoft.com/office/drawing/2014/main" id="{1CE5790E-A802-4342-902B-6D09175A01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8" name="未知">
              <a:extLst>
                <a:ext uri="{FF2B5EF4-FFF2-40B4-BE49-F238E27FC236}">
                  <a16:creationId xmlns:a16="http://schemas.microsoft.com/office/drawing/2014/main" id="{9164AE74-6645-4B32-A0E1-D2F3DE6494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39" name="未知">
              <a:extLst>
                <a:ext uri="{FF2B5EF4-FFF2-40B4-BE49-F238E27FC236}">
                  <a16:creationId xmlns:a16="http://schemas.microsoft.com/office/drawing/2014/main" id="{72E028DA-AEEA-4449-A0AB-E6C54742CF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0" name="未知">
              <a:extLst>
                <a:ext uri="{FF2B5EF4-FFF2-40B4-BE49-F238E27FC236}">
                  <a16:creationId xmlns:a16="http://schemas.microsoft.com/office/drawing/2014/main" id="{8805C091-28F6-4A2B-942D-F36D3959D0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1" name="未知">
              <a:extLst>
                <a:ext uri="{FF2B5EF4-FFF2-40B4-BE49-F238E27FC236}">
                  <a16:creationId xmlns:a16="http://schemas.microsoft.com/office/drawing/2014/main" id="{9E6C094F-6775-441A-B823-C99D53B467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32" name="组合 1241">
            <a:extLst>
              <a:ext uri="{FF2B5EF4-FFF2-40B4-BE49-F238E27FC236}">
                <a16:creationId xmlns:a16="http://schemas.microsoft.com/office/drawing/2014/main" id="{45078D24-57E0-4A57-A916-07CA8E83ABA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0" y="0"/>
            <a:chExt cx="1062" cy="981"/>
          </a:xfrm>
        </p:grpSpPr>
        <p:sp>
          <p:nvSpPr>
            <p:cNvPr id="1243" name="未知">
              <a:extLst>
                <a:ext uri="{FF2B5EF4-FFF2-40B4-BE49-F238E27FC236}">
                  <a16:creationId xmlns:a16="http://schemas.microsoft.com/office/drawing/2014/main" id="{14AD1E79-B0F4-4935-B296-1F36982461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4" name="未知">
              <a:extLst>
                <a:ext uri="{FF2B5EF4-FFF2-40B4-BE49-F238E27FC236}">
                  <a16:creationId xmlns:a16="http://schemas.microsoft.com/office/drawing/2014/main" id="{0A82EF19-2C4F-454A-9338-20F561C3489F}"/>
                </a:ext>
              </a:extLst>
            </p:cNvPr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5" name="未知">
              <a:extLst>
                <a:ext uri="{FF2B5EF4-FFF2-40B4-BE49-F238E27FC236}">
                  <a16:creationId xmlns:a16="http://schemas.microsoft.com/office/drawing/2014/main" id="{99C17B41-ABC9-4F87-B266-C2220995A2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6" name="未知">
              <a:extLst>
                <a:ext uri="{FF2B5EF4-FFF2-40B4-BE49-F238E27FC236}">
                  <a16:creationId xmlns:a16="http://schemas.microsoft.com/office/drawing/2014/main" id="{AA7B416B-8414-434F-AEC5-3956D4A23A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7" name="未知">
              <a:extLst>
                <a:ext uri="{FF2B5EF4-FFF2-40B4-BE49-F238E27FC236}">
                  <a16:creationId xmlns:a16="http://schemas.microsoft.com/office/drawing/2014/main" id="{FF3ABE86-BB76-4402-BEBA-0E66E83ABD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8" name="未知">
              <a:extLst>
                <a:ext uri="{FF2B5EF4-FFF2-40B4-BE49-F238E27FC236}">
                  <a16:creationId xmlns:a16="http://schemas.microsoft.com/office/drawing/2014/main" id="{9CA51EB1-A6D7-4783-A1C5-64A70D4ABA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49" name="未知">
              <a:extLst>
                <a:ext uri="{FF2B5EF4-FFF2-40B4-BE49-F238E27FC236}">
                  <a16:creationId xmlns:a16="http://schemas.microsoft.com/office/drawing/2014/main" id="{4FC8235B-685D-4335-B166-ED9AA9D9C8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0" name="未知">
              <a:extLst>
                <a:ext uri="{FF2B5EF4-FFF2-40B4-BE49-F238E27FC236}">
                  <a16:creationId xmlns:a16="http://schemas.microsoft.com/office/drawing/2014/main" id="{C0D04806-DD51-4B0E-A929-230077A36A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1" name="未知">
              <a:extLst>
                <a:ext uri="{FF2B5EF4-FFF2-40B4-BE49-F238E27FC236}">
                  <a16:creationId xmlns:a16="http://schemas.microsoft.com/office/drawing/2014/main" id="{91CD0A54-4688-4392-9106-00F08AD0BD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2" name="未知">
              <a:extLst>
                <a:ext uri="{FF2B5EF4-FFF2-40B4-BE49-F238E27FC236}">
                  <a16:creationId xmlns:a16="http://schemas.microsoft.com/office/drawing/2014/main" id="{931C59D9-977D-4D83-A646-DD960174A9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3" name="未知">
              <a:extLst>
                <a:ext uri="{FF2B5EF4-FFF2-40B4-BE49-F238E27FC236}">
                  <a16:creationId xmlns:a16="http://schemas.microsoft.com/office/drawing/2014/main" id="{43F88AD5-6F40-47EF-B544-5FF8288B81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4" name="未知">
              <a:extLst>
                <a:ext uri="{FF2B5EF4-FFF2-40B4-BE49-F238E27FC236}">
                  <a16:creationId xmlns:a16="http://schemas.microsoft.com/office/drawing/2014/main" id="{9C6309AB-779B-4506-94CA-B40BAE7624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55" name="未知">
              <a:extLst>
                <a:ext uri="{FF2B5EF4-FFF2-40B4-BE49-F238E27FC236}">
                  <a16:creationId xmlns:a16="http://schemas.microsoft.com/office/drawing/2014/main" id="{77FA19C4-81A7-4E0E-829B-FDDF919181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33" name="组合 1255">
            <a:extLst>
              <a:ext uri="{FF2B5EF4-FFF2-40B4-BE49-F238E27FC236}">
                <a16:creationId xmlns:a16="http://schemas.microsoft.com/office/drawing/2014/main" id="{73D5AF1B-9343-4C7C-B414-4F3B7DF2845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0"/>
            <a:ext cx="2317750" cy="2055813"/>
            <a:chOff x="0" y="0"/>
            <a:chExt cx="1748" cy="1556"/>
          </a:xfrm>
        </p:grpSpPr>
        <p:sp>
          <p:nvSpPr>
            <p:cNvPr id="1257" name="未知">
              <a:extLst>
                <a:ext uri="{FF2B5EF4-FFF2-40B4-BE49-F238E27FC236}">
                  <a16:creationId xmlns:a16="http://schemas.microsoft.com/office/drawing/2014/main" id="{586FD530-529D-4BEF-8C53-E74E477018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" y="0"/>
              <a:ext cx="1585" cy="1443"/>
            </a:xfrm>
            <a:custGeom>
              <a:avLst/>
              <a:gdLst>
                <a:gd name="T0" fmla="*/ 23 w 546"/>
                <a:gd name="T1" fmla="*/ 4 h 497"/>
                <a:gd name="T2" fmla="*/ 11 w 546"/>
                <a:gd name="T3" fmla="*/ 71 h 497"/>
                <a:gd name="T4" fmla="*/ 25 w 546"/>
                <a:gd name="T5" fmla="*/ 393 h 497"/>
                <a:gd name="T6" fmla="*/ 54 w 546"/>
                <a:gd name="T7" fmla="*/ 457 h 497"/>
                <a:gd name="T8" fmla="*/ 158 w 546"/>
                <a:gd name="T9" fmla="*/ 482 h 497"/>
                <a:gd name="T10" fmla="*/ 204 w 546"/>
                <a:gd name="T11" fmla="*/ 495 h 497"/>
                <a:gd name="T12" fmla="*/ 520 w 546"/>
                <a:gd name="T13" fmla="*/ 475 h 497"/>
                <a:gd name="T14" fmla="*/ 533 w 546"/>
                <a:gd name="T15" fmla="*/ 167 h 497"/>
                <a:gd name="T16" fmla="*/ 369 w 546"/>
                <a:gd name="T17" fmla="*/ 16 h 497"/>
                <a:gd name="T18" fmla="*/ 249 w 546"/>
                <a:gd name="T19" fmla="*/ 29 h 497"/>
                <a:gd name="T20" fmla="*/ 198 w 546"/>
                <a:gd name="T21" fmla="*/ 11 h 497"/>
                <a:gd name="T22" fmla="*/ 151 w 546"/>
                <a:gd name="T23" fmla="*/ 2 h 497"/>
                <a:gd name="T24" fmla="*/ 23 w 546"/>
                <a:gd name="T25" fmla="*/ 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grpSp>
          <p:nvGrpSpPr>
            <p:cNvPr id="1040" name="组合 1257">
              <a:extLst>
                <a:ext uri="{FF2B5EF4-FFF2-40B4-BE49-F238E27FC236}">
                  <a16:creationId xmlns:a16="http://schemas.microsoft.com/office/drawing/2014/main" id="{20BB93FF-6216-4498-87A7-56430FB5048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5"/>
              <a:ext cx="1748" cy="1551"/>
              <a:chOff x="0" y="0"/>
              <a:chExt cx="2958" cy="2699"/>
            </a:xfrm>
          </p:grpSpPr>
          <p:sp>
            <p:nvSpPr>
              <p:cNvPr id="1259" name="未知">
                <a:extLst>
                  <a:ext uri="{FF2B5EF4-FFF2-40B4-BE49-F238E27FC236}">
                    <a16:creationId xmlns:a16="http://schemas.microsoft.com/office/drawing/2014/main" id="{D224F9CA-76BC-4E90-B5B3-D8EDD537C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" y="0"/>
                <a:ext cx="490" cy="186"/>
              </a:xfrm>
              <a:custGeom>
                <a:avLst/>
                <a:gdLst>
                  <a:gd name="T0" fmla="*/ 71 w 97"/>
                  <a:gd name="T1" fmla="*/ 25 h 37"/>
                  <a:gd name="T2" fmla="*/ 91 w 97"/>
                  <a:gd name="T3" fmla="*/ 20 h 37"/>
                  <a:gd name="T4" fmla="*/ 92 w 97"/>
                  <a:gd name="T5" fmla="*/ 17 h 37"/>
                  <a:gd name="T6" fmla="*/ 88 w 97"/>
                  <a:gd name="T7" fmla="*/ 0 h 37"/>
                  <a:gd name="T8" fmla="*/ 25 w 97"/>
                  <a:gd name="T9" fmla="*/ 0 h 37"/>
                  <a:gd name="T10" fmla="*/ 10 w 97"/>
                  <a:gd name="T11" fmla="*/ 22 h 37"/>
                  <a:gd name="T12" fmla="*/ 71 w 97"/>
                  <a:gd name="T13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0" name="未知">
                <a:extLst>
                  <a:ext uri="{FF2B5EF4-FFF2-40B4-BE49-F238E27FC236}">
                    <a16:creationId xmlns:a16="http://schemas.microsoft.com/office/drawing/2014/main" id="{882627A8-20E4-4740-A39A-E27B9D788C01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58" cy="2699"/>
              </a:xfrm>
              <a:custGeom>
                <a:avLst/>
                <a:gdLst>
                  <a:gd name="T0" fmla="*/ 504 w 585"/>
                  <a:gd name="T1" fmla="*/ 1 h 534"/>
                  <a:gd name="T2" fmla="*/ 157 w 585"/>
                  <a:gd name="T3" fmla="*/ 0 h 534"/>
                  <a:gd name="T4" fmla="*/ 225 w 585"/>
                  <a:gd name="T5" fmla="*/ 21 h 534"/>
                  <a:gd name="T6" fmla="*/ 174 w 585"/>
                  <a:gd name="T7" fmla="*/ 39 h 534"/>
                  <a:gd name="T8" fmla="*/ 207 w 585"/>
                  <a:gd name="T9" fmla="*/ 71 h 534"/>
                  <a:gd name="T10" fmla="*/ 74 w 585"/>
                  <a:gd name="T11" fmla="*/ 60 h 534"/>
                  <a:gd name="T12" fmla="*/ 26 w 585"/>
                  <a:gd name="T13" fmla="*/ 63 h 534"/>
                  <a:gd name="T14" fmla="*/ 199 w 585"/>
                  <a:gd name="T15" fmla="*/ 487 h 534"/>
                  <a:gd name="T16" fmla="*/ 144 w 585"/>
                  <a:gd name="T17" fmla="*/ 341 h 534"/>
                  <a:gd name="T18" fmla="*/ 105 w 585"/>
                  <a:gd name="T19" fmla="*/ 376 h 534"/>
                  <a:gd name="T20" fmla="*/ 94 w 585"/>
                  <a:gd name="T21" fmla="*/ 435 h 534"/>
                  <a:gd name="T22" fmla="*/ 124 w 585"/>
                  <a:gd name="T23" fmla="*/ 265 h 534"/>
                  <a:gd name="T24" fmla="*/ 153 w 585"/>
                  <a:gd name="T25" fmla="*/ 228 h 534"/>
                  <a:gd name="T26" fmla="*/ 209 w 585"/>
                  <a:gd name="T27" fmla="*/ 237 h 534"/>
                  <a:gd name="T28" fmla="*/ 188 w 585"/>
                  <a:gd name="T29" fmla="*/ 306 h 534"/>
                  <a:gd name="T30" fmla="*/ 192 w 585"/>
                  <a:gd name="T31" fmla="*/ 395 h 534"/>
                  <a:gd name="T32" fmla="*/ 515 w 585"/>
                  <a:gd name="T33" fmla="*/ 483 h 534"/>
                  <a:gd name="T34" fmla="*/ 454 w 585"/>
                  <a:gd name="T35" fmla="*/ 427 h 534"/>
                  <a:gd name="T36" fmla="*/ 425 w 585"/>
                  <a:gd name="T37" fmla="*/ 345 h 534"/>
                  <a:gd name="T38" fmla="*/ 396 w 585"/>
                  <a:gd name="T39" fmla="*/ 270 h 534"/>
                  <a:gd name="T40" fmla="*/ 460 w 585"/>
                  <a:gd name="T41" fmla="*/ 256 h 534"/>
                  <a:gd name="T42" fmla="*/ 407 w 585"/>
                  <a:gd name="T43" fmla="*/ 223 h 534"/>
                  <a:gd name="T44" fmla="*/ 439 w 585"/>
                  <a:gd name="T45" fmla="*/ 226 h 534"/>
                  <a:gd name="T46" fmla="*/ 438 w 585"/>
                  <a:gd name="T47" fmla="*/ 209 h 534"/>
                  <a:gd name="T48" fmla="*/ 376 w 585"/>
                  <a:gd name="T49" fmla="*/ 211 h 534"/>
                  <a:gd name="T50" fmla="*/ 357 w 585"/>
                  <a:gd name="T51" fmla="*/ 343 h 534"/>
                  <a:gd name="T52" fmla="*/ 347 w 585"/>
                  <a:gd name="T53" fmla="*/ 230 h 534"/>
                  <a:gd name="T54" fmla="*/ 331 w 585"/>
                  <a:gd name="T55" fmla="*/ 182 h 534"/>
                  <a:gd name="T56" fmla="*/ 347 w 585"/>
                  <a:gd name="T57" fmla="*/ 136 h 534"/>
                  <a:gd name="T58" fmla="*/ 339 w 585"/>
                  <a:gd name="T59" fmla="*/ 99 h 534"/>
                  <a:gd name="T60" fmla="*/ 331 w 585"/>
                  <a:gd name="T61" fmla="*/ 62 h 534"/>
                  <a:gd name="T62" fmla="*/ 369 w 585"/>
                  <a:gd name="T63" fmla="*/ 103 h 534"/>
                  <a:gd name="T64" fmla="*/ 415 w 585"/>
                  <a:gd name="T65" fmla="*/ 47 h 534"/>
                  <a:gd name="T66" fmla="*/ 409 w 585"/>
                  <a:gd name="T67" fmla="*/ 95 h 534"/>
                  <a:gd name="T68" fmla="*/ 401 w 585"/>
                  <a:gd name="T69" fmla="*/ 130 h 534"/>
                  <a:gd name="T70" fmla="*/ 401 w 585"/>
                  <a:gd name="T71" fmla="*/ 181 h 534"/>
                  <a:gd name="T72" fmla="*/ 558 w 585"/>
                  <a:gd name="T73" fmla="*/ 181 h 534"/>
                  <a:gd name="T74" fmla="*/ 554 w 585"/>
                  <a:gd name="T75" fmla="*/ 76 h 534"/>
                  <a:gd name="T76" fmla="*/ 249 w 585"/>
                  <a:gd name="T77" fmla="*/ 69 h 534"/>
                  <a:gd name="T78" fmla="*/ 293 w 585"/>
                  <a:gd name="T79" fmla="*/ 93 h 534"/>
                  <a:gd name="T80" fmla="*/ 171 w 585"/>
                  <a:gd name="T81" fmla="*/ 195 h 534"/>
                  <a:gd name="T82" fmla="*/ 69 w 585"/>
                  <a:gd name="T83" fmla="*/ 98 h 534"/>
                  <a:gd name="T84" fmla="*/ 191 w 585"/>
                  <a:gd name="T85" fmla="*/ 106 h 534"/>
                  <a:gd name="T86" fmla="*/ 220 w 585"/>
                  <a:gd name="T87" fmla="*/ 105 h 534"/>
                  <a:gd name="T88" fmla="*/ 302 w 585"/>
                  <a:gd name="T89" fmla="*/ 121 h 534"/>
                  <a:gd name="T90" fmla="*/ 276 w 585"/>
                  <a:gd name="T91" fmla="*/ 256 h 534"/>
                  <a:gd name="T92" fmla="*/ 260 w 585"/>
                  <a:gd name="T93" fmla="*/ 137 h 534"/>
                  <a:gd name="T94" fmla="*/ 171 w 585"/>
                  <a:gd name="T95" fmla="*/ 195 h 534"/>
                  <a:gd name="T96" fmla="*/ 223 w 585"/>
                  <a:gd name="T97" fmla="*/ 225 h 534"/>
                  <a:gd name="T98" fmla="*/ 247 w 585"/>
                  <a:gd name="T99" fmla="*/ 158 h 534"/>
                  <a:gd name="T100" fmla="*/ 326 w 585"/>
                  <a:gd name="T101" fmla="*/ 292 h 534"/>
                  <a:gd name="T102" fmla="*/ 215 w 585"/>
                  <a:gd name="T103" fmla="*/ 321 h 534"/>
                  <a:gd name="T104" fmla="*/ 309 w 585"/>
                  <a:gd name="T105" fmla="*/ 277 h 534"/>
                  <a:gd name="T106" fmla="*/ 318 w 585"/>
                  <a:gd name="T107" fmla="*/ 133 h 534"/>
                  <a:gd name="T108" fmla="*/ 313 w 585"/>
                  <a:gd name="T109" fmla="*/ 213 h 534"/>
                  <a:gd name="T110" fmla="*/ 299 w 585"/>
                  <a:gd name="T111" fmla="*/ 144 h 534"/>
                  <a:gd name="T112" fmla="*/ 507 w 585"/>
                  <a:gd name="T113" fmla="*/ 179 h 534"/>
                  <a:gd name="T114" fmla="*/ 461 w 585"/>
                  <a:gd name="T115" fmla="*/ 162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1" name="未知">
                <a:extLst>
                  <a:ext uri="{FF2B5EF4-FFF2-40B4-BE49-F238E27FC236}">
                    <a16:creationId xmlns:a16="http://schemas.microsoft.com/office/drawing/2014/main" id="{D942F7AC-A29D-45D7-B9C3-03A84583D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269"/>
                <a:ext cx="237" cy="282"/>
              </a:xfrm>
              <a:custGeom>
                <a:avLst/>
                <a:gdLst>
                  <a:gd name="T0" fmla="*/ 40 w 47"/>
                  <a:gd name="T1" fmla="*/ 15 h 56"/>
                  <a:gd name="T2" fmla="*/ 27 w 47"/>
                  <a:gd name="T3" fmla="*/ 56 h 56"/>
                  <a:gd name="T4" fmla="*/ 40 w 47"/>
                  <a:gd name="T5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2" name="未知">
                <a:extLst>
                  <a:ext uri="{FF2B5EF4-FFF2-40B4-BE49-F238E27FC236}">
                    <a16:creationId xmlns:a16="http://schemas.microsoft.com/office/drawing/2014/main" id="{85B0FDC2-DBEC-439F-ABD0-21CF1CBE6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" y="1384"/>
                <a:ext cx="209" cy="381"/>
              </a:xfrm>
              <a:custGeom>
                <a:avLst/>
                <a:gdLst>
                  <a:gd name="T0" fmla="*/ 19 w 41"/>
                  <a:gd name="T1" fmla="*/ 27 h 75"/>
                  <a:gd name="T2" fmla="*/ 12 w 41"/>
                  <a:gd name="T3" fmla="*/ 69 h 75"/>
                  <a:gd name="T4" fmla="*/ 40 w 41"/>
                  <a:gd name="T5" fmla="*/ 45 h 75"/>
                  <a:gd name="T6" fmla="*/ 37 w 41"/>
                  <a:gd name="T7" fmla="*/ 24 h 75"/>
                  <a:gd name="T8" fmla="*/ 19 w 41"/>
                  <a:gd name="T9" fmla="*/ 2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3" name="未知">
                <a:extLst>
                  <a:ext uri="{FF2B5EF4-FFF2-40B4-BE49-F238E27FC236}">
                    <a16:creationId xmlns:a16="http://schemas.microsoft.com/office/drawing/2014/main" id="{119B1F37-9C13-41A8-A764-53CF3B870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" y="627"/>
                <a:ext cx="683" cy="318"/>
              </a:xfrm>
              <a:custGeom>
                <a:avLst/>
                <a:gdLst>
                  <a:gd name="T0" fmla="*/ 112 w 135"/>
                  <a:gd name="T1" fmla="*/ 4 h 63"/>
                  <a:gd name="T2" fmla="*/ 24 w 135"/>
                  <a:gd name="T3" fmla="*/ 4 h 63"/>
                  <a:gd name="T4" fmla="*/ 2 w 135"/>
                  <a:gd name="T5" fmla="*/ 25 h 63"/>
                  <a:gd name="T6" fmla="*/ 60 w 135"/>
                  <a:gd name="T7" fmla="*/ 58 h 63"/>
                  <a:gd name="T8" fmla="*/ 96 w 135"/>
                  <a:gd name="T9" fmla="*/ 54 h 63"/>
                  <a:gd name="T10" fmla="*/ 113 w 135"/>
                  <a:gd name="T11" fmla="*/ 53 h 63"/>
                  <a:gd name="T12" fmla="*/ 112 w 135"/>
                  <a:gd name="T13" fmla="*/ 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4" name="未知">
                <a:extLst>
                  <a:ext uri="{FF2B5EF4-FFF2-40B4-BE49-F238E27FC236}">
                    <a16:creationId xmlns:a16="http://schemas.microsoft.com/office/drawing/2014/main" id="{1D82C884-005D-4EB3-A367-C7C717076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" y="1526"/>
                <a:ext cx="490" cy="516"/>
              </a:xfrm>
              <a:custGeom>
                <a:avLst/>
                <a:gdLst>
                  <a:gd name="T0" fmla="*/ 67 w 97"/>
                  <a:gd name="T1" fmla="*/ 5 h 102"/>
                  <a:gd name="T2" fmla="*/ 31 w 97"/>
                  <a:gd name="T3" fmla="*/ 5 h 102"/>
                  <a:gd name="T4" fmla="*/ 12 w 97"/>
                  <a:gd name="T5" fmla="*/ 57 h 102"/>
                  <a:gd name="T6" fmla="*/ 79 w 97"/>
                  <a:gd name="T7" fmla="*/ 62 h 102"/>
                  <a:gd name="T8" fmla="*/ 67 w 97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5" name="未知">
                <a:extLst>
                  <a:ext uri="{FF2B5EF4-FFF2-40B4-BE49-F238E27FC236}">
                    <a16:creationId xmlns:a16="http://schemas.microsoft.com/office/drawing/2014/main" id="{D6B61C81-7B58-41A1-A8E1-40072FB6A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5" y="1005"/>
                <a:ext cx="500" cy="96"/>
              </a:xfrm>
              <a:custGeom>
                <a:avLst/>
                <a:gdLst>
                  <a:gd name="T0" fmla="*/ 15 w 99"/>
                  <a:gd name="T1" fmla="*/ 0 h 19"/>
                  <a:gd name="T2" fmla="*/ 40 w 99"/>
                  <a:gd name="T3" fmla="*/ 15 h 19"/>
                  <a:gd name="T4" fmla="*/ 15 w 99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6" name="未知">
                <a:extLst>
                  <a:ext uri="{FF2B5EF4-FFF2-40B4-BE49-F238E27FC236}">
                    <a16:creationId xmlns:a16="http://schemas.microsoft.com/office/drawing/2014/main" id="{84756804-77C7-4AB9-A22F-AE608F1F6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1" y="987"/>
                <a:ext cx="385" cy="236"/>
              </a:xfrm>
              <a:custGeom>
                <a:avLst/>
                <a:gdLst>
                  <a:gd name="T0" fmla="*/ 21 w 76"/>
                  <a:gd name="T1" fmla="*/ 37 h 47"/>
                  <a:gd name="T2" fmla="*/ 70 w 76"/>
                  <a:gd name="T3" fmla="*/ 17 h 47"/>
                  <a:gd name="T4" fmla="*/ 48 w 76"/>
                  <a:gd name="T5" fmla="*/ 3 h 47"/>
                  <a:gd name="T6" fmla="*/ 19 w 76"/>
                  <a:gd name="T7" fmla="*/ 32 h 47"/>
                  <a:gd name="T8" fmla="*/ 21 w 76"/>
                  <a:gd name="T9" fmla="*/ 3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7" name="未知">
                <a:extLst>
                  <a:ext uri="{FF2B5EF4-FFF2-40B4-BE49-F238E27FC236}">
                    <a16:creationId xmlns:a16="http://schemas.microsoft.com/office/drawing/2014/main" id="{545FE450-BFB4-47C1-B606-F4CC125DC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7" y="1183"/>
                <a:ext cx="415" cy="186"/>
              </a:xfrm>
              <a:custGeom>
                <a:avLst/>
                <a:gdLst>
                  <a:gd name="T0" fmla="*/ 72 w 82"/>
                  <a:gd name="T1" fmla="*/ 6 h 37"/>
                  <a:gd name="T2" fmla="*/ 24 w 82"/>
                  <a:gd name="T3" fmla="*/ 17 h 37"/>
                  <a:gd name="T4" fmla="*/ 17 w 82"/>
                  <a:gd name="T5" fmla="*/ 26 h 37"/>
                  <a:gd name="T6" fmla="*/ 76 w 82"/>
                  <a:gd name="T7" fmla="*/ 23 h 37"/>
                  <a:gd name="T8" fmla="*/ 82 w 82"/>
                  <a:gd name="T9" fmla="*/ 20 h 37"/>
                  <a:gd name="T10" fmla="*/ 82 w 82"/>
                  <a:gd name="T11" fmla="*/ 0 h 37"/>
                  <a:gd name="T12" fmla="*/ 72 w 82"/>
                  <a:gd name="T13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8" name="未知">
                <a:extLst>
                  <a:ext uri="{FF2B5EF4-FFF2-40B4-BE49-F238E27FC236}">
                    <a16:creationId xmlns:a16="http://schemas.microsoft.com/office/drawing/2014/main" id="{8855E2A3-A2B5-4B06-8B2C-FF7D5ED33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3" y="1361"/>
                <a:ext cx="699" cy="165"/>
              </a:xfrm>
              <a:custGeom>
                <a:avLst/>
                <a:gdLst>
                  <a:gd name="T0" fmla="*/ 21 w 138"/>
                  <a:gd name="T1" fmla="*/ 1 h 33"/>
                  <a:gd name="T2" fmla="*/ 8 w 138"/>
                  <a:gd name="T3" fmla="*/ 14 h 33"/>
                  <a:gd name="T4" fmla="*/ 57 w 138"/>
                  <a:gd name="T5" fmla="*/ 22 h 33"/>
                  <a:gd name="T6" fmla="*/ 117 w 138"/>
                  <a:gd name="T7" fmla="*/ 23 h 33"/>
                  <a:gd name="T8" fmla="*/ 114 w 138"/>
                  <a:gd name="T9" fmla="*/ 8 h 33"/>
                  <a:gd name="T10" fmla="*/ 82 w 138"/>
                  <a:gd name="T11" fmla="*/ 3 h 33"/>
                  <a:gd name="T12" fmla="*/ 21 w 138"/>
                  <a:gd name="T1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69" name="未知">
                <a:extLst>
                  <a:ext uri="{FF2B5EF4-FFF2-40B4-BE49-F238E27FC236}">
                    <a16:creationId xmlns:a16="http://schemas.microsoft.com/office/drawing/2014/main" id="{C3DC98DD-AF82-474D-9087-4D78F48EA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522"/>
                <a:ext cx="565" cy="146"/>
              </a:xfrm>
              <a:custGeom>
                <a:avLst/>
                <a:gdLst>
                  <a:gd name="T0" fmla="*/ 98 w 112"/>
                  <a:gd name="T1" fmla="*/ 19 h 29"/>
                  <a:gd name="T2" fmla="*/ 103 w 112"/>
                  <a:gd name="T3" fmla="*/ 4 h 29"/>
                  <a:gd name="T4" fmla="*/ 74 w 112"/>
                  <a:gd name="T5" fmla="*/ 10 h 29"/>
                  <a:gd name="T6" fmla="*/ 36 w 112"/>
                  <a:gd name="T7" fmla="*/ 6 h 29"/>
                  <a:gd name="T8" fmla="*/ 2 w 112"/>
                  <a:gd name="T9" fmla="*/ 4 h 29"/>
                  <a:gd name="T10" fmla="*/ 98 w 112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70" name="未知">
                <a:extLst>
                  <a:ext uri="{FF2B5EF4-FFF2-40B4-BE49-F238E27FC236}">
                    <a16:creationId xmlns:a16="http://schemas.microsoft.com/office/drawing/2014/main" id="{9E0934DB-E149-440C-A4B9-7B59D262A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1637"/>
                <a:ext cx="581" cy="481"/>
              </a:xfrm>
              <a:custGeom>
                <a:avLst/>
                <a:gdLst>
                  <a:gd name="T0" fmla="*/ 3 w 115"/>
                  <a:gd name="T1" fmla="*/ 53 h 95"/>
                  <a:gd name="T2" fmla="*/ 26 w 115"/>
                  <a:gd name="T3" fmla="*/ 54 h 95"/>
                  <a:gd name="T4" fmla="*/ 50 w 115"/>
                  <a:gd name="T5" fmla="*/ 77 h 95"/>
                  <a:gd name="T6" fmla="*/ 59 w 115"/>
                  <a:gd name="T7" fmla="*/ 84 h 95"/>
                  <a:gd name="T8" fmla="*/ 81 w 115"/>
                  <a:gd name="T9" fmla="*/ 52 h 95"/>
                  <a:gd name="T10" fmla="*/ 111 w 115"/>
                  <a:gd name="T11" fmla="*/ 52 h 95"/>
                  <a:gd name="T12" fmla="*/ 79 w 115"/>
                  <a:gd name="T13" fmla="*/ 27 h 95"/>
                  <a:gd name="T14" fmla="*/ 37 w 115"/>
                  <a:gd name="T15" fmla="*/ 16 h 95"/>
                  <a:gd name="T16" fmla="*/ 12 w 115"/>
                  <a:gd name="T17" fmla="*/ 41 h 95"/>
                  <a:gd name="T18" fmla="*/ 3 w 115"/>
                  <a:gd name="T19" fmla="*/ 5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71" name="未知">
                <a:extLst>
                  <a:ext uri="{FF2B5EF4-FFF2-40B4-BE49-F238E27FC236}">
                    <a16:creationId xmlns:a16="http://schemas.microsoft.com/office/drawing/2014/main" id="{A80515D3-26F9-4359-9CF2-A5ABAE06F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447"/>
                <a:ext cx="330" cy="853"/>
              </a:xfrm>
              <a:custGeom>
                <a:avLst/>
                <a:gdLst>
                  <a:gd name="T0" fmla="*/ 51 w 65"/>
                  <a:gd name="T1" fmla="*/ 40 h 169"/>
                  <a:gd name="T2" fmla="*/ 22 w 65"/>
                  <a:gd name="T3" fmla="*/ 49 h 169"/>
                  <a:gd name="T4" fmla="*/ 22 w 65"/>
                  <a:gd name="T5" fmla="*/ 59 h 169"/>
                  <a:gd name="T6" fmla="*/ 50 w 65"/>
                  <a:gd name="T7" fmla="*/ 90 h 169"/>
                  <a:gd name="T8" fmla="*/ 34 w 65"/>
                  <a:gd name="T9" fmla="*/ 118 h 169"/>
                  <a:gd name="T10" fmla="*/ 0 w 65"/>
                  <a:gd name="T11" fmla="*/ 148 h 169"/>
                  <a:gd name="T12" fmla="*/ 17 w 65"/>
                  <a:gd name="T13" fmla="*/ 155 h 169"/>
                  <a:gd name="T14" fmla="*/ 47 w 65"/>
                  <a:gd name="T15" fmla="*/ 166 h 169"/>
                  <a:gd name="T16" fmla="*/ 63 w 65"/>
                  <a:gd name="T17" fmla="*/ 162 h 169"/>
                  <a:gd name="T18" fmla="*/ 65 w 65"/>
                  <a:gd name="T19" fmla="*/ 0 h 169"/>
                  <a:gd name="T20" fmla="*/ 51 w 65"/>
                  <a:gd name="T21" fmla="*/ 4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sp>
        <p:nvSpPr>
          <p:cNvPr id="1034" name="标题 1271">
            <a:extLst>
              <a:ext uri="{FF2B5EF4-FFF2-40B4-BE49-F238E27FC236}">
                <a16:creationId xmlns:a16="http://schemas.microsoft.com/office/drawing/2014/main" id="{138C9FA4-EC22-4F85-BC65-4D085B53D63E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272">
            <a:extLst>
              <a:ext uri="{FF2B5EF4-FFF2-40B4-BE49-F238E27FC236}">
                <a16:creationId xmlns:a16="http://schemas.microsoft.com/office/drawing/2014/main" id="{EF887E40-636C-4885-92D5-58B44B5DB50B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74" name="日期占位符 1273">
            <a:extLst>
              <a:ext uri="{FF2B5EF4-FFF2-40B4-BE49-F238E27FC236}">
                <a16:creationId xmlns:a16="http://schemas.microsoft.com/office/drawing/2014/main" id="{2F4D4666-747B-4CD8-BF19-301A90E71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b="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75" name="页脚占位符 1274">
            <a:extLst>
              <a:ext uri="{FF2B5EF4-FFF2-40B4-BE49-F238E27FC236}">
                <a16:creationId xmlns:a16="http://schemas.microsoft.com/office/drawing/2014/main" id="{827BA5A5-8337-4C44-92EC-5A625FE58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276" name="灯片编号占位符 1275">
            <a:extLst>
              <a:ext uri="{FF2B5EF4-FFF2-40B4-BE49-F238E27FC236}">
                <a16:creationId xmlns:a16="http://schemas.microsoft.com/office/drawing/2014/main" id="{798A3C3A-833A-4470-84E4-B99DCDC32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b="0" noProof="1">
                <a:cs typeface="+mn-ea"/>
              </a:defRPr>
            </a:lvl1pPr>
          </a:lstStyle>
          <a:p>
            <a:pPr>
              <a:defRPr/>
            </a:pPr>
            <a:fld id="{E33A0E7C-38BA-4202-8B35-54DBDF656677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transition spd="slow">
    <p:push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¡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2" charset="2"/>
        <a:buChar char="¡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2" charset="2"/>
        <a:buChar char="¡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2" charset="2"/>
        <a:buChar char="¡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2" charset="2"/>
        <a:buChar char="¡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2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146">
            <a:extLst>
              <a:ext uri="{FF2B5EF4-FFF2-40B4-BE49-F238E27FC236}">
                <a16:creationId xmlns:a16="http://schemas.microsoft.com/office/drawing/2014/main" id="{E8AF2DE1-D210-417B-94A6-AD28F277C4B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536" y="2276872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复习</a:t>
            </a:r>
            <a:r>
              <a:rPr lang="zh-CN" altLang="en-US" sz="40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与总结</a:t>
            </a:r>
            <a:endParaRPr lang="en-US" altLang="zh-CN" sz="4000">
              <a:solidFill>
                <a:srgbClr val="0066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315123"/>
      </p:ext>
    </p:extLst>
  </p:cSld>
  <p:clrMapOvr>
    <a:masterClrMapping/>
  </p:clrMapOvr>
  <p:transition spd="slow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第三章函数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F6D6B08-67B6-4655-8C5B-B4D034C63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700808"/>
            <a:ext cx="5970587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</a:rPr>
              <a:t>max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</a:rPr>
              <a:t> j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</a:rPr>
              <a:t>) 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{ //A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    if (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&gt;=j) return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;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    else return j; 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}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</a:rPr>
              <a:t>main() 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{           //B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cout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&lt;&lt;″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输入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i,j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：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″;   //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显示提示信息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, j;	               //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定义变量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cin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&gt;&gt;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&gt;&gt;j;                //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从键盘上输入变量值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  <a:sym typeface="Arial" panose="020B0604020202020204" pitchFamily="34" charset="0"/>
              </a:rPr>
              <a:t>int 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result=</a:t>
            </a:r>
            <a:r>
              <a:rPr lang="en-US" altLang="zh-CN" sz="2000" dirty="0">
                <a:solidFill>
                  <a:srgbClr val="2E2E00"/>
                </a:solidFill>
                <a:latin typeface="Tahoma" panose="020B0604030504040204" pitchFamily="34" charset="0"/>
              </a:rPr>
              <a:t>max</a:t>
            </a:r>
            <a:r>
              <a:rPr lang="zh-CN" altLang="en-US" sz="2000" dirty="0">
                <a:solidFill>
                  <a:srgbClr val="2E2E00"/>
                </a:solidFill>
                <a:latin typeface="Tahoma" panose="020B0604030504040204" pitchFamily="34" charset="0"/>
              </a:rPr>
              <a:t>N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, j)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; //调用max函数	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cout&lt;&lt;result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&lt;&lt;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endl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;   //</a:t>
            </a: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输出提示和结果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return 0;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940BBC-31DF-44F5-A6E3-C425B36D54FE}"/>
              </a:ext>
            </a:extLst>
          </p:cNvPr>
          <p:cNvSpPr/>
          <p:nvPr/>
        </p:nvSpPr>
        <p:spPr>
          <a:xfrm>
            <a:off x="323528" y="1163295"/>
            <a:ext cx="849694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400" dirty="0">
                <a:latin typeface="Tahoma" panose="020B0604030504040204" pitchFamily="34" charset="0"/>
              </a:rPr>
              <a:t>函数组成：返回值类型、函数名、形参列表和函数体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92892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第三章函数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F6D6B08-67B6-4655-8C5B-B4D034C63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11" y="1254226"/>
            <a:ext cx="7560840" cy="6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2. </a:t>
            </a:r>
            <a:r>
              <a:rPr lang="zh-CN" altLang="en-US" sz="2000" dirty="0">
                <a:latin typeface="Tahoma" panose="020B0604030504040204" pitchFamily="34" charset="0"/>
              </a:rPr>
              <a:t>参数传递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 err="1">
                <a:latin typeface="Tahoma" panose="020B0604030504040204" pitchFamily="34" charset="0"/>
              </a:rPr>
              <a:t>int</a:t>
            </a:r>
            <a:r>
              <a:rPr lang="en-US" altLang="zh-CN" sz="2000" dirty="0">
                <a:latin typeface="Tahoma" panose="020B0604030504040204" pitchFamily="34" charset="0"/>
              </a:rPr>
              <a:t> a(1),b(2);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swap1(</a:t>
            </a:r>
            <a:r>
              <a:rPr lang="en-US" altLang="zh-CN" sz="2000" dirty="0" err="1">
                <a:latin typeface="Tahoma" panose="020B0604030504040204" pitchFamily="34" charset="0"/>
              </a:rPr>
              <a:t>a,b</a:t>
            </a:r>
            <a:r>
              <a:rPr lang="en-US" altLang="zh-CN" sz="2000" dirty="0">
                <a:latin typeface="Tahoma" panose="020B0604030504040204" pitchFamily="34" charset="0"/>
              </a:rPr>
              <a:t>); //no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swap2(</a:t>
            </a:r>
            <a:r>
              <a:rPr lang="en-US" altLang="zh-CN" sz="2000" dirty="0" err="1">
                <a:latin typeface="Tahoma" panose="020B0604030504040204" pitchFamily="34" charset="0"/>
              </a:rPr>
              <a:t>a,b</a:t>
            </a:r>
            <a:r>
              <a:rPr lang="en-US" altLang="zh-CN" sz="2000" dirty="0">
                <a:latin typeface="Tahoma" panose="020B0604030504040204" pitchFamily="34" charset="0"/>
              </a:rPr>
              <a:t>);  //yes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swap3(&amp;</a:t>
            </a:r>
            <a:r>
              <a:rPr lang="en-US" altLang="zh-CN" sz="2000" dirty="0" err="1">
                <a:latin typeface="Tahoma" panose="020B0604030504040204" pitchFamily="34" charset="0"/>
              </a:rPr>
              <a:t>a,&amp;b</a:t>
            </a:r>
            <a:r>
              <a:rPr lang="en-US" altLang="zh-CN" sz="2000" dirty="0">
                <a:latin typeface="Tahoma" panose="020B0604030504040204" pitchFamily="34" charset="0"/>
              </a:rPr>
              <a:t>); //yes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3. </a:t>
            </a:r>
            <a:r>
              <a:rPr lang="zh-CN" altLang="en-US" sz="2000" dirty="0">
                <a:latin typeface="Tahoma" panose="020B0604030504040204" pitchFamily="34" charset="0"/>
              </a:rPr>
              <a:t>局部变量、全局变量、静态变量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4. </a:t>
            </a:r>
            <a:r>
              <a:rPr lang="zh-CN" altLang="en-US" sz="2000" dirty="0">
                <a:latin typeface="Tahoma" panose="020B0604030504040204" pitchFamily="34" charset="0"/>
              </a:rPr>
              <a:t>递归程序设计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5. </a:t>
            </a:r>
            <a:r>
              <a:rPr lang="zh-CN" altLang="en-US" sz="2000" dirty="0">
                <a:latin typeface="Tahoma" panose="020B0604030504040204" pitchFamily="34" charset="0"/>
              </a:rPr>
              <a:t>宏定义 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#define S(</a:t>
            </a:r>
            <a:r>
              <a:rPr lang="en-US" altLang="zh-CN" sz="2000" dirty="0" err="1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a,b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)  </a:t>
            </a:r>
            <a:r>
              <a:rPr lang="en-US" altLang="zh-CN" sz="2000" dirty="0">
                <a:solidFill>
                  <a:srgbClr val="CC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(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a</a:t>
            </a:r>
            <a:r>
              <a:rPr lang="en-US" altLang="zh-CN" sz="2000" dirty="0">
                <a:solidFill>
                  <a:srgbClr val="CC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)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en-US" altLang="zh-CN" sz="2000" dirty="0">
                <a:solidFill>
                  <a:srgbClr val="CC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(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b</a:t>
            </a:r>
            <a:r>
              <a:rPr lang="en-US" altLang="zh-CN" sz="2000" dirty="0">
                <a:solidFill>
                  <a:srgbClr val="CC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)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/2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6. </a:t>
            </a:r>
            <a:r>
              <a:rPr lang="zh-CN" altLang="en-US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函数重载、形参默认值、内联函数</a:t>
            </a:r>
            <a:endParaRPr lang="en-US" altLang="zh-CN" sz="2000" dirty="0">
              <a:solidFill>
                <a:srgbClr val="003300"/>
              </a:solidFill>
              <a:latin typeface="Tahoma" panose="020B0604030504040204" pitchFamily="34" charset="0"/>
              <a:ea typeface="幼圆" panose="02010509060101010101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  <a:p>
            <a:pPr marL="457200" indent="-4572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endParaRPr lang="en-US" altLang="zh-CN" sz="2000" dirty="0">
              <a:solidFill>
                <a:srgbClr val="0070C0"/>
              </a:solidFill>
              <a:latin typeface="Tahom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EA68DB-E2E7-4B62-8DE2-17C37C19B6C6}"/>
              </a:ext>
            </a:extLst>
          </p:cNvPr>
          <p:cNvSpPr/>
          <p:nvPr/>
        </p:nvSpPr>
        <p:spPr>
          <a:xfrm>
            <a:off x="4986792" y="1086570"/>
            <a:ext cx="3979616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void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swap1(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d1,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d2){</a:t>
            </a:r>
          </a:p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temp=d1;d1=d2;d2=temp;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27E96B-E4DF-4315-9902-FB953054EF08}"/>
              </a:ext>
            </a:extLst>
          </p:cNvPr>
          <p:cNvSpPr/>
          <p:nvPr/>
        </p:nvSpPr>
        <p:spPr>
          <a:xfrm>
            <a:off x="363879" y="1658682"/>
            <a:ext cx="449615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void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swap3(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d1,int 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d2){</a:t>
            </a:r>
          </a:p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temp=*d1;*d1=*d2;*d2=temp;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54D2BA-F91E-41CF-957E-5027A75B896B}"/>
              </a:ext>
            </a:extLst>
          </p:cNvPr>
          <p:cNvSpPr/>
          <p:nvPr/>
        </p:nvSpPr>
        <p:spPr>
          <a:xfrm>
            <a:off x="4986793" y="2530332"/>
            <a:ext cx="397961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void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swap2(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&amp;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d1,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&amp;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d2){</a:t>
            </a:r>
          </a:p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int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   temp=d1;d1=d2;d2=temp;</a:t>
            </a:r>
          </a:p>
          <a:p>
            <a:pPr eaLnBrk="1" hangingPunct="1"/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336750-6BA3-454D-A0A8-AF51E7FBAEDD}"/>
              </a:ext>
            </a:extLst>
          </p:cNvPr>
          <p:cNvSpPr/>
          <p:nvPr/>
        </p:nvSpPr>
        <p:spPr>
          <a:xfrm>
            <a:off x="4986792" y="4063701"/>
            <a:ext cx="397961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幼圆" panose="02010509060101010101" pitchFamily="49" charset="-122"/>
              </a:rPr>
              <a:t> c; </a:t>
            </a:r>
          </a:p>
          <a:p>
            <a:pPr eaLnBrk="1" hangingPunct="1"/>
            <a:r>
              <a:rPr lang="en-US" altLang="zh-CN" sz="2400" b="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fun(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a,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b)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{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 static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m,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=2;</a:t>
            </a: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 c=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+=m+1;       </a:t>
            </a: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 m=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i+a+b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 return(m);</a:t>
            </a:r>
          </a:p>
          <a:p>
            <a:pPr eaLnBrk="1" hangingPunct="1"/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5493823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第四章类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770627-A776-45A9-B2F1-A9B7B526CC97}"/>
              </a:ext>
            </a:extLst>
          </p:cNvPr>
          <p:cNvSpPr/>
          <p:nvPr/>
        </p:nvSpPr>
        <p:spPr>
          <a:xfrm>
            <a:off x="442913" y="1916832"/>
            <a:ext cx="85407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</a:rPr>
              <a:t>class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chemeClr val="tx2"/>
                </a:solidFill>
              </a:rPr>
              <a:t>Complex</a:t>
            </a:r>
            <a:r>
              <a:rPr lang="zh-CN" altLang="en-US" dirty="0"/>
              <a:t>{ </a:t>
            </a:r>
          </a:p>
          <a:p>
            <a:r>
              <a:rPr lang="zh-CN" altLang="en-US" dirty="0"/>
              <a:t>  double  m_real,m_image ; </a:t>
            </a:r>
            <a:r>
              <a:rPr lang="en-US" altLang="zh-CN" dirty="0"/>
              <a:t>//</a:t>
            </a:r>
            <a:r>
              <a:rPr lang="zh-CN" altLang="en-US" dirty="0"/>
              <a:t>数据成员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>
                <a:solidFill>
                  <a:srgbClr val="008000"/>
                </a:solidFill>
              </a:rPr>
              <a:t>   Complex(double r=0.0, double i=0.0);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默认构造函数</a:t>
            </a:r>
          </a:p>
          <a:p>
            <a:r>
              <a:rPr lang="zh-CN" altLang="en-US" dirty="0">
                <a:solidFill>
                  <a:srgbClr val="008000"/>
                </a:solidFill>
              </a:rPr>
              <a:t>   Complex(</a:t>
            </a:r>
            <a:r>
              <a:rPr lang="zh-CN" altLang="en-US" dirty="0">
                <a:solidFill>
                  <a:srgbClr val="C00000"/>
                </a:solidFill>
              </a:rPr>
              <a:t>const</a:t>
            </a:r>
            <a:r>
              <a:rPr lang="zh-CN" altLang="en-US" dirty="0">
                <a:solidFill>
                  <a:srgbClr val="008000"/>
                </a:solidFill>
              </a:rPr>
              <a:t> Complex </a:t>
            </a:r>
            <a:r>
              <a:rPr lang="zh-CN" altLang="en-US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008000"/>
                </a:solidFill>
              </a:rPr>
              <a:t>com);</a:t>
            </a:r>
            <a:r>
              <a:rPr lang="en-US" altLang="zh-CN" dirty="0">
                <a:solidFill>
                  <a:srgbClr val="008000"/>
                </a:solidFill>
              </a:rPr>
              <a:t> //</a:t>
            </a:r>
            <a:r>
              <a:rPr lang="zh-CN" altLang="en-US" dirty="0">
                <a:solidFill>
                  <a:srgbClr val="008000"/>
                </a:solidFill>
              </a:rPr>
              <a:t>拷贝构造函数</a:t>
            </a:r>
          </a:p>
          <a:p>
            <a:r>
              <a:rPr lang="zh-CN" altLang="en-US" dirty="0">
                <a:solidFill>
                  <a:srgbClr val="008000"/>
                </a:solidFill>
              </a:rPr>
              <a:t>  ~Complex();</a:t>
            </a:r>
            <a:r>
              <a:rPr lang="en-US" altLang="zh-CN" dirty="0">
                <a:solidFill>
                  <a:srgbClr val="008000"/>
                </a:solidFill>
              </a:rPr>
              <a:t> //</a:t>
            </a:r>
            <a:r>
              <a:rPr lang="zh-CN" altLang="en-US" dirty="0">
                <a:solidFill>
                  <a:srgbClr val="008000"/>
                </a:solidFill>
              </a:rPr>
              <a:t>析构函数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  </a:t>
            </a:r>
            <a:r>
              <a:rPr lang="zh-CN" altLang="en-US" dirty="0">
                <a:solidFill>
                  <a:srgbClr val="008000"/>
                </a:solidFill>
              </a:rPr>
              <a:t>Complex </a:t>
            </a:r>
            <a:r>
              <a:rPr lang="zh-CN" altLang="en-US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008000"/>
                </a:solidFill>
              </a:rPr>
              <a:t> operator=(</a:t>
            </a:r>
            <a:r>
              <a:rPr lang="zh-CN" altLang="en-US" dirty="0">
                <a:solidFill>
                  <a:srgbClr val="C00000"/>
                </a:solidFill>
              </a:rPr>
              <a:t>const</a:t>
            </a:r>
            <a:r>
              <a:rPr lang="zh-CN" altLang="en-US" dirty="0">
                <a:solidFill>
                  <a:srgbClr val="008000"/>
                </a:solidFill>
              </a:rPr>
              <a:t> Complex </a:t>
            </a:r>
            <a:r>
              <a:rPr lang="zh-CN" altLang="en-US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008000"/>
                </a:solidFill>
              </a:rPr>
              <a:t>);</a:t>
            </a:r>
            <a:r>
              <a:rPr lang="en-US" altLang="zh-CN" dirty="0">
                <a:solidFill>
                  <a:srgbClr val="008000"/>
                </a:solidFill>
              </a:rPr>
              <a:t> //</a:t>
            </a:r>
            <a:r>
              <a:rPr lang="zh-CN" altLang="en-US" dirty="0">
                <a:solidFill>
                  <a:srgbClr val="008000"/>
                </a:solidFill>
              </a:rPr>
              <a:t>赋值运算符</a:t>
            </a:r>
          </a:p>
          <a:p>
            <a:r>
              <a:rPr lang="zh-CN" altLang="en-US" dirty="0"/>
              <a:t>  Complex  operator+(</a:t>
            </a:r>
            <a:r>
              <a:rPr lang="zh-CN" altLang="en-US" dirty="0">
                <a:solidFill>
                  <a:srgbClr val="C00000"/>
                </a:solidFill>
              </a:rPr>
              <a:t>const</a:t>
            </a:r>
            <a:r>
              <a:rPr lang="zh-CN" altLang="en-US" dirty="0"/>
              <a:t> Complex </a:t>
            </a:r>
            <a:r>
              <a:rPr lang="zh-CN" altLang="en-US" dirty="0">
                <a:solidFill>
                  <a:srgbClr val="C00000"/>
                </a:solidFill>
              </a:rPr>
              <a:t>&amp;</a:t>
            </a:r>
            <a:r>
              <a:rPr lang="zh-CN" altLang="en-US" dirty="0"/>
              <a:t>);</a:t>
            </a:r>
          </a:p>
          <a:p>
            <a:r>
              <a:rPr lang="en-US" altLang="zh-CN" dirty="0"/>
              <a:t>  double abs();</a:t>
            </a:r>
            <a:endParaRPr lang="zh-CN" altLang="en-US" dirty="0"/>
          </a:p>
          <a:p>
            <a:r>
              <a:rPr lang="zh-CN" altLang="en-US" dirty="0"/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8" y="1163295"/>
            <a:ext cx="849694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400" dirty="0">
                <a:latin typeface="Tahoma" panose="020B0604030504040204" pitchFamily="34" charset="0"/>
              </a:rPr>
              <a:t>类：数据和操作的封装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92547E-E2E2-4031-AB1D-0003E336B2A6}"/>
              </a:ext>
            </a:extLst>
          </p:cNvPr>
          <p:cNvSpPr/>
          <p:nvPr/>
        </p:nvSpPr>
        <p:spPr>
          <a:xfrm>
            <a:off x="4899699" y="4802365"/>
            <a:ext cx="392077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000" dirty="0"/>
              <a:t>int main(void) { </a:t>
            </a:r>
          </a:p>
          <a:p>
            <a:r>
              <a:rPr lang="fr-FR" altLang="zh-CN" sz="2000" dirty="0"/>
              <a:t>  Complex c1(1, 1), c2(2, 2), c;</a:t>
            </a:r>
          </a:p>
          <a:p>
            <a:r>
              <a:rPr lang="fr-FR" altLang="zh-CN" sz="2000" dirty="0"/>
              <a:t>  c=c1;</a:t>
            </a:r>
          </a:p>
          <a:p>
            <a:r>
              <a:rPr lang="fr-FR" altLang="zh-CN" sz="2000" dirty="0"/>
              <a:t>  cout&lt;&lt;c.abs()&lt;&lt;endl;</a:t>
            </a:r>
          </a:p>
          <a:p>
            <a:r>
              <a:rPr lang="fr-FR" altLang="zh-CN" sz="2000" dirty="0"/>
              <a:t>  c = c2 + c1;</a:t>
            </a:r>
          </a:p>
          <a:p>
            <a:r>
              <a:rPr lang="fr-FR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7841619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第四章类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F2138C-B145-45F9-A8C4-604AA7F8BDF3}"/>
              </a:ext>
            </a:extLst>
          </p:cNvPr>
          <p:cNvSpPr/>
          <p:nvPr/>
        </p:nvSpPr>
        <p:spPr>
          <a:xfrm>
            <a:off x="251520" y="620688"/>
            <a:ext cx="877255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</a:rPr>
              <a:t>…</a:t>
            </a:r>
            <a:endParaRPr lang="zh-CN" altLang="en-US" sz="1800" dirty="0"/>
          </a:p>
          <a:p>
            <a:r>
              <a:rPr lang="zh-CN" altLang="en-US" sz="2400" dirty="0">
                <a:solidFill>
                  <a:srgbClr val="B70325"/>
                </a:solidFill>
              </a:rPr>
              <a:t>Complex </a:t>
            </a:r>
            <a:r>
              <a:rPr lang="zh-CN" altLang="en-US" sz="2400" dirty="0"/>
              <a:t> Complex::operator+(</a:t>
            </a:r>
            <a:r>
              <a:rPr lang="zh-CN" altLang="en-US" sz="2400" dirty="0">
                <a:solidFill>
                  <a:srgbClr val="C00000"/>
                </a:solidFill>
              </a:rPr>
              <a:t>const</a:t>
            </a:r>
            <a:r>
              <a:rPr lang="zh-CN" altLang="en-US" sz="2400" dirty="0"/>
              <a:t> Complex </a:t>
            </a:r>
            <a:r>
              <a:rPr lang="zh-CN" altLang="en-US" sz="2400" dirty="0">
                <a:solidFill>
                  <a:srgbClr val="C00000"/>
                </a:solidFill>
              </a:rPr>
              <a:t>&amp;</a:t>
            </a:r>
            <a:r>
              <a:rPr lang="zh-CN" altLang="en-US" sz="2400" dirty="0"/>
              <a:t> c){</a:t>
            </a:r>
          </a:p>
          <a:p>
            <a:r>
              <a:rPr lang="zh-CN" altLang="en-US" sz="2400" dirty="0"/>
              <a:t>  Complex  Temp(m_real+c.m_real , m_image+c.m_image) ; //局部对象显式返回</a:t>
            </a:r>
          </a:p>
          <a:p>
            <a:r>
              <a:rPr lang="zh-CN" altLang="en-US" sz="2400" dirty="0"/>
              <a:t>  </a:t>
            </a:r>
            <a:r>
              <a:rPr lang="zh-CN" altLang="en-US" sz="2400" dirty="0">
                <a:solidFill>
                  <a:srgbClr val="B70325"/>
                </a:solidFill>
              </a:rPr>
              <a:t>return Temp ; </a:t>
            </a:r>
            <a:r>
              <a:rPr lang="en-US" altLang="zh-CN" sz="2400" dirty="0">
                <a:solidFill>
                  <a:srgbClr val="B70325"/>
                </a:solidFill>
              </a:rPr>
              <a:t>//</a:t>
            </a:r>
            <a:r>
              <a:rPr lang="zh-CN" altLang="en-US" sz="2400" dirty="0">
                <a:solidFill>
                  <a:srgbClr val="B70325"/>
                </a:solidFill>
              </a:rPr>
              <a:t>复制构造临时对象</a:t>
            </a:r>
          </a:p>
          <a:p>
            <a:r>
              <a:rPr lang="zh-CN" altLang="en-US" sz="2400" dirty="0"/>
              <a:t>}			</a:t>
            </a:r>
          </a:p>
          <a:p>
            <a:r>
              <a:rPr lang="zh-CN" altLang="en-US" sz="2400" dirty="0"/>
              <a:t>Complex &amp;Complex::operator=(</a:t>
            </a:r>
            <a:r>
              <a:rPr lang="zh-CN" altLang="en-US" sz="2400" dirty="0">
                <a:solidFill>
                  <a:srgbClr val="C00000"/>
                </a:solidFill>
              </a:rPr>
              <a:t>const</a:t>
            </a:r>
            <a:r>
              <a:rPr lang="zh-CN" altLang="en-US" sz="2400" dirty="0"/>
              <a:t> Complex </a:t>
            </a:r>
            <a:r>
              <a:rPr lang="zh-CN" altLang="en-US" sz="2400" dirty="0">
                <a:solidFill>
                  <a:srgbClr val="C00000"/>
                </a:solidFill>
              </a:rPr>
              <a:t>&amp;</a:t>
            </a:r>
            <a:r>
              <a:rPr lang="zh-CN" altLang="en-US" sz="2400" dirty="0"/>
              <a:t> c){</a:t>
            </a:r>
          </a:p>
          <a:p>
            <a:r>
              <a:rPr lang="zh-CN" altLang="en-US" sz="2400" dirty="0"/>
              <a:t>  m_real=c.m_real;	m_image=c.m_image;</a:t>
            </a:r>
          </a:p>
          <a:p>
            <a:r>
              <a:rPr lang="zh-CN" altLang="en-US" sz="2400" dirty="0"/>
              <a:t>  return *this;</a:t>
            </a:r>
          </a:p>
          <a:p>
            <a:r>
              <a:rPr lang="zh-CN" altLang="en-US" sz="2400" dirty="0"/>
              <a:t>}</a:t>
            </a:r>
            <a:endParaRPr lang="en-US" altLang="zh-CN" sz="2400" dirty="0"/>
          </a:p>
          <a:p>
            <a:r>
              <a:rPr lang="zh-CN" altLang="en-US" sz="2400" dirty="0"/>
              <a:t>double Complex::abs( ){</a:t>
            </a:r>
          </a:p>
          <a:p>
            <a:r>
              <a:rPr lang="zh-CN" altLang="en-US" sz="2400" dirty="0"/>
              <a:t>  return sqrt(m_real*m_real+m_image*m_image);</a:t>
            </a:r>
          </a:p>
          <a:p>
            <a:r>
              <a:rPr lang="zh-CN" altLang="en-US" sz="2400" dirty="0"/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31B767-9E39-445D-B6C6-5DB8E6ACF17A}"/>
              </a:ext>
            </a:extLst>
          </p:cNvPr>
          <p:cNvSpPr/>
          <p:nvPr/>
        </p:nvSpPr>
        <p:spPr>
          <a:xfrm>
            <a:off x="5113097" y="5043213"/>
            <a:ext cx="392918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800" dirty="0"/>
              <a:t>int main(void) { </a:t>
            </a:r>
          </a:p>
          <a:p>
            <a:r>
              <a:rPr lang="fr-FR" altLang="zh-CN" sz="1800" dirty="0"/>
              <a:t>  Complex c1(1, 1), c2(2, 2), c;</a:t>
            </a:r>
          </a:p>
          <a:p>
            <a:r>
              <a:rPr lang="fr-FR" altLang="zh-CN" sz="1800" dirty="0"/>
              <a:t>  c=c1;</a:t>
            </a:r>
          </a:p>
          <a:p>
            <a:r>
              <a:rPr lang="fr-FR" altLang="zh-CN" sz="1800" dirty="0"/>
              <a:t>  cout&lt;&lt;c.abs()&lt;&lt;endl;</a:t>
            </a:r>
          </a:p>
          <a:p>
            <a:r>
              <a:rPr lang="fr-FR" altLang="zh-CN" sz="1800" dirty="0"/>
              <a:t>  c = c2 + c1;</a:t>
            </a:r>
          </a:p>
          <a:p>
            <a:r>
              <a:rPr lang="fr-FR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32068090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第五章数组和指针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8" y="1131043"/>
            <a:ext cx="8496944" cy="478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80000"/>
              </a:lnSpc>
              <a:spcBef>
                <a:spcPct val="50000"/>
              </a:spcBef>
              <a:buAutoNum type="arabicPeriod"/>
            </a:pPr>
            <a:r>
              <a:rPr lang="zh-CN" altLang="en-US" sz="2400" dirty="0">
                <a:latin typeface="Tahoma" panose="020B0604030504040204" pitchFamily="34" charset="0"/>
              </a:rPr>
              <a:t>指针变量：存放变量地址的变量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int  i=24;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int </a:t>
            </a:r>
            <a:r>
              <a:rPr lang="zh-CN" altLang="en-US" sz="2400" dirty="0">
                <a:solidFill>
                  <a:srgbClr val="3366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pi=</a:t>
            </a:r>
            <a:r>
              <a:rPr lang="zh-CN" altLang="en-US" sz="2400" dirty="0">
                <a:solidFill>
                  <a:srgbClr val="3366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&amp;</a:t>
            </a: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i; </a:t>
            </a:r>
            <a:endParaRPr lang="zh-CN" altLang="en-US" sz="2400" dirty="0">
              <a:solidFill>
                <a:srgbClr val="008000"/>
              </a:solidFill>
              <a:latin typeface="Tahoma" panose="020B0604030504040204" pitchFamily="34" charset="0"/>
              <a:ea typeface="幼圆" panose="02010509060101010101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366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*</a:t>
            </a:r>
            <a:r>
              <a:rPr lang="zh-CN" altLang="en-US" sz="2400" dirty="0">
                <a:latin typeface="Tahoma" panose="020B0604030504040204" pitchFamily="34" charset="0"/>
                <a:ea typeface="幼圆" panose="02010509060101010101" pitchFamily="49" charset="-122"/>
              </a:rPr>
              <a:t>pi=23;       </a:t>
            </a:r>
            <a:r>
              <a:rPr lang="zh-CN" altLang="en-US" sz="2400" dirty="0">
                <a:solidFill>
                  <a:srgbClr val="008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//出现在表达式中，是解引用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2.</a:t>
            </a:r>
            <a:r>
              <a:rPr lang="zh-CN" altLang="en-US" sz="2400" dirty="0">
                <a:latin typeface="Tahoma" panose="020B0604030504040204" pitchFamily="34" charset="0"/>
              </a:rPr>
              <a:t> 数组：</a:t>
            </a:r>
            <a:r>
              <a:rPr lang="zh-CN" altLang="en-US" sz="2400" dirty="0">
                <a:latin typeface="宋体" panose="02010600030101010101" pitchFamily="2" charset="-122"/>
              </a:rPr>
              <a:t>由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单一类型</a:t>
            </a:r>
            <a:r>
              <a:rPr lang="zh-CN" altLang="en-US" sz="2400" dirty="0">
                <a:latin typeface="宋体" panose="02010600030101010101" pitchFamily="2" charset="-122"/>
              </a:rPr>
              <a:t>元素组成的一个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有序</a:t>
            </a:r>
            <a:r>
              <a:rPr lang="zh-CN" altLang="en-US" sz="2400" dirty="0">
                <a:latin typeface="宋体" panose="02010600030101010101" pitchFamily="2" charset="-122"/>
              </a:rPr>
              <a:t>集合。数组名代表第一个元素的地址。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一维数组： </a:t>
            </a:r>
            <a:r>
              <a:rPr lang="en-US" altLang="zh-CN" sz="2400" dirty="0" err="1">
                <a:latin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</a:rPr>
              <a:t> a[4]={1,3,4}; //</a:t>
            </a:r>
            <a:r>
              <a:rPr lang="zh-CN" altLang="en-US" sz="2400" dirty="0">
                <a:latin typeface="宋体" panose="02010600030101010101" pitchFamily="2" charset="-122"/>
              </a:rPr>
              <a:t>初始化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*p=</a:t>
            </a:r>
            <a:r>
              <a:rPr lang="en-US" altLang="zh-CN" sz="2400" dirty="0">
                <a:solidFill>
                  <a:srgbClr val="B70325"/>
                </a:solidFill>
                <a:latin typeface="Tahoma" panose="020B0604030504040204" pitchFamily="34" charset="0"/>
              </a:rPr>
              <a:t>a</a:t>
            </a:r>
            <a:r>
              <a:rPr lang="en-US" altLang="zh-CN" sz="2400" dirty="0">
                <a:latin typeface="Tahoma" panose="020B0604030504040204" pitchFamily="34" charset="0"/>
              </a:rPr>
              <a:t>; //</a:t>
            </a:r>
            <a:r>
              <a:rPr lang="zh-CN" altLang="en-US" sz="2400" dirty="0">
                <a:latin typeface="Tahoma" panose="020B0604030504040204" pitchFamily="34" charset="0"/>
              </a:rPr>
              <a:t>或者</a:t>
            </a:r>
            <a:r>
              <a:rPr lang="en-US" altLang="zh-CN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B70325"/>
                </a:solidFill>
                <a:latin typeface="Tahoma" panose="020B0604030504040204" pitchFamily="34" charset="0"/>
              </a:rPr>
              <a:t>&amp;a[0]</a:t>
            </a:r>
            <a:r>
              <a:rPr lang="en-US" altLang="zh-CN" sz="2400" dirty="0">
                <a:latin typeface="Tahoma" panose="020B0604030504040204" pitchFamily="34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p=p+1; //</a:t>
            </a:r>
            <a:r>
              <a:rPr lang="zh-CN" altLang="en-US" sz="2400" dirty="0">
                <a:latin typeface="Tahoma" panose="020B0604030504040204" pitchFamily="34" charset="0"/>
              </a:rPr>
              <a:t>指向下一个元素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</a:t>
            </a:r>
            <a:r>
              <a:rPr lang="zh-CN" altLang="en-US" sz="2400" dirty="0">
                <a:latin typeface="Tahoma" panose="020B0604030504040204" pitchFamily="34" charset="0"/>
              </a:rPr>
              <a:t>二维数组：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b[3][4] ={{1,1,1,1},{2,2,2,2}};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(*q)[4]=</a:t>
            </a:r>
            <a:r>
              <a:rPr lang="en-US" altLang="zh-CN" sz="2400" dirty="0">
                <a:solidFill>
                  <a:srgbClr val="B70325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400" dirty="0">
                <a:latin typeface="Tahoma" panose="020B0604030504040204" pitchFamily="34" charset="0"/>
              </a:rPr>
              <a:t>; //</a:t>
            </a:r>
            <a:r>
              <a:rPr lang="zh-CN" altLang="en-US" sz="2400" dirty="0">
                <a:latin typeface="Tahoma" panose="020B0604030504040204" pitchFamily="34" charset="0"/>
              </a:rPr>
              <a:t>或者</a:t>
            </a:r>
            <a:r>
              <a:rPr lang="en-US" altLang="zh-CN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B70325"/>
                </a:solidFill>
                <a:latin typeface="Tahoma" panose="020B0604030504040204" pitchFamily="34" charset="0"/>
              </a:rPr>
              <a:t>&amp;b[0]</a:t>
            </a:r>
            <a:r>
              <a:rPr lang="en-US" altLang="zh-CN" sz="2400" dirty="0">
                <a:latin typeface="Tahoma" panose="020B0604030504040204" pitchFamily="34" charset="0"/>
              </a:rPr>
              <a:t> </a:t>
            </a:r>
            <a:r>
              <a:rPr lang="zh-CN" altLang="en-US" sz="2400" dirty="0">
                <a:latin typeface="Tahoma" panose="020B0604030504040204" pitchFamily="34" charset="0"/>
              </a:rPr>
              <a:t>或者</a:t>
            </a:r>
            <a:r>
              <a:rPr lang="en-US" altLang="zh-CN" sz="2400" dirty="0">
                <a:solidFill>
                  <a:srgbClr val="B70325"/>
                </a:solidFill>
                <a:latin typeface="Tahoma" panose="020B0604030504040204" pitchFamily="34" charset="0"/>
              </a:rPr>
              <a:t>&amp;a</a:t>
            </a:r>
            <a:r>
              <a:rPr lang="en-US" altLang="zh-CN" sz="2400" dirty="0">
                <a:latin typeface="Tahoma" panose="020B0604030504040204" pitchFamily="34" charset="0"/>
              </a:rPr>
              <a:t>;</a:t>
            </a:r>
            <a:r>
              <a:rPr lang="zh-CN" altLang="en-US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4819185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第五章数组和指针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8" y="836712"/>
            <a:ext cx="8660135" cy="566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b[3][4] ={{1,1,1,1},{2,2,2,2}};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(*q)[4]=b;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第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zh-CN" altLang="en-US" sz="2400" dirty="0">
                <a:latin typeface="Tahoma" panose="020B0604030504040204" pitchFamily="34" charset="0"/>
              </a:rPr>
              <a:t>个元素的地址：</a:t>
            </a:r>
            <a:r>
              <a:rPr lang="en-US" altLang="zh-CN" sz="2400" dirty="0" err="1">
                <a:latin typeface="Tahoma" panose="020B0604030504040204" pitchFamily="34" charset="0"/>
              </a:rPr>
              <a:t>b+i</a:t>
            </a:r>
            <a:r>
              <a:rPr lang="en-US" altLang="zh-CN" sz="2400" dirty="0">
                <a:latin typeface="Tahoma" panose="020B0604030504040204" pitchFamily="34" charset="0"/>
              </a:rPr>
              <a:t>, </a:t>
            </a:r>
            <a:r>
              <a:rPr lang="en-US" altLang="zh-CN" sz="2400" dirty="0" err="1">
                <a:latin typeface="Tahoma" panose="020B0604030504040204" pitchFamily="34" charset="0"/>
              </a:rPr>
              <a:t>q+i</a:t>
            </a:r>
            <a:r>
              <a:rPr lang="en-US" altLang="zh-CN" sz="2400" dirty="0">
                <a:latin typeface="Tahoma" panose="020B0604030504040204" pitchFamily="34" charset="0"/>
              </a:rPr>
              <a:t>, &amp;q[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], &amp;b[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 //</a:t>
            </a:r>
            <a:r>
              <a:rPr lang="zh-CN" altLang="en-US" sz="2400" dirty="0">
                <a:latin typeface="Tahoma" panose="020B0604030504040204" pitchFamily="34" charset="0"/>
              </a:rPr>
              <a:t>一维数组的地址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第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zh-CN" altLang="en-US" sz="2400" dirty="0">
                <a:latin typeface="Tahoma" panose="020B0604030504040204" pitchFamily="34" charset="0"/>
              </a:rPr>
              <a:t>个元素：</a:t>
            </a:r>
            <a:r>
              <a:rPr lang="en-US" altLang="zh-CN" sz="2400" dirty="0">
                <a:latin typeface="Tahoma" panose="020B0604030504040204" pitchFamily="34" charset="0"/>
              </a:rPr>
              <a:t>*(</a:t>
            </a:r>
            <a:r>
              <a:rPr lang="en-US" altLang="zh-CN" sz="2400" dirty="0" err="1">
                <a:latin typeface="Tahoma" panose="020B0604030504040204" pitchFamily="34" charset="0"/>
              </a:rPr>
              <a:t>b+i</a:t>
            </a:r>
            <a:r>
              <a:rPr lang="en-US" altLang="zh-CN" sz="2400" dirty="0">
                <a:latin typeface="Tahoma" panose="020B0604030504040204" pitchFamily="34" charset="0"/>
              </a:rPr>
              <a:t>),*(</a:t>
            </a:r>
            <a:r>
              <a:rPr lang="en-US" altLang="zh-CN" sz="2400" dirty="0" err="1">
                <a:latin typeface="Tahoma" panose="020B0604030504040204" pitchFamily="34" charset="0"/>
              </a:rPr>
              <a:t>q+i</a:t>
            </a:r>
            <a:r>
              <a:rPr lang="en-US" altLang="zh-CN" sz="2400" dirty="0">
                <a:latin typeface="Tahoma" panose="020B0604030504040204" pitchFamily="34" charset="0"/>
              </a:rPr>
              <a:t>),b[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],q[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  //</a:t>
            </a:r>
            <a:r>
              <a:rPr lang="zh-CN" altLang="en-US" sz="2400" dirty="0">
                <a:latin typeface="Tahoma" panose="020B0604030504040204" pitchFamily="34" charset="0"/>
              </a:rPr>
              <a:t>一维数组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第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zh-CN" altLang="en-US" sz="2400" dirty="0">
                <a:latin typeface="Tahoma" panose="020B0604030504040204" pitchFamily="34" charset="0"/>
              </a:rPr>
              <a:t>个一维数组中第</a:t>
            </a:r>
            <a:r>
              <a:rPr lang="en-US" altLang="zh-CN" sz="2400" dirty="0">
                <a:latin typeface="Tahoma" panose="020B0604030504040204" pitchFamily="34" charset="0"/>
              </a:rPr>
              <a:t>j</a:t>
            </a:r>
            <a:r>
              <a:rPr lang="zh-CN" altLang="en-US" sz="2400" dirty="0">
                <a:latin typeface="Tahoma" panose="020B0604030504040204" pitchFamily="34" charset="0"/>
              </a:rPr>
              <a:t>个元素：</a:t>
            </a:r>
            <a:r>
              <a:rPr lang="en-US" altLang="zh-CN" sz="2400" dirty="0">
                <a:latin typeface="Tahoma" panose="020B0604030504040204" pitchFamily="34" charset="0"/>
              </a:rPr>
              <a:t>  *(*(</a:t>
            </a:r>
            <a:r>
              <a:rPr lang="en-US" altLang="zh-CN" sz="2400" dirty="0" err="1">
                <a:latin typeface="Tahoma" panose="020B0604030504040204" pitchFamily="34" charset="0"/>
              </a:rPr>
              <a:t>b+i</a:t>
            </a:r>
            <a:r>
              <a:rPr lang="en-US" altLang="zh-CN" sz="2400" dirty="0">
                <a:latin typeface="Tahoma" panose="020B0604030504040204" pitchFamily="34" charset="0"/>
              </a:rPr>
              <a:t>)+j),*(b[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]+j),b[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][j]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第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zh-CN" altLang="en-US" sz="2400" dirty="0">
                <a:latin typeface="Tahoma" panose="020B0604030504040204" pitchFamily="34" charset="0"/>
              </a:rPr>
              <a:t>个一维数组中第</a:t>
            </a:r>
            <a:r>
              <a:rPr lang="en-US" altLang="zh-CN" sz="2400" dirty="0">
                <a:latin typeface="Tahoma" panose="020B0604030504040204" pitchFamily="34" charset="0"/>
              </a:rPr>
              <a:t>j</a:t>
            </a:r>
            <a:r>
              <a:rPr lang="zh-CN" altLang="en-US" sz="2400" dirty="0">
                <a:latin typeface="Tahoma" panose="020B0604030504040204" pitchFamily="34" charset="0"/>
              </a:rPr>
              <a:t>个元素的地址：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*(</a:t>
            </a:r>
            <a:r>
              <a:rPr lang="en-US" altLang="zh-CN" sz="2400" dirty="0" err="1">
                <a:latin typeface="Tahoma" panose="020B0604030504040204" pitchFamily="34" charset="0"/>
              </a:rPr>
              <a:t>b+i</a:t>
            </a:r>
            <a:r>
              <a:rPr lang="en-US" altLang="zh-CN" sz="2400" dirty="0">
                <a:latin typeface="Tahoma" panose="020B0604030504040204" pitchFamily="34" charset="0"/>
              </a:rPr>
              <a:t>)+j, 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]+j, &amp;b[</a:t>
            </a:r>
            <a:r>
              <a:rPr lang="en-US" altLang="zh-CN" sz="2400" dirty="0" err="1">
                <a:latin typeface="Tahoma" panose="020B0604030504040204" pitchFamily="34" charset="0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</a:rPr>
              <a:t>][j]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q = q+1; //</a:t>
            </a:r>
            <a:r>
              <a:rPr lang="zh-CN" altLang="en-US" sz="2400" dirty="0">
                <a:latin typeface="Tahoma" panose="020B0604030504040204" pitchFamily="34" charset="0"/>
              </a:rPr>
              <a:t>指向下一个元素</a:t>
            </a:r>
            <a:r>
              <a:rPr lang="en-US" altLang="zh-CN" sz="2400" dirty="0">
                <a:latin typeface="Tahoma" panose="020B0604030504040204" pitchFamily="34" charset="0"/>
              </a:rPr>
              <a:t>,</a:t>
            </a:r>
            <a:r>
              <a:rPr lang="zh-CN" altLang="en-US" sz="2400" dirty="0">
                <a:latin typeface="Tahoma" panose="020B0604030504040204" pitchFamily="34" charset="0"/>
              </a:rPr>
              <a:t>即</a:t>
            </a:r>
            <a:r>
              <a:rPr lang="en-US" altLang="zh-CN" sz="2400" dirty="0">
                <a:latin typeface="Tahoma" panose="020B0604030504040204" pitchFamily="34" charset="0"/>
              </a:rPr>
              <a:t>q==&amp;b[1],</a:t>
            </a:r>
            <a:r>
              <a:rPr lang="zh-CN" altLang="en-US" sz="2400" dirty="0">
                <a:latin typeface="Tahoma" panose="020B0604030504040204" pitchFamily="34" charset="0"/>
              </a:rPr>
              <a:t>移动了</a:t>
            </a:r>
            <a:r>
              <a:rPr lang="en-US" altLang="zh-CN" sz="2400" dirty="0">
                <a:latin typeface="Tahoma" panose="020B0604030504040204" pitchFamily="34" charset="0"/>
              </a:rPr>
              <a:t>4</a:t>
            </a:r>
            <a:r>
              <a:rPr lang="zh-CN" altLang="en-US" sz="2400" dirty="0">
                <a:latin typeface="Tahoma" panose="020B0604030504040204" pitchFamily="34" charset="0"/>
              </a:rPr>
              <a:t>个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2. </a:t>
            </a:r>
            <a:r>
              <a:rPr lang="zh-CN" altLang="en-US" sz="2400" dirty="0">
                <a:latin typeface="Tahoma" panose="020B0604030504040204" pitchFamily="34" charset="0"/>
              </a:rPr>
              <a:t>利用一级指针指向多维数组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b[3][4]</a:t>
            </a:r>
            <a:r>
              <a:rPr lang="zh-CN" altLang="en-US" sz="2400" dirty="0">
                <a:latin typeface="Tahoma" panose="020B0604030504040204" pitchFamily="34" charset="0"/>
              </a:rPr>
              <a:t>； 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en-US" altLang="zh-CN" sz="2400" dirty="0">
                <a:latin typeface="Tahoma" panose="020B0604030504040204" pitchFamily="34" charset="0"/>
              </a:rPr>
              <a:t> *p = &amp;b[0][0];// </a:t>
            </a:r>
            <a:r>
              <a:rPr lang="zh-CN" altLang="en-US" sz="2400" dirty="0">
                <a:latin typeface="Tahoma" panose="020B0604030504040204" pitchFamily="34" charset="0"/>
              </a:rPr>
              <a:t>或者 </a:t>
            </a:r>
            <a:r>
              <a:rPr lang="en-US" altLang="zh-CN" sz="2400" dirty="0">
                <a:latin typeface="Tahoma" panose="020B0604030504040204" pitchFamily="34" charset="0"/>
              </a:rPr>
              <a:t>*b,</a:t>
            </a:r>
            <a:r>
              <a:rPr lang="zh-CN" altLang="en-US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</a:rPr>
              <a:t>b[0]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p = p+1; // ++p; p++; </a:t>
            </a:r>
            <a:r>
              <a:rPr lang="zh-CN" altLang="en-US" sz="2400" dirty="0">
                <a:latin typeface="Tahoma" panose="020B0604030504040204" pitchFamily="34" charset="0"/>
              </a:rPr>
              <a:t>移动</a:t>
            </a:r>
            <a:r>
              <a:rPr lang="en-US" altLang="zh-CN" sz="2400" dirty="0">
                <a:latin typeface="Tahoma" panose="020B0604030504040204" pitchFamily="34" charset="0"/>
              </a:rPr>
              <a:t>1</a:t>
            </a:r>
            <a:r>
              <a:rPr lang="zh-CN" altLang="en-US" sz="2400" dirty="0">
                <a:latin typeface="Tahoma" panose="020B0604030504040204" pitchFamily="34" charset="0"/>
              </a:rPr>
              <a:t>个</a:t>
            </a:r>
            <a:r>
              <a:rPr lang="en-US" altLang="zh-CN" sz="2400" dirty="0" err="1">
                <a:latin typeface="Tahoma" panose="020B0604030504040204" pitchFamily="34" charset="0"/>
              </a:rPr>
              <a:t>int</a:t>
            </a:r>
            <a:r>
              <a:rPr lang="zh-CN" altLang="en-US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5756197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第五章数组和指针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7" y="1131043"/>
            <a:ext cx="8660135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3. </a:t>
            </a:r>
            <a:r>
              <a:rPr lang="zh-CN" altLang="en-US" sz="2400" dirty="0">
                <a:latin typeface="Tahoma" panose="020B0604030504040204" pitchFamily="34" charset="0"/>
              </a:rPr>
              <a:t>数组名等效指针，但不等价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char a[10],*p=a;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    </a:t>
            </a:r>
            <a:r>
              <a:rPr lang="en-US" altLang="zh-CN" sz="2400" dirty="0" err="1">
                <a:latin typeface="Tahoma" panose="020B0604030504040204" pitchFamily="34" charset="0"/>
              </a:rPr>
              <a:t>sizeof</a:t>
            </a:r>
            <a:r>
              <a:rPr lang="en-US" altLang="zh-CN" sz="2400" dirty="0">
                <a:latin typeface="Tahoma" panose="020B0604030504040204" pitchFamily="34" charset="0"/>
              </a:rPr>
              <a:t>(a)!=</a:t>
            </a:r>
            <a:r>
              <a:rPr lang="en-US" altLang="zh-CN" sz="2400" dirty="0" err="1">
                <a:latin typeface="Tahoma" panose="020B0604030504040204" pitchFamily="34" charset="0"/>
              </a:rPr>
              <a:t>sizeof</a:t>
            </a:r>
            <a:r>
              <a:rPr lang="en-US" altLang="zh-CN" sz="2400" dirty="0">
                <a:latin typeface="Tahoma" panose="020B0604030504040204" pitchFamily="34" charset="0"/>
              </a:rPr>
              <a:t>(p); //</a:t>
            </a:r>
            <a:r>
              <a:rPr lang="zh-CN" altLang="en-US" sz="2400" dirty="0">
                <a:latin typeface="Tahoma" panose="020B0604030504040204" pitchFamily="34" charset="0"/>
              </a:rPr>
              <a:t>注意不是</a:t>
            </a:r>
            <a:r>
              <a:rPr lang="en-US" altLang="zh-CN" sz="2400" dirty="0" err="1">
                <a:latin typeface="Tahoma" panose="020B0604030504040204" pitchFamily="34" charset="0"/>
              </a:rPr>
              <a:t>sizeof</a:t>
            </a:r>
            <a:r>
              <a:rPr lang="en-US" altLang="zh-CN" sz="2400" dirty="0">
                <a:latin typeface="Tahoma" panose="020B0604030504040204" pitchFamily="34" charset="0"/>
              </a:rPr>
              <a:t>(*p)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4.</a:t>
            </a:r>
            <a:r>
              <a:rPr lang="zh-CN" altLang="en-US" sz="2400" dirty="0">
                <a:latin typeface="Tahoma" panose="020B0604030504040204" pitchFamily="34" charset="0"/>
              </a:rPr>
              <a:t>数组名转化为指针 </a:t>
            </a:r>
            <a:r>
              <a:rPr lang="en-US" altLang="zh-CN" sz="2400" dirty="0">
                <a:latin typeface="Tahoma" panose="020B0604030504040204" pitchFamily="34" charset="0"/>
              </a:rPr>
              <a:t>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F4BD6C-DD07-440E-B989-45931230ED79}"/>
              </a:ext>
            </a:extLst>
          </p:cNvPr>
          <p:cNvSpPr/>
          <p:nvPr/>
        </p:nvSpPr>
        <p:spPr>
          <a:xfrm>
            <a:off x="539552" y="3076698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void </a:t>
            </a:r>
            <a:r>
              <a:rPr lang="en-US" altLang="zh-CN" sz="2000" dirty="0" err="1"/>
              <a:t>arrayTest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C00000"/>
                </a:solidFill>
              </a:rPr>
              <a:t>char </a:t>
            </a:r>
            <a:r>
              <a:rPr lang="en-US" altLang="zh-CN" sz="2000" dirty="0" err="1">
                <a:solidFill>
                  <a:srgbClr val="C00000"/>
                </a:solidFill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</a:rPr>
              <a:t>[]</a:t>
            </a:r>
            <a:r>
              <a:rPr lang="en-US" altLang="zh-CN" sz="2000" dirty="0"/>
              <a:t>){ // </a:t>
            </a:r>
            <a:r>
              <a:rPr lang="zh-CN" altLang="en-US" sz="2000" dirty="0"/>
              <a:t>形参等价于 </a:t>
            </a:r>
            <a:r>
              <a:rPr lang="en-US" altLang="zh-CN" sz="2000" dirty="0">
                <a:solidFill>
                  <a:srgbClr val="C00000"/>
                </a:solidFill>
              </a:rPr>
              <a:t>char *</a:t>
            </a:r>
            <a:r>
              <a:rPr lang="en-US" altLang="zh-CN" sz="2000" dirty="0" err="1">
                <a:solidFill>
                  <a:srgbClr val="C00000"/>
                </a:solidFill>
              </a:rPr>
              <a:t>str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 =%d”,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 );　//</a:t>
            </a:r>
            <a:r>
              <a:rPr lang="zh-CN" altLang="en-US" sz="2000" dirty="0"/>
              <a:t>输出指针长度</a:t>
            </a:r>
            <a:br>
              <a:rPr lang="zh-CN" altLang="en-US" sz="2000" dirty="0"/>
            </a:br>
            <a:r>
              <a:rPr lang="zh-CN" altLang="en-US" sz="2000" dirty="0"/>
              <a:t>   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++; //</a:t>
            </a:r>
            <a:r>
              <a:rPr lang="zh-CN" altLang="en-US" sz="2000" dirty="0"/>
              <a:t>编译正确 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 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main()  {</a:t>
            </a:r>
            <a:br>
              <a:rPr lang="en-US" altLang="zh-CN" sz="2000" dirty="0"/>
            </a:br>
            <a:r>
              <a:rPr lang="en-US" altLang="zh-CN" sz="2000" dirty="0"/>
              <a:t>　char str1[10] = “Hello";</a:t>
            </a:r>
            <a:br>
              <a:rPr lang="en-US" altLang="zh-CN" sz="2000" dirty="0"/>
            </a:br>
            <a:r>
              <a:rPr lang="en-US" altLang="zh-CN" sz="2000" dirty="0"/>
              <a:t>　 </a:t>
            </a:r>
            <a:r>
              <a:rPr lang="en-US" altLang="zh-CN" sz="2000" dirty="0" err="1"/>
              <a:t>arrayTest</a:t>
            </a:r>
            <a:r>
              <a:rPr lang="en-US" altLang="zh-CN" sz="2000" dirty="0"/>
              <a:t>(str1); </a:t>
            </a:r>
            <a:br>
              <a:rPr lang="en-US" altLang="zh-CN" sz="2000" dirty="0"/>
            </a:br>
            <a:r>
              <a:rPr lang="en-US" altLang="zh-CN" sz="2000" dirty="0"/>
              <a:t>     return 0;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55084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第五章数组和指针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2AF44D-4835-4CB0-AEC0-E7E73D829F13}"/>
              </a:ext>
            </a:extLst>
          </p:cNvPr>
          <p:cNvSpPr/>
          <p:nvPr/>
        </p:nvSpPr>
        <p:spPr>
          <a:xfrm>
            <a:off x="323527" y="1131043"/>
            <a:ext cx="866013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ahoma" panose="020B0604030504040204" pitchFamily="34" charset="0"/>
              </a:rPr>
              <a:t>5. </a:t>
            </a:r>
            <a:r>
              <a:rPr lang="zh-CN" altLang="en-US" sz="2400" dirty="0">
                <a:latin typeface="Tahoma" panose="020B0604030504040204" pitchFamily="34" charset="0"/>
              </a:rPr>
              <a:t>字符数组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ea typeface="幼圆" panose="02010509060101010101" pitchFamily="49" charset="-122"/>
              </a:rPr>
              <a:t> char </a:t>
            </a:r>
            <a:r>
              <a:rPr lang="en-US" altLang="zh-CN" sz="2400" dirty="0">
                <a:solidFill>
                  <a:srgbClr val="0000CC"/>
                </a:solidFill>
                <a:ea typeface="幼圆" panose="02010509060101010101" pitchFamily="49" charset="-122"/>
              </a:rPr>
              <a:t>c</a:t>
            </a:r>
            <a:r>
              <a:rPr lang="en-US" altLang="zh-CN" sz="2400" dirty="0">
                <a:ea typeface="幼圆" panose="02010509060101010101" pitchFamily="49" charset="-122"/>
              </a:rPr>
              <a:t>[]</a:t>
            </a:r>
            <a:r>
              <a:rPr lang="zh-CN" altLang="en-US" sz="2400" dirty="0">
                <a:ea typeface="幼圆" panose="02010509060101010101" pitchFamily="49" charset="-122"/>
              </a:rPr>
              <a:t>=“C++”</a:t>
            </a:r>
            <a:r>
              <a:rPr lang="en-US" altLang="zh-CN" sz="2400" dirty="0">
                <a:ea typeface="幼圆" panose="02010509060101010101" pitchFamily="49" charset="-122"/>
              </a:rPr>
              <a:t>;</a:t>
            </a:r>
            <a:r>
              <a:rPr lang="zh-CN" altLang="en-US" sz="2400" dirty="0">
                <a:solidFill>
                  <a:srgbClr val="0000CC"/>
                </a:solidFill>
                <a:ea typeface="幼圆" panose="02010509060101010101" pitchFamily="49" charset="-122"/>
              </a:rPr>
              <a:t>char *</a:t>
            </a:r>
            <a:r>
              <a:rPr lang="zh-CN" altLang="en-US" sz="2400" dirty="0">
                <a:ea typeface="幼圆" panose="02010509060101010101" pitchFamily="49" charset="-122"/>
              </a:rPr>
              <a:t>p=“C++”; </a:t>
            </a:r>
            <a:r>
              <a:rPr lang="en-US" altLang="zh-CN" sz="2400" dirty="0">
                <a:ea typeface="幼圆" panose="02010509060101010101" pitchFamily="49" charset="-122"/>
              </a:rPr>
              <a:t>//</a:t>
            </a:r>
            <a:r>
              <a:rPr lang="en-US" altLang="zh-CN" sz="2400" dirty="0" err="1">
                <a:ea typeface="幼圆" panose="02010509060101010101" pitchFamily="49" charset="-122"/>
              </a:rPr>
              <a:t>sizeof</a:t>
            </a:r>
            <a:r>
              <a:rPr lang="en-US" altLang="zh-CN" sz="2400" dirty="0">
                <a:ea typeface="幼圆" panose="02010509060101010101" pitchFamily="49" charset="-122"/>
              </a:rPr>
              <a:t>(p) </a:t>
            </a:r>
            <a:r>
              <a:rPr lang="en-US" altLang="zh-CN" sz="2400" dirty="0" err="1">
                <a:ea typeface="幼圆" panose="02010509060101010101" pitchFamily="49" charset="-122"/>
              </a:rPr>
              <a:t>sizeof</a:t>
            </a:r>
            <a:r>
              <a:rPr lang="en-US" altLang="zh-CN" sz="2400" dirty="0">
                <a:ea typeface="幼圆" panose="02010509060101010101" pitchFamily="49" charset="-122"/>
              </a:rPr>
              <a:t>(c)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F80B48A-F841-41B9-BD34-DDC65642B858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2257945"/>
            <a:ext cx="7344816" cy="369133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2" charset="2"/>
              <a:buChar char="¡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2" charset="2"/>
              <a:buChar char="¡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2" charset="2"/>
              <a:buChar char="¡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2" charset="2"/>
              <a:buChar char="¡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zh-CN" altLang="en-US" sz="2400" b="1" dirty="0">
                <a:ea typeface="楷体_GB2312" pitchFamily="49" charset="-122"/>
              </a:rPr>
              <a:t>阅读程序：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void  f (char  *c)           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main() 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{                                         {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      c+=2;                               char  c[20]=”</a:t>
            </a:r>
            <a:r>
              <a:rPr lang="en-US" altLang="zh-CN" sz="2400" b="1" dirty="0" err="1"/>
              <a:t>abcdef</a:t>
            </a:r>
            <a:r>
              <a:rPr lang="en-US" altLang="zh-CN" sz="2400" b="1" dirty="0"/>
              <a:t>”; 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      (*c)++;                             f(c+1); 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      </a:t>
            </a:r>
            <a:r>
              <a:rPr lang="en-US" altLang="zh-CN" sz="2400" b="1" dirty="0" err="1"/>
              <a:t>c++</a:t>
            </a:r>
            <a:r>
              <a:rPr lang="en-US" altLang="zh-CN" sz="2400" b="1" dirty="0"/>
              <a:t>;   *c=0;                 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(“%</a:t>
            </a:r>
            <a:r>
              <a:rPr lang="en-US" altLang="zh-CN" sz="2400" b="1" dirty="0" err="1"/>
              <a:t>s”,c</a:t>
            </a:r>
            <a:r>
              <a:rPr lang="en-US" altLang="zh-CN" sz="2400" b="1" dirty="0"/>
              <a:t>); 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 }                                         }</a:t>
            </a:r>
          </a:p>
          <a:p>
            <a:pPr marL="0" indent="0" algn="just" eaLnBrk="1" hangingPunct="1">
              <a:buNone/>
            </a:pPr>
            <a:r>
              <a:rPr lang="en-US" altLang="zh-CN" sz="2400" b="0" dirty="0"/>
              <a:t> </a:t>
            </a:r>
          </a:p>
          <a:p>
            <a:pPr marL="0" indent="0" eaLnBrk="1" hangingPunct="1">
              <a:buNone/>
            </a:pP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1050572034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矩形 6146">
            <a:extLst>
              <a:ext uri="{FF2B5EF4-FFF2-40B4-BE49-F238E27FC236}">
                <a16:creationId xmlns:a16="http://schemas.microsoft.com/office/drawing/2014/main" id="{A0DD3BB1-1768-4A0A-B4A6-740AD1273C8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536" y="324664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   基础知识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D0391E-7DED-498B-B0FA-E4734F1C5CC4}"/>
              </a:ext>
            </a:extLst>
          </p:cNvPr>
          <p:cNvSpPr/>
          <p:nvPr/>
        </p:nvSpPr>
        <p:spPr>
          <a:xfrm>
            <a:off x="611560" y="1412776"/>
            <a:ext cx="8283037" cy="3877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C/C++</a:t>
            </a:r>
            <a:r>
              <a:rPr lang="zh-CN" altLang="en-US" dirty="0"/>
              <a:t>基本程序：预编译指令（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zh-CN" altLang="en-US" dirty="0"/>
              <a:t>有且仅有</a:t>
            </a:r>
            <a:r>
              <a:rPr lang="en-US" altLang="zh-CN" dirty="0"/>
              <a:t>1</a:t>
            </a:r>
            <a:r>
              <a:rPr lang="zh-CN" altLang="en-US" dirty="0"/>
              <a:t>个主</a:t>
            </a:r>
            <a:r>
              <a:rPr lang="en-US" altLang="zh-CN" dirty="0"/>
              <a:t>/</a:t>
            </a:r>
            <a:r>
              <a:rPr lang="zh-CN" altLang="en-US" dirty="0"/>
              <a:t>入口函数（</a:t>
            </a:r>
            <a:r>
              <a:rPr lang="en-US" altLang="zh-CN" dirty="0"/>
              <a:t>main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关键字、标示符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</a:t>
            </a:r>
            <a:r>
              <a:rPr lang="en-US" altLang="zh-CN" dirty="0"/>
              <a:t>/</a:t>
            </a:r>
            <a:r>
              <a:rPr lang="zh-CN" altLang="en-US" dirty="0"/>
              <a:t>变量：名字、类型、内存结构、操作、生命周期、作用域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常量表示：</a:t>
            </a:r>
            <a:endParaRPr lang="en-US" altLang="zh-CN" dirty="0"/>
          </a:p>
          <a:p>
            <a:r>
              <a:rPr lang="zh-CN" altLang="en-US" dirty="0"/>
              <a:t>  整型常量，前缀修饰符八进制</a:t>
            </a:r>
            <a:r>
              <a:rPr lang="en-US" altLang="zh-CN" dirty="0"/>
              <a:t>0</a:t>
            </a:r>
            <a:r>
              <a:rPr lang="zh-CN" altLang="en-US" dirty="0"/>
              <a:t>、十六进制</a:t>
            </a:r>
            <a:r>
              <a:rPr lang="en-US" altLang="zh-CN" dirty="0"/>
              <a:t>0x</a:t>
            </a:r>
            <a:r>
              <a:rPr lang="zh-CN" altLang="en-US" dirty="0"/>
              <a:t>，后缀修饰符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</a:p>
          <a:p>
            <a:r>
              <a:rPr lang="zh-CN" altLang="en-US" dirty="0"/>
              <a:t>  实型常量，小数形式</a:t>
            </a:r>
            <a:r>
              <a:rPr lang="en-US" altLang="zh-CN" dirty="0">
                <a:solidFill>
                  <a:srgbClr val="C00000"/>
                </a:solidFill>
              </a:rPr>
              <a:t>0.</a:t>
            </a:r>
            <a:r>
              <a:rPr lang="zh-CN" altLang="en-US" dirty="0"/>
              <a:t>、指数形式</a:t>
            </a:r>
            <a:r>
              <a:rPr lang="en-US" altLang="zh-CN" dirty="0">
                <a:solidFill>
                  <a:srgbClr val="C00000"/>
                </a:solidFill>
              </a:rPr>
              <a:t>1.2E-5</a:t>
            </a:r>
          </a:p>
          <a:p>
            <a:r>
              <a:rPr lang="zh-CN" altLang="en-US" dirty="0"/>
              <a:t>  字符常量， '</a:t>
            </a:r>
            <a:r>
              <a:rPr lang="en-US" altLang="zh-CN" dirty="0"/>
              <a:t>a</a:t>
            </a:r>
            <a:r>
              <a:rPr lang="zh-CN" altLang="en-US" dirty="0"/>
              <a:t>'  '</a:t>
            </a:r>
            <a:r>
              <a:rPr lang="en-US" altLang="zh-CN" dirty="0"/>
              <a:t>\n</a:t>
            </a:r>
            <a:r>
              <a:rPr lang="zh-CN" altLang="en-US" dirty="0"/>
              <a:t>'</a:t>
            </a:r>
            <a:r>
              <a:rPr lang="en-US" altLang="zh-CN" dirty="0"/>
              <a:t> </a:t>
            </a:r>
            <a:r>
              <a:rPr lang="zh-CN" altLang="en-US" dirty="0"/>
              <a:t>  ‘</a:t>
            </a:r>
            <a:r>
              <a:rPr lang="en-US" altLang="zh-CN" dirty="0"/>
              <a:t>\\</a:t>
            </a:r>
            <a:r>
              <a:rPr lang="zh-CN" altLang="en-US" dirty="0"/>
              <a:t>’</a:t>
            </a:r>
            <a:endParaRPr lang="en-US" altLang="zh-CN" dirty="0"/>
          </a:p>
          <a:p>
            <a:r>
              <a:rPr lang="zh-CN" altLang="en-US" dirty="0"/>
              <a:t>  字符串常量 </a:t>
            </a:r>
            <a:r>
              <a:rPr lang="en-US" altLang="zh-CN" dirty="0" err="1"/>
              <a:t>sizeof</a:t>
            </a:r>
            <a:r>
              <a:rPr lang="en-US" altLang="zh-CN" dirty="0"/>
              <a:t>("F\149r?\012")</a:t>
            </a:r>
            <a:r>
              <a:rPr lang="en-US" altLang="zh-CN" sz="2400" dirty="0"/>
              <a:t>, </a:t>
            </a:r>
            <a:r>
              <a:rPr lang="en-US" altLang="zh-CN" dirty="0" err="1"/>
              <a:t>strlen</a:t>
            </a:r>
            <a:r>
              <a:rPr lang="en-US" altLang="zh-CN" dirty="0"/>
              <a:t>("F\149r?\012")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表达式计算与构造：优先级、结合性</a:t>
            </a:r>
            <a:endParaRPr lang="en-US" altLang="zh-CN" dirty="0"/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文本框 141313">
            <a:extLst>
              <a:ext uri="{FF2B5EF4-FFF2-40B4-BE49-F238E27FC236}">
                <a16:creationId xmlns:a16="http://schemas.microsoft.com/office/drawing/2014/main" id="{02AD4119-EDC6-4DBD-A69F-89A0DC55F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1570832"/>
            <a:ext cx="1960563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! 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逻辑非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算术运算符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关系运算符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&amp;&amp;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逻辑与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||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逻辑或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条件运算符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赋值运算符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ea typeface="隶书" panose="02010509060101010101" pitchFamily="49" charset="-122"/>
              </a:rPr>
              <a:t>逗号运算符</a:t>
            </a:r>
          </a:p>
        </p:txBody>
      </p:sp>
      <p:sp>
        <p:nvSpPr>
          <p:cNvPr id="196611" name="右箭头 141314">
            <a:extLst>
              <a:ext uri="{FF2B5EF4-FFF2-40B4-BE49-F238E27FC236}">
                <a16:creationId xmlns:a16="http://schemas.microsoft.com/office/drawing/2014/main" id="{175964F9-26AD-450D-93FD-E19FC683B6A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13338" y="3336132"/>
            <a:ext cx="3171825" cy="358775"/>
          </a:xfrm>
          <a:prstGeom prst="rightArrow">
            <a:avLst>
              <a:gd name="adj1" fmla="val 50000"/>
              <a:gd name="adj2" fmla="val 2206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6612" name="文本框 141315">
            <a:extLst>
              <a:ext uri="{FF2B5EF4-FFF2-40B4-BE49-F238E27FC236}">
                <a16:creationId xmlns:a16="http://schemas.microsoft.com/office/drawing/2014/main" id="{CF8DA33D-2326-499F-A0BB-1FEC01204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1142207"/>
            <a:ext cx="164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隶书" panose="02010509060101010101" pitchFamily="49" charset="-122"/>
              </a:rPr>
              <a:t>运算符</a:t>
            </a:r>
          </a:p>
        </p:txBody>
      </p:sp>
      <p:sp>
        <p:nvSpPr>
          <p:cNvPr id="196613" name="文本框 141316">
            <a:extLst>
              <a:ext uri="{FF2B5EF4-FFF2-40B4-BE49-F238E27FC236}">
                <a16:creationId xmlns:a16="http://schemas.microsoft.com/office/drawing/2014/main" id="{2847597B-C623-4477-9025-7D90F0A10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1124744"/>
            <a:ext cx="164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隶书" panose="02010509060101010101" pitchFamily="49" charset="-122"/>
              </a:rPr>
              <a:t>结合性</a:t>
            </a:r>
          </a:p>
        </p:txBody>
      </p:sp>
      <p:sp>
        <p:nvSpPr>
          <p:cNvPr id="196614" name="文本框 141317">
            <a:extLst>
              <a:ext uri="{FF2B5EF4-FFF2-40B4-BE49-F238E27FC236}">
                <a16:creationId xmlns:a16="http://schemas.microsoft.com/office/drawing/2014/main" id="{BA5DBEF7-9777-49EC-8A14-30D3B90B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861344"/>
            <a:ext cx="39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隶书" panose="02010509060101010101" pitchFamily="49" charset="-122"/>
              </a:rPr>
              <a:t>高</a:t>
            </a:r>
          </a:p>
        </p:txBody>
      </p:sp>
      <p:sp>
        <p:nvSpPr>
          <p:cNvPr id="196615" name="文本框 141318">
            <a:extLst>
              <a:ext uri="{FF2B5EF4-FFF2-40B4-BE49-F238E27FC236}">
                <a16:creationId xmlns:a16="http://schemas.microsoft.com/office/drawing/2014/main" id="{8DA89DCB-AFEF-4F9A-84F2-8D64CF6DC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452675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隶书" panose="02010509060101010101" pitchFamily="49" charset="-122"/>
              </a:rPr>
              <a:t>低</a:t>
            </a:r>
          </a:p>
        </p:txBody>
      </p:sp>
      <p:sp>
        <p:nvSpPr>
          <p:cNvPr id="196616" name="文本框 141319">
            <a:extLst>
              <a:ext uri="{FF2B5EF4-FFF2-40B4-BE49-F238E27FC236}">
                <a16:creationId xmlns:a16="http://schemas.microsoft.com/office/drawing/2014/main" id="{69D68D14-4EB4-47D0-AB83-6BF7B21A7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1261269"/>
            <a:ext cx="164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隶书" panose="02010509060101010101" pitchFamily="49" charset="-122"/>
              </a:rPr>
              <a:t>优先级</a:t>
            </a:r>
          </a:p>
        </p:txBody>
      </p:sp>
      <p:sp>
        <p:nvSpPr>
          <p:cNvPr id="196617" name="文本框 141320">
            <a:extLst>
              <a:ext uri="{FF2B5EF4-FFF2-40B4-BE49-F238E27FC236}">
                <a16:creationId xmlns:a16="http://schemas.microsoft.com/office/drawing/2014/main" id="{8958EB66-237B-4592-B340-FD5BE8DE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1645444"/>
            <a:ext cx="164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右</a:t>
            </a:r>
          </a:p>
        </p:txBody>
      </p:sp>
      <p:sp>
        <p:nvSpPr>
          <p:cNvPr id="196618" name="文本框 141321">
            <a:extLst>
              <a:ext uri="{FF2B5EF4-FFF2-40B4-BE49-F238E27FC236}">
                <a16:creationId xmlns:a16="http://schemas.microsoft.com/office/drawing/2014/main" id="{FEFD7FA7-C7F4-4795-930B-A42B1D6E2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169319"/>
            <a:ext cx="31972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隶书" panose="02010509060101010101" pitchFamily="49" charset="-122"/>
              </a:rPr>
              <a:t>单目右，双目左</a:t>
            </a:r>
          </a:p>
        </p:txBody>
      </p:sp>
      <p:sp>
        <p:nvSpPr>
          <p:cNvPr id="196619" name="文本框 141322">
            <a:extLst>
              <a:ext uri="{FF2B5EF4-FFF2-40B4-BE49-F238E27FC236}">
                <a16:creationId xmlns:a16="http://schemas.microsoft.com/office/drawing/2014/main" id="{C715476E-6C78-40AB-97E8-279A4DD62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088" y="2705894"/>
            <a:ext cx="16446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左</a:t>
            </a:r>
          </a:p>
        </p:txBody>
      </p:sp>
      <p:sp>
        <p:nvSpPr>
          <p:cNvPr id="196620" name="文本框 141323">
            <a:extLst>
              <a:ext uri="{FF2B5EF4-FFF2-40B4-BE49-F238E27FC236}">
                <a16:creationId xmlns:a16="http://schemas.microsoft.com/office/drawing/2014/main" id="{B25370AC-90F8-4F7C-A2BD-AC1DC58D4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734594"/>
            <a:ext cx="16462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左</a:t>
            </a:r>
          </a:p>
        </p:txBody>
      </p:sp>
      <p:sp>
        <p:nvSpPr>
          <p:cNvPr id="196621" name="文本框 141324">
            <a:extLst>
              <a:ext uri="{FF2B5EF4-FFF2-40B4-BE49-F238E27FC236}">
                <a16:creationId xmlns:a16="http://schemas.microsoft.com/office/drawing/2014/main" id="{72F7FD9C-469B-4037-8D60-EF2A3569D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237832"/>
            <a:ext cx="1646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隶书" panose="02010509060101010101" pitchFamily="49" charset="-122"/>
              </a:rPr>
              <a:t>右</a:t>
            </a:r>
          </a:p>
        </p:txBody>
      </p:sp>
      <p:sp>
        <p:nvSpPr>
          <p:cNvPr id="196622" name="文本框 141325">
            <a:extLst>
              <a:ext uri="{FF2B5EF4-FFF2-40B4-BE49-F238E27FC236}">
                <a16:creationId xmlns:a16="http://schemas.microsoft.com/office/drawing/2014/main" id="{FB734362-F6E2-4B3C-BC96-8F41B32D7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174457"/>
            <a:ext cx="1646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隶书" panose="02010509060101010101" pitchFamily="49" charset="-122"/>
              </a:rPr>
              <a:t>左</a:t>
            </a:r>
          </a:p>
        </p:txBody>
      </p:sp>
      <p:sp>
        <p:nvSpPr>
          <p:cNvPr id="196623" name="文本框 141326">
            <a:extLst>
              <a:ext uri="{FF2B5EF4-FFF2-40B4-BE49-F238E27FC236}">
                <a16:creationId xmlns:a16="http://schemas.microsoft.com/office/drawing/2014/main" id="{0AED9674-13FB-4EE6-B4B2-BB9D58DF1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4642644"/>
            <a:ext cx="164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右</a:t>
            </a:r>
          </a:p>
        </p:txBody>
      </p:sp>
      <p:sp>
        <p:nvSpPr>
          <p:cNvPr id="196624" name="文本框 141327">
            <a:extLst>
              <a:ext uri="{FF2B5EF4-FFF2-40B4-BE49-F238E27FC236}">
                <a16:creationId xmlns:a16="http://schemas.microsoft.com/office/drawing/2014/main" id="{85B43574-2CCB-4129-819C-B5DB524AA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229769"/>
            <a:ext cx="1646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隶书" panose="02010509060101010101" pitchFamily="49" charset="-122"/>
              </a:rPr>
              <a:t>左</a:t>
            </a:r>
          </a:p>
        </p:txBody>
      </p:sp>
      <p:sp>
        <p:nvSpPr>
          <p:cNvPr id="18" name="矩形 6146">
            <a:extLst>
              <a:ext uri="{FF2B5EF4-FFF2-40B4-BE49-F238E27FC236}">
                <a16:creationId xmlns:a16="http://schemas.microsoft.com/office/drawing/2014/main" id="{A9FE20BE-5058-4025-A21F-B072B459A81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536" y="324664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   基础知识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E3766A-C5A4-4D82-8AB4-13FDB15DF096}"/>
              </a:ext>
            </a:extLst>
          </p:cNvPr>
          <p:cNvSpPr/>
          <p:nvPr/>
        </p:nvSpPr>
        <p:spPr>
          <a:xfrm>
            <a:off x="971600" y="5836749"/>
            <a:ext cx="720080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a=5+(c+=6)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d=(a++)-(++b)+c--; a&lt;b&amp;&amp;x&gt;y||a&lt;b-!c</a:t>
            </a:r>
          </a:p>
        </p:txBody>
      </p:sp>
    </p:spTree>
    <p:extLst>
      <p:ext uri="{BB962C8B-B14F-4D97-AF65-F5344CB8AC3E}">
        <p14:creationId xmlns:p14="http://schemas.microsoft.com/office/powerpoint/2010/main" val="227883718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E00D40-100F-4C58-8243-75988DA0B1D1}"/>
              </a:ext>
            </a:extLst>
          </p:cNvPr>
          <p:cNvSpPr/>
          <p:nvPr/>
        </p:nvSpPr>
        <p:spPr>
          <a:xfrm>
            <a:off x="611560" y="1052736"/>
            <a:ext cx="8136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dirty="0">
                <a:latin typeface="+mj-lt"/>
              </a:rPr>
              <a:t>7. </a:t>
            </a:r>
            <a:r>
              <a:rPr lang="zh-CN" altLang="en-US" sz="2400" b="0" dirty="0">
                <a:latin typeface="+mj-lt"/>
              </a:rPr>
              <a:t>类型转换</a:t>
            </a:r>
            <a:endParaRPr lang="en-US" altLang="zh-CN" sz="2400" b="0" dirty="0">
              <a:latin typeface="+mj-lt"/>
            </a:endParaRPr>
          </a:p>
          <a:p>
            <a:r>
              <a:rPr lang="zh-CN" altLang="en-US" sz="2400" b="0" dirty="0">
                <a:latin typeface="+mj-lt"/>
              </a:rPr>
              <a:t>    强制类型转换 </a:t>
            </a:r>
            <a:r>
              <a:rPr lang="en-US" altLang="zh-CN" sz="2400" b="0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 a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7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)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, b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5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)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;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float x; x=float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a</a:t>
            </a:r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)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/b</a:t>
            </a:r>
          </a:p>
          <a:p>
            <a:r>
              <a:rPr lang="zh-CN" altLang="en-US" sz="2400" b="0" dirty="0">
                <a:solidFill>
                  <a:srgbClr val="000000"/>
                </a:solidFill>
                <a:latin typeface="+mj-lt"/>
              </a:rPr>
              <a:t>    隐式类型转换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</a:rPr>
              <a:t>float a=2%</a:t>
            </a:r>
            <a:r>
              <a:rPr lang="en-US" altLang="zh-CN" sz="2400" b="0" dirty="0">
                <a:latin typeface="+mj-lt"/>
              </a:rPr>
              <a:t>’A’</a:t>
            </a:r>
          </a:p>
          <a:p>
            <a:r>
              <a:rPr lang="en-US" altLang="zh-CN" sz="2400" b="0" dirty="0">
                <a:latin typeface="+mj-lt"/>
              </a:rPr>
              <a:t>8. </a:t>
            </a:r>
            <a:r>
              <a:rPr lang="zh-CN" altLang="en-US" sz="2400" b="0" dirty="0">
                <a:latin typeface="+mj-lt"/>
              </a:rPr>
              <a:t>输入与输出格式控制</a:t>
            </a:r>
            <a:endParaRPr lang="en-US" altLang="zh-CN" sz="2400" b="0" dirty="0">
              <a:latin typeface="+mj-lt"/>
            </a:endParaRPr>
          </a:p>
          <a:p>
            <a:r>
              <a:rPr lang="zh-CN" altLang="en-US" sz="2400" b="0" dirty="0">
                <a:latin typeface="+mj-lt"/>
              </a:rPr>
              <a:t>  字符 </a:t>
            </a:r>
            <a:r>
              <a:rPr lang="en-US" altLang="zh-CN" sz="2400" b="0" dirty="0" err="1">
                <a:latin typeface="+mj-lt"/>
              </a:rPr>
              <a:t>printf</a:t>
            </a:r>
            <a:r>
              <a:rPr lang="en-US" altLang="zh-CN" sz="2400" b="0" dirty="0">
                <a:latin typeface="+mj-lt"/>
              </a:rPr>
              <a:t>(“c=%</a:t>
            </a:r>
            <a:r>
              <a:rPr lang="en-US" altLang="zh-CN" sz="2400" b="0" dirty="0" err="1">
                <a:solidFill>
                  <a:srgbClr val="FF0000"/>
                </a:solidFill>
                <a:latin typeface="+mj-lt"/>
              </a:rPr>
              <a:t>c</a:t>
            </a:r>
            <a:r>
              <a:rPr lang="en-US" altLang="zh-CN" sz="2400" b="0" dirty="0" err="1">
                <a:latin typeface="+mj-lt"/>
              </a:rPr>
              <a:t>,%</a:t>
            </a:r>
            <a:r>
              <a:rPr lang="en-US" altLang="zh-CN" sz="2400" b="0" dirty="0" err="1">
                <a:solidFill>
                  <a:srgbClr val="FF0000"/>
                </a:solidFill>
                <a:latin typeface="+mj-lt"/>
              </a:rPr>
              <a:t>c</a:t>
            </a:r>
            <a:r>
              <a:rPr lang="en-US" altLang="zh-CN" sz="2400" b="0" dirty="0" err="1">
                <a:latin typeface="+mj-lt"/>
              </a:rPr>
              <a:t>”,c,’B</a:t>
            </a:r>
            <a:r>
              <a:rPr lang="en-US" altLang="zh-CN" sz="2400" b="0" dirty="0">
                <a:latin typeface="+mj-lt"/>
              </a:rPr>
              <a:t>’);</a:t>
            </a:r>
          </a:p>
          <a:p>
            <a:r>
              <a:rPr lang="zh-CN" altLang="en-US" sz="2400" b="0" dirty="0">
                <a:latin typeface="+mj-lt"/>
              </a:rPr>
              <a:t>  整型 </a:t>
            </a:r>
            <a:r>
              <a:rPr lang="en-US" altLang="zh-CN" sz="2400" b="0" dirty="0" err="1">
                <a:latin typeface="+mj-lt"/>
              </a:rPr>
              <a:t>printf</a:t>
            </a:r>
            <a:r>
              <a:rPr lang="en-US" altLang="zh-CN" sz="2400" b="0" dirty="0">
                <a:latin typeface="+mj-lt"/>
              </a:rPr>
              <a:t>(“a=%</a:t>
            </a:r>
            <a:r>
              <a:rPr lang="en-US" altLang="zh-CN" sz="2400" b="0" dirty="0" err="1">
                <a:solidFill>
                  <a:srgbClr val="FF0000"/>
                </a:solidFill>
                <a:latin typeface="+mj-lt"/>
              </a:rPr>
              <a:t>d</a:t>
            </a:r>
            <a:r>
              <a:rPr lang="en-US" altLang="zh-CN" sz="2400" b="0" dirty="0" err="1">
                <a:latin typeface="+mj-lt"/>
              </a:rPr>
              <a:t>,b</a:t>
            </a:r>
            <a:r>
              <a:rPr lang="en-US" altLang="zh-CN" sz="2400" b="0" dirty="0">
                <a:latin typeface="+mj-lt"/>
              </a:rPr>
              <a:t>=%</a:t>
            </a:r>
            <a:r>
              <a:rPr lang="en-US" altLang="zh-CN" sz="2400" b="0" dirty="0">
                <a:solidFill>
                  <a:srgbClr val="FF0000"/>
                </a:solidFill>
                <a:latin typeface="+mj-lt"/>
              </a:rPr>
              <a:t>-5d</a:t>
            </a:r>
            <a:r>
              <a:rPr lang="en-US" altLang="zh-CN" sz="2400" b="0" dirty="0">
                <a:latin typeface="+mj-lt"/>
              </a:rPr>
              <a:t>,c=%</a:t>
            </a:r>
            <a:r>
              <a:rPr lang="en-US" altLang="zh-CN" sz="2400" b="0" dirty="0" err="1">
                <a:solidFill>
                  <a:srgbClr val="FF0000"/>
                </a:solidFill>
                <a:latin typeface="+mj-lt"/>
              </a:rPr>
              <a:t>ld</a:t>
            </a:r>
            <a:r>
              <a:rPr lang="en-US" altLang="zh-CN" sz="2400" b="0" dirty="0">
                <a:latin typeface="+mj-lt"/>
              </a:rPr>
              <a:t>”,</a:t>
            </a:r>
            <a:r>
              <a:rPr lang="en-US" altLang="zh-CN" sz="2400" b="0" dirty="0" err="1">
                <a:latin typeface="+mj-lt"/>
              </a:rPr>
              <a:t>a,b,c</a:t>
            </a:r>
            <a:r>
              <a:rPr lang="en-US" altLang="zh-CN" sz="2400" b="0" dirty="0">
                <a:latin typeface="+mj-lt"/>
              </a:rPr>
              <a:t>);</a:t>
            </a:r>
          </a:p>
          <a:p>
            <a:r>
              <a:rPr lang="zh-CN" altLang="en-US" sz="2400" b="0" dirty="0">
                <a:latin typeface="+mj-lt"/>
              </a:rPr>
              <a:t>  字符串 </a:t>
            </a:r>
            <a:r>
              <a:rPr lang="en-US" altLang="zh-CN" sz="2400" b="0" dirty="0" err="1">
                <a:latin typeface="+mj-lt"/>
              </a:rPr>
              <a:t>printf</a:t>
            </a:r>
            <a:r>
              <a:rPr lang="en-US" altLang="zh-CN" sz="2400" b="0" dirty="0">
                <a:latin typeface="+mj-lt"/>
              </a:rPr>
              <a:t>(“5:%</a:t>
            </a:r>
            <a:r>
              <a:rPr lang="en-US" altLang="zh-CN" sz="2400" b="0" dirty="0">
                <a:solidFill>
                  <a:srgbClr val="FF0000"/>
                </a:solidFill>
                <a:latin typeface="+mj-lt"/>
              </a:rPr>
              <a:t>-8.3s</a:t>
            </a:r>
            <a:r>
              <a:rPr lang="en-US" altLang="zh-CN" sz="2400" b="0" dirty="0">
                <a:latin typeface="+mj-lt"/>
              </a:rPr>
              <a:t>”,”abcd”);</a:t>
            </a:r>
          </a:p>
          <a:p>
            <a:r>
              <a:rPr lang="zh-CN" altLang="en-US" sz="2400" b="0" dirty="0">
                <a:latin typeface="+mj-lt"/>
              </a:rPr>
              <a:t>  浮点数 </a:t>
            </a:r>
            <a:r>
              <a:rPr lang="en-US" altLang="zh-CN" sz="2400" b="0" dirty="0" err="1">
                <a:latin typeface="+mj-lt"/>
              </a:rPr>
              <a:t>printf</a:t>
            </a:r>
            <a:r>
              <a:rPr lang="en-US" altLang="zh-CN" sz="2400" b="0" dirty="0">
                <a:latin typeface="+mj-lt"/>
              </a:rPr>
              <a:t>(“\</a:t>
            </a:r>
            <a:r>
              <a:rPr lang="en-US" altLang="zh-CN" sz="2400" b="0" dirty="0" err="1">
                <a:latin typeface="+mj-lt"/>
              </a:rPr>
              <a:t>na</a:t>
            </a:r>
            <a:r>
              <a:rPr lang="en-US" altLang="zh-CN" sz="2400" b="0" dirty="0">
                <a:latin typeface="+mj-lt"/>
              </a:rPr>
              <a:t>=%</a:t>
            </a:r>
            <a:r>
              <a:rPr lang="en-US" altLang="zh-CN" sz="2400" b="0" dirty="0" err="1">
                <a:latin typeface="+mj-lt"/>
              </a:rPr>
              <a:t>f,b</a:t>
            </a:r>
            <a:r>
              <a:rPr lang="en-US" altLang="zh-CN" sz="2400" b="0" dirty="0">
                <a:latin typeface="+mj-lt"/>
              </a:rPr>
              <a:t>=%8.3f,c=%</a:t>
            </a:r>
            <a:r>
              <a:rPr lang="en-US" altLang="zh-CN" sz="2400" b="0" dirty="0">
                <a:solidFill>
                  <a:srgbClr val="FF0000"/>
                </a:solidFill>
                <a:latin typeface="+mj-lt"/>
              </a:rPr>
              <a:t>-10.2f</a:t>
            </a:r>
            <a:r>
              <a:rPr lang="en-US" altLang="zh-CN" sz="2400" b="0" dirty="0">
                <a:latin typeface="+mj-lt"/>
              </a:rPr>
              <a:t>”,a,b,c);</a:t>
            </a:r>
          </a:p>
          <a:p>
            <a:r>
              <a:rPr lang="zh-CN" altLang="en-US" sz="2400" b="0" dirty="0">
                <a:latin typeface="+mj-lt"/>
              </a:rPr>
              <a:t>  指数格式 </a:t>
            </a:r>
            <a:r>
              <a:rPr lang="en-US" altLang="zh-CN" sz="2400" b="0" dirty="0" err="1">
                <a:latin typeface="+mj-lt"/>
              </a:rPr>
              <a:t>printf</a:t>
            </a:r>
            <a:r>
              <a:rPr lang="en-US" altLang="zh-CN" sz="2400" b="0" dirty="0">
                <a:latin typeface="+mj-lt"/>
              </a:rPr>
              <a:t>("%</a:t>
            </a:r>
            <a:r>
              <a:rPr lang="en-US" altLang="zh-CN" sz="2400" b="0" dirty="0">
                <a:solidFill>
                  <a:srgbClr val="FF0000"/>
                </a:solidFill>
                <a:latin typeface="+mj-lt"/>
              </a:rPr>
              <a:t>-12.2e</a:t>
            </a:r>
            <a:r>
              <a:rPr lang="en-US" altLang="zh-CN" sz="2400" b="0" dirty="0">
                <a:latin typeface="+mj-lt"/>
              </a:rPr>
              <a:t>,%12.2e",123.5489,123.5489);</a:t>
            </a:r>
          </a:p>
          <a:p>
            <a:r>
              <a:rPr lang="en-US" altLang="zh-CN" sz="2400" b="0" dirty="0">
                <a:latin typeface="+mj-lt"/>
                <a:ea typeface="楷体_GB2312" pitchFamily="49" charset="-122"/>
              </a:rPr>
              <a:t>9.</a:t>
            </a:r>
            <a:r>
              <a:rPr lang="zh-CN" altLang="en-US" sz="2400" b="0" dirty="0">
                <a:latin typeface="+mj-lt"/>
              </a:rPr>
              <a:t>输出</a:t>
            </a:r>
            <a:endParaRPr lang="en-US" altLang="zh-CN" sz="2400" b="0" dirty="0">
              <a:latin typeface="+mj-lt"/>
            </a:endParaRPr>
          </a:p>
          <a:p>
            <a:r>
              <a:rPr lang="en-US" altLang="zh-CN" sz="2400" b="0" dirty="0">
                <a:latin typeface="+mj-lt"/>
                <a:ea typeface="楷体_GB2312" pitchFamily="49" charset="-122"/>
              </a:rPr>
              <a:t>  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 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a,b,b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; 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(“%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d%d%d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”,</a:t>
            </a:r>
            <a:r>
              <a:rPr lang="en-US" altLang="zh-CN" sz="2400" b="0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&amp;</a:t>
            </a:r>
            <a:r>
              <a:rPr lang="en-US" altLang="zh-CN" sz="2400" b="0" dirty="0" err="1">
                <a:solidFill>
                  <a:srgbClr val="FF0000"/>
                </a:solidFill>
                <a:latin typeface="+mj-lt"/>
                <a:ea typeface="楷体_GB2312" pitchFamily="49" charset="-122"/>
              </a:rPr>
              <a:t>a,&amp;b,&amp;c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);</a:t>
            </a:r>
          </a:p>
          <a:p>
            <a:r>
              <a:rPr lang="en-US" altLang="zh-CN" sz="2400" b="0" dirty="0">
                <a:latin typeface="+mj-lt"/>
                <a:ea typeface="楷体_GB2312" pitchFamily="49" charset="-122"/>
              </a:rPr>
              <a:t>  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 a[10]; for(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 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i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=0;i&lt;10;++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i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) </a:t>
            </a:r>
            <a:r>
              <a:rPr lang="en-US" altLang="zh-CN" sz="2400" b="0" dirty="0" err="1">
                <a:latin typeface="+mj-lt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(“%d”,</a:t>
            </a:r>
            <a:r>
              <a:rPr lang="en-US" altLang="zh-CN" sz="2400" b="0" dirty="0" err="1">
                <a:solidFill>
                  <a:srgbClr val="FF0000"/>
                </a:solidFill>
                <a:latin typeface="+mj-lt"/>
                <a:ea typeface="楷体_GB2312" pitchFamily="49" charset="-122"/>
              </a:rPr>
              <a:t>a+i</a:t>
            </a:r>
            <a:r>
              <a:rPr lang="en-US" altLang="zh-CN" sz="2400" b="0" dirty="0">
                <a:latin typeface="+mj-lt"/>
                <a:ea typeface="楷体_GB2312" pitchFamily="49" charset="-122"/>
              </a:rPr>
              <a:t>);</a:t>
            </a:r>
          </a:p>
          <a:p>
            <a:endParaRPr lang="en-US" altLang="zh-CN" sz="2400" b="0" dirty="0">
              <a:latin typeface="+mj-lt"/>
            </a:endParaRPr>
          </a:p>
          <a:p>
            <a:endParaRPr lang="zh-CN" altLang="en-US" sz="2400" b="0" dirty="0">
              <a:latin typeface="+mj-lt"/>
            </a:endParaRPr>
          </a:p>
        </p:txBody>
      </p:sp>
      <p:sp>
        <p:nvSpPr>
          <p:cNvPr id="3" name="矩形 6146">
            <a:extLst>
              <a:ext uri="{FF2B5EF4-FFF2-40B4-BE49-F238E27FC236}">
                <a16:creationId xmlns:a16="http://schemas.microsoft.com/office/drawing/2014/main" id="{73561E2B-7109-4389-819E-BE6761C53AC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536" y="324664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   基础知识</a:t>
            </a:r>
          </a:p>
        </p:txBody>
      </p:sp>
    </p:spTree>
    <p:extLst>
      <p:ext uri="{BB962C8B-B14F-4D97-AF65-F5344CB8AC3E}">
        <p14:creationId xmlns:p14="http://schemas.microsoft.com/office/powerpoint/2010/main" val="144817451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E00D40-100F-4C58-8243-75988DA0B1D1}"/>
              </a:ext>
            </a:extLst>
          </p:cNvPr>
          <p:cNvSpPr/>
          <p:nvPr/>
        </p:nvSpPr>
        <p:spPr>
          <a:xfrm>
            <a:off x="611560" y="1052736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/>
              <a:t>分支语句</a:t>
            </a:r>
            <a:endParaRPr lang="en-US" altLang="zh-CN" sz="2400" dirty="0"/>
          </a:p>
          <a:p>
            <a:r>
              <a:rPr lang="en-US" altLang="zh-CN" sz="2400" dirty="0"/>
              <a:t> if</a:t>
            </a:r>
            <a:r>
              <a:rPr lang="zh-CN" altLang="en-US" sz="2400" dirty="0"/>
              <a:t>语句</a:t>
            </a:r>
            <a:r>
              <a:rPr lang="en-US" altLang="zh-CN" sz="2400" dirty="0"/>
              <a:t>: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if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语句的嵌套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 if(n%3==0)</a:t>
            </a:r>
          </a:p>
          <a:p>
            <a:pPr lvl="1" eaLnBrk="1" hangingPunct="1"/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if(n%5==0)  </a:t>
            </a:r>
            <a:r>
              <a:rPr lang="en-US" altLang="zh-CN" sz="2000" dirty="0" err="1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&lt;&lt;n&lt;&lt;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"是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的倍数"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&lt;&lt;</a:t>
            </a:r>
            <a:r>
              <a:rPr lang="en-US" altLang="zh-CN" sz="2000" dirty="0" err="1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;</a:t>
            </a:r>
          </a:p>
          <a:p>
            <a:pPr lvl="1" eaLnBrk="1" hangingPunct="1"/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else  </a:t>
            </a:r>
            <a:r>
              <a:rPr lang="en-US" altLang="zh-CN" sz="2000" dirty="0" err="1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&lt;&lt; n&lt;&lt;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"是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的倍数但不是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的倍数"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&lt;&lt;</a:t>
            </a:r>
            <a:r>
              <a:rPr lang="en-US" altLang="zh-CN" sz="2000" dirty="0" err="1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;</a:t>
            </a:r>
          </a:p>
          <a:p>
            <a:pPr marL="0" lvl="1"/>
            <a:r>
              <a:rPr lang="en-US" altLang="zh-CN" sz="2400" dirty="0"/>
              <a:t>2. switch</a:t>
            </a:r>
            <a:r>
              <a:rPr lang="zh-CN" altLang="en-US" sz="2400" dirty="0"/>
              <a:t>语句</a:t>
            </a:r>
            <a:endParaRPr lang="zh-CN" altLang="en-US" dirty="0"/>
          </a:p>
        </p:txBody>
      </p:sp>
      <p:sp>
        <p:nvSpPr>
          <p:cNvPr id="3" name="矩形 6146">
            <a:extLst>
              <a:ext uri="{FF2B5EF4-FFF2-40B4-BE49-F238E27FC236}">
                <a16:creationId xmlns:a16="http://schemas.microsoft.com/office/drawing/2014/main" id="{73561E2B-7109-4389-819E-BE6761C53AC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09637" y="45480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7703AA-7660-4C3C-9040-34ABB682BB41}"/>
              </a:ext>
            </a:extLst>
          </p:cNvPr>
          <p:cNvSpPr/>
          <p:nvPr/>
        </p:nvSpPr>
        <p:spPr>
          <a:xfrm>
            <a:off x="4139952" y="1273372"/>
            <a:ext cx="252028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if (a%2)  </a:t>
            </a:r>
            <a:r>
              <a:rPr lang="zh-CN" altLang="en-US" dirty="0">
                <a:latin typeface="Times New Roman" panose="02020603050405020304" pitchFamily="18" charset="0"/>
              </a:rPr>
              <a:t>语句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else </a:t>
            </a:r>
            <a:r>
              <a:rPr lang="zh-CN" altLang="en-US" dirty="0">
                <a:latin typeface="Times New Roman" panose="02020603050405020304" pitchFamily="18" charset="0"/>
              </a:rPr>
              <a:t>语句</a:t>
            </a:r>
            <a:r>
              <a:rPr lang="en-US" altLang="zh-CN" dirty="0">
                <a:latin typeface="Times New Roman" panose="02020603050405020304" pitchFamily="18" charset="0"/>
              </a:rPr>
              <a:t>2;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017151-EEFF-41F0-8E81-DEB518455037}"/>
              </a:ext>
            </a:extLst>
          </p:cNvPr>
          <p:cNvSpPr/>
          <p:nvPr/>
        </p:nvSpPr>
        <p:spPr>
          <a:xfrm>
            <a:off x="840009" y="393305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t" hangingPunct="1"/>
            <a:r>
              <a:rPr lang="en-US" altLang="zh-CN" sz="2000" dirty="0">
                <a:latin typeface="Tahoma" panose="020B0604030504040204" pitchFamily="34" charset="0"/>
                <a:ea typeface="幼圆" panose="02010509060101010101" pitchFamily="49" charset="-122"/>
              </a:rPr>
              <a:t>switch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 (score) {</a:t>
            </a:r>
          </a:p>
          <a:p>
            <a:pPr eaLnBrk="1" fontAlgn="t" hangingPunct="1"/>
            <a:r>
              <a:rPr lang="en-US" altLang="zh-CN" sz="2000" dirty="0">
                <a:latin typeface="Tahoma" panose="020B0604030504040204" pitchFamily="34" charset="0"/>
                <a:ea typeface="幼圆" panose="02010509060101010101" pitchFamily="49" charset="-122"/>
              </a:rPr>
              <a:t>	</a:t>
            </a:r>
            <a:r>
              <a:rPr lang="en-US" altLang="zh-CN" sz="2000" dirty="0">
                <a:ea typeface="华文新魏" panose="02010800040101010101" pitchFamily="2" charset="-122"/>
                <a:cs typeface="Arial" panose="020B0604020202020204" pitchFamily="34" charset="0"/>
              </a:rPr>
              <a:t>case </a:t>
            </a:r>
            <a:r>
              <a:rPr lang="zh-CN" altLang="en-US" sz="2000" dirty="0">
                <a:ea typeface="华文新魏" panose="02010800040101010101" pitchFamily="2" charset="-122"/>
                <a:cs typeface="Arial" panose="020B0604020202020204" pitchFamily="34" charset="0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sz="2000" dirty="0">
                <a:ea typeface="华文新魏" panose="02010800040101010101" pitchFamily="2" charset="-122"/>
                <a:cs typeface="Arial" panose="020B0604020202020204" pitchFamily="34" charset="0"/>
              </a:rPr>
              <a:t>case </a:t>
            </a:r>
            <a:r>
              <a:rPr lang="zh-CN" altLang="en-US" sz="2000" dirty="0">
                <a:ea typeface="华文新魏" panose="02010800040101010101" pitchFamily="2" charset="-122"/>
                <a:cs typeface="Arial" panose="020B0604020202020204" pitchFamily="34" charset="0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: </a:t>
            </a:r>
          </a:p>
          <a:p>
            <a:pPr eaLnBrk="1" fontAlgn="t" hangingPunct="1"/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&lt;&lt;″excellent″; </a:t>
            </a:r>
          </a:p>
          <a:p>
            <a:pPr eaLnBrk="1" fontAlgn="t" hangingPunct="1"/>
            <a:r>
              <a:rPr lang="en-US" altLang="zh-CN" sz="2000" dirty="0">
                <a:ea typeface="华文新魏" panose="02010800040101010101" pitchFamily="2" charset="-122"/>
              </a:rPr>
              <a:t>	case </a:t>
            </a:r>
            <a:r>
              <a:rPr lang="zh-CN" altLang="en-US" sz="2000" dirty="0">
                <a:ea typeface="华文新魏" panose="02010800040101010101" pitchFamily="2" charset="-122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ea typeface="华文新魏" panose="02010800040101010101" pitchFamily="2" charset="-122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: </a:t>
            </a:r>
            <a:r>
              <a:rPr lang="en-US" altLang="zh-CN" sz="2000" dirty="0">
                <a:ea typeface="华文新魏" panose="02010800040101010101" pitchFamily="2" charset="-122"/>
              </a:rPr>
              <a:t>case </a:t>
            </a:r>
            <a:r>
              <a:rPr lang="zh-CN" altLang="en-US" sz="2000" dirty="0"/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:</a:t>
            </a:r>
          </a:p>
          <a:p>
            <a:pPr eaLnBrk="1" fontAlgn="t" hangingPunct="1"/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&lt;&lt;</a:t>
            </a:r>
            <a:r>
              <a:rPr lang="zh-CN" altLang="en-US" sz="2000" dirty="0">
                <a:solidFill>
                  <a:srgbClr val="000000"/>
                </a:solidFill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good</a:t>
            </a:r>
            <a:r>
              <a:rPr lang="zh-CN" altLang="en-US" sz="2000" dirty="0">
                <a:solidFill>
                  <a:srgbClr val="000000"/>
                </a:solidFill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; </a:t>
            </a:r>
            <a:r>
              <a:rPr lang="en-US" altLang="zh-CN" sz="2000" dirty="0">
                <a:ea typeface="华文新魏" panose="02010800040101010101" pitchFamily="2" charset="-122"/>
              </a:rPr>
              <a:t>break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;</a:t>
            </a:r>
          </a:p>
          <a:p>
            <a:pPr eaLnBrk="1" fontAlgn="t" hangingPunct="1"/>
            <a:r>
              <a:rPr lang="en-US" altLang="zh-CN" sz="2000" dirty="0">
                <a:ea typeface="华文新魏" panose="02010800040101010101" pitchFamily="2" charset="-122"/>
              </a:rPr>
              <a:t>	default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: 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&lt;&lt;</a:t>
            </a:r>
            <a:r>
              <a:rPr lang="zh-CN" altLang="en-US" sz="2000" dirty="0">
                <a:solidFill>
                  <a:srgbClr val="000000"/>
                </a:solidFill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fair</a:t>
            </a:r>
            <a:r>
              <a:rPr lang="zh-CN" altLang="en-US" sz="2000" dirty="0">
                <a:solidFill>
                  <a:srgbClr val="000000"/>
                </a:solidFill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</a:rPr>
              <a:t>; </a:t>
            </a:r>
          </a:p>
          <a:p>
            <a:pPr eaLnBrk="1" fontAlgn="t" hangingPunct="1"/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}</a:t>
            </a:r>
            <a:endParaRPr lang="en-US" altLang="zh-CN" sz="2000" dirty="0">
              <a:latin typeface="Tahoma" panose="020B060403050404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84820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B8D74BA-E115-412F-849E-4D82B7C6C6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6756" y="764704"/>
            <a:ext cx="7993063" cy="792163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3. for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while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do/while</a:t>
            </a:r>
            <a:r>
              <a:rPr lang="zh-CN" altLang="en-US" sz="28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语句：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BAA6486-89A8-4BFC-924D-A8CC2C16F4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484313"/>
            <a:ext cx="3670300" cy="273526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=1,sum=0;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循环初始条件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</a:rPr>
              <a:t>while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&lt;=4)</a:t>
            </a:r>
            <a:r>
              <a:rPr lang="en-US" altLang="zh-CN" sz="2400" b="1" dirty="0"/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{   sum+=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++;</a:t>
            </a:r>
            <a:r>
              <a:rPr lang="en-US" altLang="zh-CN" sz="2400" b="1" dirty="0"/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修改循环条件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}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74AE64C-A4AA-4A6B-BD40-0CEC94888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484314"/>
            <a:ext cx="3527425" cy="273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=1,sum=0;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循环初始条件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{	 sum+=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++;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修改循环条件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}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&lt;=4);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0AAAFEE9-E8D5-4FD3-AECF-405B033A3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292600"/>
            <a:ext cx="7632700" cy="2087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i,sum</a:t>
            </a:r>
            <a:r>
              <a:rPr lang="en-US" altLang="zh-CN" sz="2800" b="1" dirty="0">
                <a:latin typeface="Times New Roman" panose="02020603050405020304" pitchFamily="18" charset="0"/>
              </a:rPr>
              <a:t>=0;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800" b="1" dirty="0">
                <a:latin typeface="Times New Roman" panose="02020603050405020304" pitchFamily="18" charset="0"/>
              </a:rPr>
              <a:t>(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=1;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&lt;=4;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++ )//</a:t>
            </a:r>
            <a:r>
              <a:rPr lang="zh-CN" altLang="en-US" sz="2800" b="1" dirty="0">
                <a:latin typeface="Times New Roman" panose="02020603050405020304" pitchFamily="18" charset="0"/>
              </a:rPr>
              <a:t>语法上灵活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{  		sum+=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;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/*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习惯上：表达式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：循环初始条件；表达式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：循环终止条件；表达式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：修改循环条件*</a:t>
            </a:r>
            <a:r>
              <a:rPr lang="en-US" altLang="zh-CN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</a:p>
        </p:txBody>
      </p:sp>
      <p:sp>
        <p:nvSpPr>
          <p:cNvPr id="141318" name="Rectangle 6">
            <a:extLst>
              <a:ext uri="{FF2B5EF4-FFF2-40B4-BE49-F238E27FC236}">
                <a16:creationId xmlns:a16="http://schemas.microsoft.com/office/drawing/2014/main" id="{AA4336C0-4D60-4632-A723-A612C0A8A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73688"/>
            <a:ext cx="611188" cy="148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50000"/>
              </a:spcBef>
              <a:buFontTx/>
              <a:buNone/>
            </a:pPr>
            <a:endParaRPr lang="zh-CN" altLang="en-US" sz="2400"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9" name="矩形 6146">
            <a:extLst>
              <a:ext uri="{FF2B5EF4-FFF2-40B4-BE49-F238E27FC236}">
                <a16:creationId xmlns:a16="http://schemas.microsoft.com/office/drawing/2014/main" id="{5018C418-9CB8-493C-B0A3-8740742DC67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375285934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nimBg="1"/>
      <p:bldP spid="65540" grpId="0" animBg="1"/>
      <p:bldP spid="655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9CA0D4BD-1D75-4CB4-9319-E198DE0AD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09" y="1488927"/>
            <a:ext cx="7467600" cy="50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int 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main(){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k=0; char c='A';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do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{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</a:t>
            </a:r>
            <a:r>
              <a:rPr lang="en-US" altLang="zh-CN" sz="2400" b="1" dirty="0">
                <a:solidFill>
                  <a:srgbClr val="0070C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switch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c++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){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</a:t>
            </a: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A':k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++;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break;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B':k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--;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C':k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+=2;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break;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D':k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=k%2;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continue;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case '</a:t>
            </a:r>
            <a:r>
              <a:rPr lang="en-US" altLang="zh-CN" sz="2400" b="1" dirty="0" err="1">
                <a:ea typeface="华文新魏" panose="02010800040101010101" pitchFamily="2" charset="-122"/>
                <a:cs typeface="Arial" panose="020B0604020202020204" pitchFamily="34" charset="0"/>
              </a:rPr>
              <a:t>E':k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=k*10;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break;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     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default 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:k=k/3;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}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      k++;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400" b="1" dirty="0">
                <a:solidFill>
                  <a:srgbClr val="00660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} </a:t>
            </a:r>
            <a:r>
              <a:rPr lang="en-US" altLang="zh-CN" sz="2400" b="1" dirty="0">
                <a:solidFill>
                  <a:srgbClr val="0070C0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while</a:t>
            </a: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(c&lt;'G');      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       </a:t>
            </a:r>
            <a:r>
              <a:rPr lang="zh-CN" altLang="en-US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cout&lt;&lt;k&lt;&lt;endl; </a:t>
            </a:r>
          </a:p>
          <a:p>
            <a:pPr algn="dist" fontAlgn="t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华文新魏" panose="02010800040101010101" pitchFamily="2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60771" name="Rectangle 4">
            <a:extLst>
              <a:ext uri="{FF2B5EF4-FFF2-40B4-BE49-F238E27FC236}">
                <a16:creationId xmlns:a16="http://schemas.microsoft.com/office/drawing/2014/main" id="{4A7A8255-E56C-4B53-B656-98AAEC1B0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273" y="4718143"/>
            <a:ext cx="1447800" cy="1752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t">
              <a:lnSpc>
                <a:spcPct val="70000"/>
              </a:lnSpc>
              <a:spcBef>
                <a:spcPct val="50000"/>
              </a:spcBef>
              <a:buFontTx/>
              <a:buAutoNum type="alphaUcParenR"/>
            </a:pPr>
            <a:r>
              <a:rPr lang="en-US" altLang="zh-CN"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k=3   </a:t>
            </a:r>
          </a:p>
          <a:p>
            <a:pPr algn="ctr" fontAlgn="t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B)  k=4   </a:t>
            </a:r>
          </a:p>
          <a:p>
            <a:pPr algn="ctr" fontAlgn="t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C)  k=2     </a:t>
            </a:r>
          </a:p>
          <a:p>
            <a:pPr algn="ctr" fontAlgn="t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D)  k=0 </a:t>
            </a:r>
            <a:r>
              <a:rPr lang="en-US" altLang="zh-CN" sz="2400" b="1">
                <a:latin typeface="Tahoma" panose="020B0604030504040204" pitchFamily="34" charset="0"/>
                <a:ea typeface="幼圆" panose="02010509060101010101" pitchFamily="49" charset="-122"/>
              </a:rPr>
              <a:t>  </a:t>
            </a:r>
          </a:p>
        </p:txBody>
      </p:sp>
      <p:grpSp>
        <p:nvGrpSpPr>
          <p:cNvPr id="86021" name="组合 86020">
            <a:extLst>
              <a:ext uri="{FF2B5EF4-FFF2-40B4-BE49-F238E27FC236}">
                <a16:creationId xmlns:a16="http://schemas.microsoft.com/office/drawing/2014/main" id="{C58E464A-7508-450D-9F1C-058B05FB37F5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1045593"/>
            <a:ext cx="2024063" cy="4422775"/>
            <a:chOff x="0" y="0"/>
            <a:chExt cx="1728" cy="2832"/>
          </a:xfrm>
        </p:grpSpPr>
        <p:sp>
          <p:nvSpPr>
            <p:cNvPr id="160774" name="Rectangle 5">
              <a:extLst>
                <a:ext uri="{FF2B5EF4-FFF2-40B4-BE49-F238E27FC236}">
                  <a16:creationId xmlns:a16="http://schemas.microsoft.com/office/drawing/2014/main" id="{1A7F94BC-94AF-4320-AA6E-1984C2F5E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(1) c='B'</a:t>
              </a:r>
            </a:p>
          </p:txBody>
        </p:sp>
        <p:sp>
          <p:nvSpPr>
            <p:cNvPr id="160775" name="Rectangle 6">
              <a:extLst>
                <a:ext uri="{FF2B5EF4-FFF2-40B4-BE49-F238E27FC236}">
                  <a16:creationId xmlns:a16="http://schemas.microsoft.com/office/drawing/2014/main" id="{29F951B8-B31F-48F5-ACA9-A154672D2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k=2</a:t>
              </a:r>
            </a:p>
          </p:txBody>
        </p:sp>
        <p:sp>
          <p:nvSpPr>
            <p:cNvPr id="160776" name="Rectangle 7">
              <a:extLst>
                <a:ext uri="{FF2B5EF4-FFF2-40B4-BE49-F238E27FC236}">
                  <a16:creationId xmlns:a16="http://schemas.microsoft.com/office/drawing/2014/main" id="{6A510D2F-F3B6-483F-9D1F-E7E82B5A7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(2) c='C'</a:t>
              </a:r>
            </a:p>
          </p:txBody>
        </p:sp>
        <p:sp>
          <p:nvSpPr>
            <p:cNvPr id="160777" name="Rectangle 8">
              <a:extLst>
                <a:ext uri="{FF2B5EF4-FFF2-40B4-BE49-F238E27FC236}">
                  <a16:creationId xmlns:a16="http://schemas.microsoft.com/office/drawing/2014/main" id="{50075573-BE93-4777-9474-858D973B6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8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k=4</a:t>
              </a:r>
            </a:p>
          </p:txBody>
        </p:sp>
        <p:sp>
          <p:nvSpPr>
            <p:cNvPr id="160778" name="Rectangle 9">
              <a:extLst>
                <a:ext uri="{FF2B5EF4-FFF2-40B4-BE49-F238E27FC236}">
                  <a16:creationId xmlns:a16="http://schemas.microsoft.com/office/drawing/2014/main" id="{C193FE52-AE39-4D4B-8381-0B894D04F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(3) c='D'</a:t>
              </a:r>
            </a:p>
          </p:txBody>
        </p:sp>
        <p:sp>
          <p:nvSpPr>
            <p:cNvPr id="160779" name="Rectangle 10">
              <a:extLst>
                <a:ext uri="{FF2B5EF4-FFF2-40B4-BE49-F238E27FC236}">
                  <a16:creationId xmlns:a16="http://schemas.microsoft.com/office/drawing/2014/main" id="{ABCD47D8-5A99-4AC9-94BF-4357A88D6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6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k=7</a:t>
              </a:r>
            </a:p>
          </p:txBody>
        </p:sp>
        <p:sp>
          <p:nvSpPr>
            <p:cNvPr id="160780" name="Rectangle 11">
              <a:extLst>
                <a:ext uri="{FF2B5EF4-FFF2-40B4-BE49-F238E27FC236}">
                  <a16:creationId xmlns:a16="http://schemas.microsoft.com/office/drawing/2014/main" id="{2BECAD75-C070-4346-B6B0-5642BE67A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(4) c='E'</a:t>
              </a:r>
            </a:p>
          </p:txBody>
        </p:sp>
        <p:sp>
          <p:nvSpPr>
            <p:cNvPr id="160781" name="Rectangle 12">
              <a:extLst>
                <a:ext uri="{FF2B5EF4-FFF2-40B4-BE49-F238E27FC236}">
                  <a16:creationId xmlns:a16="http://schemas.microsoft.com/office/drawing/2014/main" id="{596970A7-8620-42B1-9CF5-CB953F2E0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44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k=1</a:t>
              </a:r>
            </a:p>
          </p:txBody>
        </p:sp>
        <p:sp>
          <p:nvSpPr>
            <p:cNvPr id="160782" name="Rectangle 13">
              <a:extLst>
                <a:ext uri="{FF2B5EF4-FFF2-40B4-BE49-F238E27FC236}">
                  <a16:creationId xmlns:a16="http://schemas.microsoft.com/office/drawing/2014/main" id="{DEE66DD2-E605-4BBF-972C-31DC7F808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(5) c='F'</a:t>
              </a:r>
            </a:p>
          </p:txBody>
        </p:sp>
        <p:sp>
          <p:nvSpPr>
            <p:cNvPr id="160783" name="Rectangle 14">
              <a:extLst>
                <a:ext uri="{FF2B5EF4-FFF2-40B4-BE49-F238E27FC236}">
                  <a16:creationId xmlns:a16="http://schemas.microsoft.com/office/drawing/2014/main" id="{C86063E9-6314-40F3-B643-771C75259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2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k=11</a:t>
              </a:r>
            </a:p>
          </p:txBody>
        </p:sp>
        <p:sp>
          <p:nvSpPr>
            <p:cNvPr id="160784" name="Rectangle 15">
              <a:extLst>
                <a:ext uri="{FF2B5EF4-FFF2-40B4-BE49-F238E27FC236}">
                  <a16:creationId xmlns:a16="http://schemas.microsoft.com/office/drawing/2014/main" id="{8AD25A8B-2DAC-43C6-942E-899CA66D3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0"/>
              <a:ext cx="1104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ahoma" panose="020B0604030504040204" pitchFamily="34" charset="0"/>
                  <a:ea typeface="幼圆" panose="02010509060101010101" pitchFamily="49" charset="-122"/>
                </a:rPr>
                <a:t>(6) c='G'</a:t>
              </a:r>
            </a:p>
          </p:txBody>
        </p:sp>
        <p:sp>
          <p:nvSpPr>
            <p:cNvPr id="160785" name="Rectangle 16">
              <a:extLst>
                <a:ext uri="{FF2B5EF4-FFF2-40B4-BE49-F238E27FC236}">
                  <a16:creationId xmlns:a16="http://schemas.microsoft.com/office/drawing/2014/main" id="{F546791C-7ACB-44CF-8D1F-9ABF775C4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576" cy="4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t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ahoma" panose="020B0604030504040204" pitchFamily="34" charset="0"/>
                  <a:ea typeface="幼圆" panose="02010509060101010101" pitchFamily="49" charset="-122"/>
                </a:rPr>
                <a:t>k=4</a:t>
              </a:r>
            </a:p>
          </p:txBody>
        </p:sp>
      </p:grpSp>
      <p:sp>
        <p:nvSpPr>
          <p:cNvPr id="86034" name="Text Box 18">
            <a:extLst>
              <a:ext uri="{FF2B5EF4-FFF2-40B4-BE49-F238E27FC236}">
                <a16:creationId xmlns:a16="http://schemas.microsoft.com/office/drawing/2014/main" id="{B16508E1-2A62-445A-ABD8-7733346F9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165" y="6222256"/>
            <a:ext cx="86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t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6B5785C8-859A-4D19-8EBE-B852D046B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" y="696764"/>
            <a:ext cx="79930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4. </a:t>
            </a:r>
            <a:r>
              <a:rPr lang="zh-CN" alt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语句控制 </a:t>
            </a:r>
            <a:r>
              <a:rPr lang="en-US" altLang="zh-CN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break</a:t>
            </a:r>
            <a:r>
              <a:rPr lang="zh-CN" alt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和</a:t>
            </a:r>
            <a:r>
              <a:rPr lang="en-US" altLang="zh-CN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continue</a:t>
            </a:r>
            <a:r>
              <a:rPr lang="zh-CN" alt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语句</a:t>
            </a:r>
          </a:p>
        </p:txBody>
      </p:sp>
      <p:sp>
        <p:nvSpPr>
          <p:cNvPr id="19" name="矩形 6146">
            <a:extLst>
              <a:ext uri="{FF2B5EF4-FFF2-40B4-BE49-F238E27FC236}">
                <a16:creationId xmlns:a16="http://schemas.microsoft.com/office/drawing/2014/main" id="{86FFF537-ADA0-4F47-AC54-24D0CEEFD8D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241477363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4E165C2-1FC6-45F5-AD0F-8D126297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75" y="902437"/>
            <a:ext cx="79930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4. </a:t>
            </a:r>
            <a:r>
              <a:rPr lang="zh-CN" alt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循环嵌套</a:t>
            </a:r>
          </a:p>
        </p:txBody>
      </p:sp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065414-58CE-47ED-8605-CE2F76143A73}"/>
              </a:ext>
            </a:extLst>
          </p:cNvPr>
          <p:cNvSpPr/>
          <p:nvPr/>
        </p:nvSpPr>
        <p:spPr>
          <a:xfrm>
            <a:off x="395536" y="2100912"/>
            <a:ext cx="54006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sz="2400" dirty="0"/>
              <a:t>void  </a:t>
            </a:r>
            <a:r>
              <a:rPr lang="en-US" altLang="zh-CN" sz="2400" dirty="0" err="1"/>
              <a:t>bubble_sort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*a,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n){   </a:t>
            </a:r>
          </a:p>
          <a:p>
            <a:pPr algn="just" eaLnBrk="1" hangingPunct="1"/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j,t</a:t>
            </a:r>
            <a:r>
              <a:rPr lang="en-US" altLang="zh-CN" sz="2400" dirty="0"/>
              <a:t>;</a:t>
            </a:r>
          </a:p>
          <a:p>
            <a:pPr algn="just" eaLnBrk="1" hangingPunct="1"/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=0;i&lt;n-1;i++){</a:t>
            </a:r>
          </a:p>
          <a:p>
            <a:pPr algn="just" eaLnBrk="1" hangingPunct="1"/>
            <a:r>
              <a:rPr lang="en-US" altLang="zh-CN" sz="2400" dirty="0"/>
              <a:t>       for(j=0;j&lt;n-i-1;j++){</a:t>
            </a:r>
          </a:p>
          <a:p>
            <a:pPr algn="just" eaLnBrk="1" hangingPunct="1"/>
            <a:r>
              <a:rPr lang="en-US" altLang="zh-CN" sz="2400" dirty="0"/>
              <a:t>           if(a[j]&gt;a[j+1]){</a:t>
            </a:r>
          </a:p>
          <a:p>
            <a:pPr algn="just" eaLnBrk="1" hangingPunct="1"/>
            <a:r>
              <a:rPr lang="en-US" altLang="zh-CN" sz="2400" dirty="0"/>
              <a:t>              t=a[j]; a[j]=a[j+1]; a[j+1]=t;}</a:t>
            </a:r>
          </a:p>
          <a:p>
            <a:pPr algn="just" eaLnBrk="1" hangingPunct="1"/>
            <a:r>
              <a:rPr lang="en-US" altLang="zh-CN" sz="2400" dirty="0"/>
              <a:t>      }</a:t>
            </a:r>
          </a:p>
          <a:p>
            <a:pPr algn="just" eaLnBrk="1" hangingPunct="1"/>
            <a:r>
              <a:rPr lang="en-US" altLang="zh-CN" sz="2400" dirty="0"/>
              <a:t>    }</a:t>
            </a:r>
          </a:p>
          <a:p>
            <a:pPr algn="just" eaLnBrk="1" hangingPunct="1"/>
            <a:r>
              <a:rPr lang="en-US" altLang="zh-CN" sz="2400" dirty="0"/>
              <a:t>}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8C8B5F-9DF6-48AD-813E-7C260E5B72A5}"/>
              </a:ext>
            </a:extLst>
          </p:cNvPr>
          <p:cNvSpPr/>
          <p:nvPr/>
        </p:nvSpPr>
        <p:spPr>
          <a:xfrm>
            <a:off x="5868144" y="2478336"/>
            <a:ext cx="30243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sz="2400" dirty="0" err="1"/>
              <a:t>int</a:t>
            </a:r>
            <a:r>
              <a:rPr lang="en-US" altLang="zh-CN" sz="2400" dirty="0"/>
              <a:t>  a[5]={5,3,4,1,2};</a:t>
            </a:r>
          </a:p>
          <a:p>
            <a:pPr algn="just" eaLnBrk="1" hangingPunct="1"/>
            <a:r>
              <a:rPr lang="en-US" altLang="zh-CN" sz="2400" dirty="0"/>
              <a:t>…</a:t>
            </a:r>
          </a:p>
          <a:p>
            <a:pPr algn="just" eaLnBrk="1" hangingPunct="1"/>
            <a:r>
              <a:rPr lang="en-US" altLang="zh-CN" sz="2400" dirty="0" err="1"/>
              <a:t>bubble_sort</a:t>
            </a:r>
            <a:r>
              <a:rPr lang="en-US" altLang="zh-CN" sz="2400" dirty="0"/>
              <a:t>(a,5);</a:t>
            </a:r>
          </a:p>
          <a:p>
            <a:pPr algn="just" eaLnBrk="1" hangingPunct="1"/>
            <a:r>
              <a:rPr lang="en-US" altLang="zh-CN" sz="2400" dirty="0"/>
              <a:t>…</a:t>
            </a:r>
          </a:p>
        </p:txBody>
      </p:sp>
      <p:pic>
        <p:nvPicPr>
          <p:cNvPr id="1026" name="Picture 2" descr="Image result for 冒泡法排序 c语言">
            <a:extLst>
              <a:ext uri="{FF2B5EF4-FFF2-40B4-BE49-F238E27FC236}">
                <a16:creationId xmlns:a16="http://schemas.microsoft.com/office/drawing/2014/main" id="{9344D065-AFE5-4ADC-804D-8C2C4137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19" y="1472633"/>
            <a:ext cx="8325345" cy="51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1947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146">
            <a:extLst>
              <a:ext uri="{FF2B5EF4-FFF2-40B4-BE49-F238E27FC236}">
                <a16:creationId xmlns:a16="http://schemas.microsoft.com/office/drawing/2014/main" id="{BA658AC0-B2B3-432F-86CA-BB721EA9E64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42913" y="116643"/>
            <a:ext cx="854075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第二章基本控制结构程序设计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AB1514A-F52B-454E-98A0-1F441629F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96975"/>
            <a:ext cx="8353425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5.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文件输入输出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FILE  *</a:t>
            </a:r>
            <a:r>
              <a:rPr lang="en-US" altLang="zh-CN" sz="2400" dirty="0" err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;  //</a:t>
            </a:r>
            <a:r>
              <a:rPr lang="zh-CN" altLang="en-US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定义文件指针</a:t>
            </a:r>
            <a:endParaRPr lang="en-US" altLang="zh-CN" sz="2400" dirty="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dirty="0" err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dirty="0" err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fopen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“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a1.txt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”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”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”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); //</a:t>
            </a:r>
            <a:r>
              <a:rPr lang="zh-CN" altLang="en-US" sz="24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指明打开方式</a:t>
            </a:r>
            <a:endParaRPr lang="en-US" altLang="zh-CN" sz="2400" dirty="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=0;i&lt;100;i++)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 err="1">
                <a:solidFill>
                  <a:srgbClr val="008000"/>
                </a:solidFill>
              </a:rPr>
              <a:t>fscanf</a:t>
            </a:r>
            <a:r>
              <a:rPr lang="en-US" altLang="zh-CN" sz="2400" dirty="0">
                <a:solidFill>
                  <a:srgbClr val="008000"/>
                </a:solidFill>
              </a:rPr>
              <a:t>(</a:t>
            </a:r>
            <a:r>
              <a:rPr lang="en-US" altLang="zh-CN" sz="2400" dirty="0" err="1">
                <a:solidFill>
                  <a:srgbClr val="008000"/>
                </a:solidFill>
              </a:rPr>
              <a:t>fp</a:t>
            </a:r>
            <a:r>
              <a:rPr lang="en-US" altLang="zh-CN" sz="2400" dirty="0">
                <a:solidFill>
                  <a:srgbClr val="008000"/>
                </a:solidFill>
              </a:rPr>
              <a:t>,”%</a:t>
            </a:r>
            <a:r>
              <a:rPr lang="en-US" altLang="zh-CN" sz="2400" dirty="0" err="1">
                <a:solidFill>
                  <a:srgbClr val="008000"/>
                </a:solidFill>
              </a:rPr>
              <a:t>d”,&amp;a</a:t>
            </a:r>
            <a:r>
              <a:rPr lang="en-US" altLang="zh-CN" sz="2400" dirty="0">
                <a:solidFill>
                  <a:srgbClr val="008000"/>
                </a:solidFill>
              </a:rPr>
              <a:t>[</a:t>
            </a:r>
            <a:r>
              <a:rPr lang="en-US" altLang="zh-CN" sz="2400" dirty="0" err="1">
                <a:solidFill>
                  <a:srgbClr val="008000"/>
                </a:solidFill>
              </a:rPr>
              <a:t>i</a:t>
            </a:r>
            <a:r>
              <a:rPr lang="en-US" altLang="zh-CN" sz="2400" dirty="0">
                <a:solidFill>
                  <a:srgbClr val="008000"/>
                </a:solidFill>
              </a:rPr>
              <a:t>]);  //</a:t>
            </a:r>
            <a:r>
              <a:rPr lang="zh-CN" altLang="en-US" sz="2400" dirty="0">
                <a:solidFill>
                  <a:srgbClr val="008000"/>
                </a:solidFill>
              </a:rPr>
              <a:t>读入数据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400" dirty="0" err="1">
                <a:solidFill>
                  <a:srgbClr val="008000"/>
                </a:solidFill>
              </a:rPr>
              <a:t>fclose</a:t>
            </a:r>
            <a:r>
              <a:rPr lang="en-US" altLang="zh-CN" sz="2400" dirty="0">
                <a:solidFill>
                  <a:srgbClr val="008000"/>
                </a:solidFill>
              </a:rPr>
              <a:t>(</a:t>
            </a:r>
            <a:r>
              <a:rPr lang="en-US" altLang="zh-CN" sz="2400" dirty="0" err="1">
                <a:solidFill>
                  <a:srgbClr val="008000"/>
                </a:solidFill>
              </a:rPr>
              <a:t>fp</a:t>
            </a:r>
            <a:r>
              <a:rPr lang="en-US" altLang="zh-CN" sz="2400" dirty="0">
                <a:solidFill>
                  <a:srgbClr val="008000"/>
                </a:solidFill>
              </a:rPr>
              <a:t>);//</a:t>
            </a:r>
            <a:r>
              <a:rPr lang="zh-CN" altLang="en-US" sz="2400" dirty="0">
                <a:solidFill>
                  <a:srgbClr val="008000"/>
                </a:solidFill>
              </a:rPr>
              <a:t>关闭文件关联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sort(a,100);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 err="1">
                <a:solidFill>
                  <a:srgbClr val="B70325"/>
                </a:solidFill>
              </a:rPr>
              <a:t>fp</a:t>
            </a:r>
            <a:r>
              <a:rPr lang="en-US" altLang="zh-CN" sz="2400" dirty="0">
                <a:solidFill>
                  <a:srgbClr val="B70325"/>
                </a:solidFill>
              </a:rPr>
              <a:t>=</a:t>
            </a:r>
            <a:r>
              <a:rPr lang="en-US" altLang="zh-CN" sz="2400" dirty="0" err="1">
                <a:solidFill>
                  <a:srgbClr val="B70325"/>
                </a:solidFill>
              </a:rPr>
              <a:t>fopen</a:t>
            </a:r>
            <a:r>
              <a:rPr lang="en-US" altLang="zh-CN" sz="2400" dirty="0">
                <a:solidFill>
                  <a:srgbClr val="B70325"/>
                </a:solidFill>
              </a:rPr>
              <a:t>(“f2.txt”, “w”);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=0;i&lt;100;i++) </a:t>
            </a:r>
            <a:r>
              <a:rPr lang="en-US" altLang="zh-CN" sz="2400" dirty="0" err="1">
                <a:solidFill>
                  <a:srgbClr val="B70325"/>
                </a:solidFill>
              </a:rPr>
              <a:t>fprintf</a:t>
            </a:r>
            <a:r>
              <a:rPr lang="en-US" altLang="zh-CN" sz="2400" dirty="0">
                <a:solidFill>
                  <a:srgbClr val="B70325"/>
                </a:solidFill>
              </a:rPr>
              <a:t>(fp,”%4d”,a[</a:t>
            </a:r>
            <a:r>
              <a:rPr lang="en-US" altLang="zh-CN" sz="2400" dirty="0" err="1">
                <a:solidFill>
                  <a:srgbClr val="B70325"/>
                </a:solidFill>
              </a:rPr>
              <a:t>i</a:t>
            </a:r>
            <a:r>
              <a:rPr lang="en-US" altLang="zh-CN" sz="2400" dirty="0">
                <a:solidFill>
                  <a:srgbClr val="B70325"/>
                </a:solidFill>
              </a:rPr>
              <a:t>]);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2400" dirty="0" err="1">
                <a:solidFill>
                  <a:srgbClr val="B70325"/>
                </a:solidFill>
              </a:rPr>
              <a:t>fclose</a:t>
            </a:r>
            <a:r>
              <a:rPr lang="en-US" altLang="zh-CN" sz="2400" dirty="0">
                <a:solidFill>
                  <a:srgbClr val="B70325"/>
                </a:solidFill>
              </a:rPr>
              <a:t>(</a:t>
            </a:r>
            <a:r>
              <a:rPr lang="en-US" altLang="zh-CN" sz="2400" dirty="0" err="1">
                <a:solidFill>
                  <a:srgbClr val="B70325"/>
                </a:solidFill>
              </a:rPr>
              <a:t>fp</a:t>
            </a:r>
            <a:r>
              <a:rPr lang="en-US" altLang="zh-CN" sz="2400" dirty="0">
                <a:solidFill>
                  <a:srgbClr val="B70325"/>
                </a:solidFill>
              </a:rPr>
              <a:t>);//</a:t>
            </a:r>
            <a:r>
              <a:rPr lang="zh-CN" altLang="en-US" sz="2400" dirty="0">
                <a:solidFill>
                  <a:srgbClr val="B70325"/>
                </a:solidFill>
              </a:rPr>
              <a:t>关闭文件关联</a:t>
            </a:r>
            <a:endParaRPr lang="en-US" altLang="zh-CN" sz="2400" dirty="0">
              <a:solidFill>
                <a:srgbClr val="B703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32616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吉祥如意">
  <a:themeElements>
    <a:clrScheme name="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DF8FF"/>
      </a:accent5>
      <a:accent6>
        <a:srgbClr val="E5CAB0"/>
      </a:accent6>
      <a:hlink>
        <a:srgbClr val="0066CC"/>
      </a:hlink>
      <a:folHlink>
        <a:srgbClr val="9F9FB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1677</TotalTime>
  <Pages>0</Pages>
  <Words>1973</Words>
  <Characters>0</Characters>
  <Application>Microsoft Office PowerPoint</Application>
  <DocSecurity>0</DocSecurity>
  <PresentationFormat>全屏显示(4:3)</PresentationFormat>
  <Lines>0</Lines>
  <Paragraphs>275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华文行楷</vt:lpstr>
      <vt:lpstr>华文新魏</vt:lpstr>
      <vt:lpstr>楷体_GB2312</vt:lpstr>
      <vt:lpstr>隶书</vt:lpstr>
      <vt:lpstr>宋体</vt:lpstr>
      <vt:lpstr>微软雅黑</vt:lpstr>
      <vt:lpstr>幼圆</vt:lpstr>
      <vt:lpstr>Arial</vt:lpstr>
      <vt:lpstr>Calibri</vt:lpstr>
      <vt:lpstr>Tahoma</vt:lpstr>
      <vt:lpstr>Times New Roman</vt:lpstr>
      <vt:lpstr>Wingdings</vt:lpstr>
      <vt:lpstr>Wingdings 2</vt:lpstr>
      <vt:lpstr>吉祥如意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for、while、do/while语句：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SEU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吴乃陵</dc:creator>
  <cp:keywords/>
  <dc:description/>
  <cp:lastModifiedBy>Li</cp:lastModifiedBy>
  <cp:revision>277</cp:revision>
  <dcterms:created xsi:type="dcterms:W3CDTF">2003-11-28T08:19:28Z</dcterms:created>
  <dcterms:modified xsi:type="dcterms:W3CDTF">2017-12-04T01:04:26Z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