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9"/>
  </p:notesMasterIdLst>
  <p:sldIdLst>
    <p:sldId id="259" r:id="rId2"/>
    <p:sldId id="256" r:id="rId3"/>
    <p:sldId id="258" r:id="rId4"/>
    <p:sldId id="257" r:id="rId5"/>
    <p:sldId id="260" r:id="rId6"/>
    <p:sldId id="262" r:id="rId7"/>
    <p:sldId id="263" r:id="rId8"/>
    <p:sldId id="261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70325"/>
    <a:srgbClr val="663300"/>
    <a:srgbClr val="336600"/>
    <a:srgbClr val="FFFFCC"/>
    <a:srgbClr val="CCFFCC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1" autoAdjust="0"/>
  </p:normalViewPr>
  <p:slideViewPr>
    <p:cSldViewPr>
      <p:cViewPr varScale="1">
        <p:scale>
          <a:sx n="81" d="100"/>
          <a:sy n="81" d="100"/>
        </p:scale>
        <p:origin x="1080" y="48"/>
      </p:cViewPr>
      <p:guideLst>
        <p:guide orient="horz" pos="2082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F206231-B0B9-4312-92BA-46D889BAC9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2CA7A-E296-4F63-AF3F-F90AB74C7E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69A4C46-7DB0-4431-8509-BD40EAD38AD1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17412" name="幻灯片图像占位符 3">
            <a:extLst>
              <a:ext uri="{FF2B5EF4-FFF2-40B4-BE49-F238E27FC236}">
                <a16:creationId xmlns:a16="http://schemas.microsoft.com/office/drawing/2014/main" id="{265AF49B-60A3-4B1F-9111-3D2ED3258E6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E7BF27BA-C00A-44D9-BD70-9F62C226115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9E60E-0360-41FB-8CB7-F8188FE991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5DCC4-2B06-4FF0-8694-2DCD437F1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8E70C82-FFFA-4F47-AA5F-64262E3524E4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66561">
            <a:extLst>
              <a:ext uri="{FF2B5EF4-FFF2-40B4-BE49-F238E27FC236}">
                <a16:creationId xmlns:a16="http://schemas.microsoft.com/office/drawing/2014/main" id="{6DC70724-0493-4F26-B7E9-DFDF98DBC90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5913" y="514350"/>
            <a:ext cx="3430587" cy="2571750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2339" name="文本占位符 66562">
            <a:extLst>
              <a:ext uri="{FF2B5EF4-FFF2-40B4-BE49-F238E27FC236}">
                <a16:creationId xmlns:a16="http://schemas.microsoft.com/office/drawing/2014/main" id="{FEB0AF73-1CD5-4D55-B837-2A0622EED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三种循环语句的对比</a:t>
            </a:r>
          </a:p>
        </p:txBody>
      </p:sp>
    </p:spTree>
    <p:extLst>
      <p:ext uri="{BB962C8B-B14F-4D97-AF65-F5344CB8AC3E}">
        <p14:creationId xmlns:p14="http://schemas.microsoft.com/office/powerpoint/2010/main" val="16137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80863711-7757-4DA2-A933-88B42FF5A2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78425" y="6513513"/>
            <a:ext cx="3965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r" fontAlgn="t">
              <a:spcBef>
                <a:spcPct val="50000"/>
              </a:spcBef>
              <a:buFont typeface="Arial" panose="020B0604020202020204" pitchFamily="34" charset="0"/>
              <a:buNone/>
            </a:pPr>
            <a:fld id="{A5AD5549-5469-44B2-AB4B-F549BACB442D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pPr algn="r" fontAlgn="t">
                <a:spcBef>
                  <a:spcPct val="5000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1F098A54-3140-471A-B38B-727350ADBD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4325" y="512763"/>
            <a:ext cx="3429000" cy="2571750"/>
          </a:xfrm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0B406990-89C5-43B7-94C2-EB642F2AD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7613" y="3255963"/>
            <a:ext cx="6704012" cy="3086100"/>
          </a:xfrm>
        </p:spPr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break和continue练习，重点讲解</a:t>
            </a:r>
          </a:p>
        </p:txBody>
      </p:sp>
    </p:spTree>
    <p:extLst>
      <p:ext uri="{BB962C8B-B14F-4D97-AF65-F5344CB8AC3E}">
        <p14:creationId xmlns:p14="http://schemas.microsoft.com/office/powerpoint/2010/main" val="263252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A17499D3-BB68-479C-A33F-F8733EF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859A592F-72E4-4C2C-B389-2B6BFB8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8959D9EF-0074-4C8B-B6F0-9057D758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6A32E-AB9D-43A3-AFC5-C79B016A0A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5966166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8" cy="5870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B456C62C-94D9-4BA9-8022-8773A82C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EE75BA1-04DB-4F53-9AC7-1B5BED97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13405B43-AAC0-412C-AAF1-60BCA88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3AC61-2DD8-4D1A-BD14-E5D54ABE1AA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331077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52C736FD-A326-476D-8CB6-B381AB78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D7A64AD8-AA5A-4D9E-9D97-456F6C99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5F576D18-0805-4A63-83F6-5468630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4DC0-F99C-4CE8-A574-BF1B86C5FA9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4233096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0E69BE1B-B453-4B07-BFF5-861A5993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B0657CE-F7BF-47AD-8EBD-5A15A057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248F1DAB-25B2-40D2-8EBE-E2DAA79C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08E3-1689-4D38-A443-9F4D431796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9104736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1439F0C3-546F-48B5-A0F7-ED76BF1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D60414A6-DE72-4FC2-AA71-25E0EE6A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DA600498-CF06-4C3A-AB82-17AB179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5245-D0B0-4EF8-9978-2A4C0EB7F1E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1998349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834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D9D7554D-79AB-46A7-A1CF-371419A1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1CBE190-479F-414E-8876-0D82654B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03CDECDB-F2F9-424F-BCC8-2A942BB1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5CDF-C94E-4AAE-A6BE-E24EE28718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9734823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73">
            <a:extLst>
              <a:ext uri="{FF2B5EF4-FFF2-40B4-BE49-F238E27FC236}">
                <a16:creationId xmlns:a16="http://schemas.microsoft.com/office/drawing/2014/main" id="{303A99DE-83A0-4173-A1AB-94FC97C6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274">
            <a:extLst>
              <a:ext uri="{FF2B5EF4-FFF2-40B4-BE49-F238E27FC236}">
                <a16:creationId xmlns:a16="http://schemas.microsoft.com/office/drawing/2014/main" id="{A8657B69-C563-4755-98D4-1AC57C5C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275">
            <a:extLst>
              <a:ext uri="{FF2B5EF4-FFF2-40B4-BE49-F238E27FC236}">
                <a16:creationId xmlns:a16="http://schemas.microsoft.com/office/drawing/2014/main" id="{7D65E63B-D193-49BA-B36F-11F47D9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5193-B9C2-4864-B5A6-0518D780304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0901249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73">
            <a:extLst>
              <a:ext uri="{FF2B5EF4-FFF2-40B4-BE49-F238E27FC236}">
                <a16:creationId xmlns:a16="http://schemas.microsoft.com/office/drawing/2014/main" id="{8E4036D3-AA6E-4A8F-98E0-01DF329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274">
            <a:extLst>
              <a:ext uri="{FF2B5EF4-FFF2-40B4-BE49-F238E27FC236}">
                <a16:creationId xmlns:a16="http://schemas.microsoft.com/office/drawing/2014/main" id="{C94288E3-5625-4DE6-89DB-A4979D5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275">
            <a:extLst>
              <a:ext uri="{FF2B5EF4-FFF2-40B4-BE49-F238E27FC236}">
                <a16:creationId xmlns:a16="http://schemas.microsoft.com/office/drawing/2014/main" id="{6691357F-C9BC-4BB5-9822-9D76B45B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2431E-E465-468D-914B-A5B33133184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3268782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73">
            <a:extLst>
              <a:ext uri="{FF2B5EF4-FFF2-40B4-BE49-F238E27FC236}">
                <a16:creationId xmlns:a16="http://schemas.microsoft.com/office/drawing/2014/main" id="{9A3202B2-EC71-45DB-885D-A252D520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274">
            <a:extLst>
              <a:ext uri="{FF2B5EF4-FFF2-40B4-BE49-F238E27FC236}">
                <a16:creationId xmlns:a16="http://schemas.microsoft.com/office/drawing/2014/main" id="{8C3267F5-CF01-4251-8F59-15109D8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275">
            <a:extLst>
              <a:ext uri="{FF2B5EF4-FFF2-40B4-BE49-F238E27FC236}">
                <a16:creationId xmlns:a16="http://schemas.microsoft.com/office/drawing/2014/main" id="{E242DCC9-62C6-4CEF-B4C4-25DCC6DF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6F7F-C412-4778-9B96-AAA0889D2D7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8519470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75E788EB-A2C1-42B1-B696-27B7021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703D3AC2-2A2A-4760-8F6E-EC46B400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F49851CF-FE30-4E0C-B2BE-19DD6B9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51B9A-D82B-42D6-B7D0-9B200E6B9EE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207962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3CA8E78B-582E-4FF5-94A5-BFAD4600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E16DAC0-177A-4496-BC1B-592095F1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6A104FEC-7A61-4ECA-BB39-72FC4F82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A7698-7734-4644-BFCF-2B050A76313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039573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ECFDE72E-417F-4FCA-90C6-BFF38F6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037A6358-CB3D-4E68-93C8-4DDDB858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FE311BEC-5581-47AF-8DD5-D8F45DC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0B60-6736-4ED1-A319-2DED942505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25405835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417CF040-945E-4D4E-B23F-C73BF9E64459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0" y="0"/>
            <a:chExt cx="4971" cy="4297"/>
          </a:xfrm>
        </p:grpSpPr>
        <p:sp>
          <p:nvSpPr>
            <p:cNvPr id="2" name="矩形 1026">
              <a:extLst>
                <a:ext uri="{FF2B5EF4-FFF2-40B4-BE49-F238E27FC236}">
                  <a16:creationId xmlns:a16="http://schemas.microsoft.com/office/drawing/2014/main" id="{8013B0A8-58AA-4B63-BC3A-5C489E6D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08C1336E-1CD9-45BA-AE42-76ED2F153D9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62EFFE40-3380-4D7E-B3A2-82B18F23B4E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E8E50026-5A3D-4F28-A4F5-A848D37A77F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E2DD21E5-8EB7-4FC2-86A5-A2B3A13CA9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E53F26FD-8857-469C-A02E-C9D8360E80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BC99ABFC-8211-45DB-B850-4985445EF5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F312809A-C373-4BD8-87CB-3264A17E8FD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D4218D43-8F4D-4463-A8F5-946CC93B411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B090B193-3063-4366-B7E4-096E276F919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9CAF863A-F1E7-4FB0-BDEF-3AE37B13EAE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1C7CE99-9FA3-4F75-9DE3-B922C4AB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9" name="矩形 1038">
              <a:extLst>
                <a:ext uri="{FF2B5EF4-FFF2-40B4-BE49-F238E27FC236}">
                  <a16:creationId xmlns:a16="http://schemas.microsoft.com/office/drawing/2014/main" id="{38578DF2-759A-467F-9C56-A28F6A11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D4EF901D-5C1C-4D85-BEBD-8B6CBE2820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1" name="未知">
              <a:extLst>
                <a:ext uri="{FF2B5EF4-FFF2-40B4-BE49-F238E27FC236}">
                  <a16:creationId xmlns:a16="http://schemas.microsoft.com/office/drawing/2014/main" id="{5ECA8788-FD0B-4A6D-8031-0F82650575F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5E912407-BA53-404C-BBCB-E1C7EB81262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3" name="未知">
              <a:extLst>
                <a:ext uri="{FF2B5EF4-FFF2-40B4-BE49-F238E27FC236}">
                  <a16:creationId xmlns:a16="http://schemas.microsoft.com/office/drawing/2014/main" id="{3FBBF477-4E2F-4410-9449-42AE258F30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508502B7-EFA9-4FBA-AA4C-F41204CDE4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00894B6C-219B-42DB-9F5B-0F6C8B01145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776533D5-0847-4CA1-88AA-1BF049CF3D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A7DC2F6D-D798-4E69-8B96-EF1B59A80AE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C67337DF-20A9-4BE8-B6C4-94DA4D5FE4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94E2FA48-7AA8-4131-9588-28F4BC663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0" name="矩形 1049">
              <a:extLst>
                <a:ext uri="{FF2B5EF4-FFF2-40B4-BE49-F238E27FC236}">
                  <a16:creationId xmlns:a16="http://schemas.microsoft.com/office/drawing/2014/main" id="{1D8219ED-78DB-4A09-845E-42BCDFC35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30648D7B-9FF3-4B38-BE6B-D971725F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BED38CBE-85E2-45B9-A15B-FB1852C13D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3" name="未知">
              <a:extLst>
                <a:ext uri="{FF2B5EF4-FFF2-40B4-BE49-F238E27FC236}">
                  <a16:creationId xmlns:a16="http://schemas.microsoft.com/office/drawing/2014/main" id="{0A1D9DDA-49FD-4858-869C-D3BF0CB0C6C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4" name="未知">
              <a:extLst>
                <a:ext uri="{FF2B5EF4-FFF2-40B4-BE49-F238E27FC236}">
                  <a16:creationId xmlns:a16="http://schemas.microsoft.com/office/drawing/2014/main" id="{F1166726-1302-41D1-8B0D-AB853A864C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5" name="未知">
              <a:extLst>
                <a:ext uri="{FF2B5EF4-FFF2-40B4-BE49-F238E27FC236}">
                  <a16:creationId xmlns:a16="http://schemas.microsoft.com/office/drawing/2014/main" id="{976A5B12-E0B0-44FF-B867-76B47D5ED8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6" name="未知">
              <a:extLst>
                <a:ext uri="{FF2B5EF4-FFF2-40B4-BE49-F238E27FC236}">
                  <a16:creationId xmlns:a16="http://schemas.microsoft.com/office/drawing/2014/main" id="{D93DEF73-644B-41A4-BA95-23059D1028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7" name="未知">
              <a:extLst>
                <a:ext uri="{FF2B5EF4-FFF2-40B4-BE49-F238E27FC236}">
                  <a16:creationId xmlns:a16="http://schemas.microsoft.com/office/drawing/2014/main" id="{6A6AC439-79E2-4E04-83E0-030993A190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8" name="未知">
              <a:extLst>
                <a:ext uri="{FF2B5EF4-FFF2-40B4-BE49-F238E27FC236}">
                  <a16:creationId xmlns:a16="http://schemas.microsoft.com/office/drawing/2014/main" id="{28A6C968-5B30-4DA6-B092-FB367D3217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9" name="未知">
              <a:extLst>
                <a:ext uri="{FF2B5EF4-FFF2-40B4-BE49-F238E27FC236}">
                  <a16:creationId xmlns:a16="http://schemas.microsoft.com/office/drawing/2014/main" id="{8C26E5A0-7DD2-4D42-ADFD-B41921E60E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0" name="未知">
              <a:extLst>
                <a:ext uri="{FF2B5EF4-FFF2-40B4-BE49-F238E27FC236}">
                  <a16:creationId xmlns:a16="http://schemas.microsoft.com/office/drawing/2014/main" id="{F6E76476-3938-4FA9-A1D1-8F5EB2A681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1" name="未知">
              <a:extLst>
                <a:ext uri="{FF2B5EF4-FFF2-40B4-BE49-F238E27FC236}">
                  <a16:creationId xmlns:a16="http://schemas.microsoft.com/office/drawing/2014/main" id="{1FA86D7D-48FC-4153-9693-1DE1359AA2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2" name="矩形 1061">
              <a:extLst>
                <a:ext uri="{FF2B5EF4-FFF2-40B4-BE49-F238E27FC236}">
                  <a16:creationId xmlns:a16="http://schemas.microsoft.com/office/drawing/2014/main" id="{ADE0D76F-EB79-47D6-BB1E-99262ABC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3" name="矩形 1062">
              <a:extLst>
                <a:ext uri="{FF2B5EF4-FFF2-40B4-BE49-F238E27FC236}">
                  <a16:creationId xmlns:a16="http://schemas.microsoft.com/office/drawing/2014/main" id="{BAED4D56-722F-4104-8DE8-F8DE29F8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4" name="未知">
              <a:extLst>
                <a:ext uri="{FF2B5EF4-FFF2-40B4-BE49-F238E27FC236}">
                  <a16:creationId xmlns:a16="http://schemas.microsoft.com/office/drawing/2014/main" id="{4D992F9C-98CC-4598-A63C-1DA68C8776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5" name="未知">
              <a:extLst>
                <a:ext uri="{FF2B5EF4-FFF2-40B4-BE49-F238E27FC236}">
                  <a16:creationId xmlns:a16="http://schemas.microsoft.com/office/drawing/2014/main" id="{93BDF783-719D-461D-9630-9C2DB7C0026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6" name="未知">
              <a:extLst>
                <a:ext uri="{FF2B5EF4-FFF2-40B4-BE49-F238E27FC236}">
                  <a16:creationId xmlns:a16="http://schemas.microsoft.com/office/drawing/2014/main" id="{747988D9-5938-4320-A93D-D40C7307F6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7" name="未知">
              <a:extLst>
                <a:ext uri="{FF2B5EF4-FFF2-40B4-BE49-F238E27FC236}">
                  <a16:creationId xmlns:a16="http://schemas.microsoft.com/office/drawing/2014/main" id="{5328F3FC-5659-4535-B860-ACB32A7B197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8" name="未知">
              <a:extLst>
                <a:ext uri="{FF2B5EF4-FFF2-40B4-BE49-F238E27FC236}">
                  <a16:creationId xmlns:a16="http://schemas.microsoft.com/office/drawing/2014/main" id="{2F163252-4E66-4596-8C38-B57AAE06328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9" name="未知">
              <a:extLst>
                <a:ext uri="{FF2B5EF4-FFF2-40B4-BE49-F238E27FC236}">
                  <a16:creationId xmlns:a16="http://schemas.microsoft.com/office/drawing/2014/main" id="{39589D90-4AC9-4E85-9A85-DC6DB558F3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0" name="未知">
              <a:extLst>
                <a:ext uri="{FF2B5EF4-FFF2-40B4-BE49-F238E27FC236}">
                  <a16:creationId xmlns:a16="http://schemas.microsoft.com/office/drawing/2014/main" id="{BC482950-B700-4CD6-B3E3-0AE17001F1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1" name="未知">
              <a:extLst>
                <a:ext uri="{FF2B5EF4-FFF2-40B4-BE49-F238E27FC236}">
                  <a16:creationId xmlns:a16="http://schemas.microsoft.com/office/drawing/2014/main" id="{3CF79A46-53BB-4465-8C54-7D7B2469C8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2" name="未知">
              <a:extLst>
                <a:ext uri="{FF2B5EF4-FFF2-40B4-BE49-F238E27FC236}">
                  <a16:creationId xmlns:a16="http://schemas.microsoft.com/office/drawing/2014/main" id="{2309CED1-666C-4006-8FC2-A6C49D463E6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3" name="未知">
              <a:extLst>
                <a:ext uri="{FF2B5EF4-FFF2-40B4-BE49-F238E27FC236}">
                  <a16:creationId xmlns:a16="http://schemas.microsoft.com/office/drawing/2014/main" id="{2706F010-22EE-4438-8FDD-3A179C9C57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4" name="矩形 1073">
              <a:extLst>
                <a:ext uri="{FF2B5EF4-FFF2-40B4-BE49-F238E27FC236}">
                  <a16:creationId xmlns:a16="http://schemas.microsoft.com/office/drawing/2014/main" id="{DCF7855F-5EFB-4079-B5CE-8DE52832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5" name="矩形 1074">
              <a:extLst>
                <a:ext uri="{FF2B5EF4-FFF2-40B4-BE49-F238E27FC236}">
                  <a16:creationId xmlns:a16="http://schemas.microsoft.com/office/drawing/2014/main" id="{A0D32355-4B48-45F4-83D7-CF4A929A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6" name="未知">
              <a:extLst>
                <a:ext uri="{FF2B5EF4-FFF2-40B4-BE49-F238E27FC236}">
                  <a16:creationId xmlns:a16="http://schemas.microsoft.com/office/drawing/2014/main" id="{F0F7AB89-5B82-4D86-A827-68BAA98C07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7" name="未知">
              <a:extLst>
                <a:ext uri="{FF2B5EF4-FFF2-40B4-BE49-F238E27FC236}">
                  <a16:creationId xmlns:a16="http://schemas.microsoft.com/office/drawing/2014/main" id="{D761F981-CAC3-4835-BC38-43730C7D36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8" name="未知">
              <a:extLst>
                <a:ext uri="{FF2B5EF4-FFF2-40B4-BE49-F238E27FC236}">
                  <a16:creationId xmlns:a16="http://schemas.microsoft.com/office/drawing/2014/main" id="{9760F804-80CD-485C-B76A-8D16EB514D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9" name="未知">
              <a:extLst>
                <a:ext uri="{FF2B5EF4-FFF2-40B4-BE49-F238E27FC236}">
                  <a16:creationId xmlns:a16="http://schemas.microsoft.com/office/drawing/2014/main" id="{E51C691B-97A2-4CB1-A201-EBBF348D3A3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0" name="未知">
              <a:extLst>
                <a:ext uri="{FF2B5EF4-FFF2-40B4-BE49-F238E27FC236}">
                  <a16:creationId xmlns:a16="http://schemas.microsoft.com/office/drawing/2014/main" id="{7120C92B-7105-4823-BB54-94803FC8C3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1" name="未知">
              <a:extLst>
                <a:ext uri="{FF2B5EF4-FFF2-40B4-BE49-F238E27FC236}">
                  <a16:creationId xmlns:a16="http://schemas.microsoft.com/office/drawing/2014/main" id="{20081DCE-1AC4-49F7-BA93-71A20BA5FB0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2" name="未知">
              <a:extLst>
                <a:ext uri="{FF2B5EF4-FFF2-40B4-BE49-F238E27FC236}">
                  <a16:creationId xmlns:a16="http://schemas.microsoft.com/office/drawing/2014/main" id="{D4EBB4B6-D6BA-452C-B019-1CFF900989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3" name="未知">
              <a:extLst>
                <a:ext uri="{FF2B5EF4-FFF2-40B4-BE49-F238E27FC236}">
                  <a16:creationId xmlns:a16="http://schemas.microsoft.com/office/drawing/2014/main" id="{ABD1078C-3A23-4C80-8295-21CB09F047B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4" name="未知">
              <a:extLst>
                <a:ext uri="{FF2B5EF4-FFF2-40B4-BE49-F238E27FC236}">
                  <a16:creationId xmlns:a16="http://schemas.microsoft.com/office/drawing/2014/main" id="{A989A305-B3A1-4CDC-8C4E-795F1587AA8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5" name="未知">
              <a:extLst>
                <a:ext uri="{FF2B5EF4-FFF2-40B4-BE49-F238E27FC236}">
                  <a16:creationId xmlns:a16="http://schemas.microsoft.com/office/drawing/2014/main" id="{69577A59-F81C-454F-A58C-B6B3CF6024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6" name="矩形 1085">
              <a:extLst>
                <a:ext uri="{FF2B5EF4-FFF2-40B4-BE49-F238E27FC236}">
                  <a16:creationId xmlns:a16="http://schemas.microsoft.com/office/drawing/2014/main" id="{024E03B0-81EE-47B5-BC1D-AC54467C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7" name="矩形 1086">
              <a:extLst>
                <a:ext uri="{FF2B5EF4-FFF2-40B4-BE49-F238E27FC236}">
                  <a16:creationId xmlns:a16="http://schemas.microsoft.com/office/drawing/2014/main" id="{A3E49720-45A5-4C79-8E3F-A540BC48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8" name="未知">
              <a:extLst>
                <a:ext uri="{FF2B5EF4-FFF2-40B4-BE49-F238E27FC236}">
                  <a16:creationId xmlns:a16="http://schemas.microsoft.com/office/drawing/2014/main" id="{8D55276D-3793-4D64-94A4-DF3D6A4671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9" name="未知">
              <a:extLst>
                <a:ext uri="{FF2B5EF4-FFF2-40B4-BE49-F238E27FC236}">
                  <a16:creationId xmlns:a16="http://schemas.microsoft.com/office/drawing/2014/main" id="{8243C1B2-35F1-44BD-B156-9E8B28E2B2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0" name="未知">
              <a:extLst>
                <a:ext uri="{FF2B5EF4-FFF2-40B4-BE49-F238E27FC236}">
                  <a16:creationId xmlns:a16="http://schemas.microsoft.com/office/drawing/2014/main" id="{B4CB5F8E-7450-4EA8-B803-099FA2FF47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1" name="未知">
              <a:extLst>
                <a:ext uri="{FF2B5EF4-FFF2-40B4-BE49-F238E27FC236}">
                  <a16:creationId xmlns:a16="http://schemas.microsoft.com/office/drawing/2014/main" id="{9E9628AB-200A-4C7C-9871-E8F81B4E814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2" name="未知">
              <a:extLst>
                <a:ext uri="{FF2B5EF4-FFF2-40B4-BE49-F238E27FC236}">
                  <a16:creationId xmlns:a16="http://schemas.microsoft.com/office/drawing/2014/main" id="{3C611022-0539-4BF4-A1A6-1703536FC28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3" name="未知">
              <a:extLst>
                <a:ext uri="{FF2B5EF4-FFF2-40B4-BE49-F238E27FC236}">
                  <a16:creationId xmlns:a16="http://schemas.microsoft.com/office/drawing/2014/main" id="{0D7A793D-8C1F-4D71-BDCF-49962598B7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4" name="未知">
              <a:extLst>
                <a:ext uri="{FF2B5EF4-FFF2-40B4-BE49-F238E27FC236}">
                  <a16:creationId xmlns:a16="http://schemas.microsoft.com/office/drawing/2014/main" id="{3E144DE0-913B-4BBC-9A46-839B5D08F3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5" name="未知">
              <a:extLst>
                <a:ext uri="{FF2B5EF4-FFF2-40B4-BE49-F238E27FC236}">
                  <a16:creationId xmlns:a16="http://schemas.microsoft.com/office/drawing/2014/main" id="{D3711DD6-9470-4D28-834D-1DBDD03655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6" name="未知">
              <a:extLst>
                <a:ext uri="{FF2B5EF4-FFF2-40B4-BE49-F238E27FC236}">
                  <a16:creationId xmlns:a16="http://schemas.microsoft.com/office/drawing/2014/main" id="{F158A62D-1CAD-4324-9F9C-34CDB7E35E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7" name="未知">
              <a:extLst>
                <a:ext uri="{FF2B5EF4-FFF2-40B4-BE49-F238E27FC236}">
                  <a16:creationId xmlns:a16="http://schemas.microsoft.com/office/drawing/2014/main" id="{6192CB76-738E-4505-B91B-788AF9EC36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F74C2821-6BDC-4579-9164-6B8E1243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FA562261-CCF4-46EF-AF10-8E4F0470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0" name="未知">
              <a:extLst>
                <a:ext uri="{FF2B5EF4-FFF2-40B4-BE49-F238E27FC236}">
                  <a16:creationId xmlns:a16="http://schemas.microsoft.com/office/drawing/2014/main" id="{77CFE9D2-4AB3-4331-8ECB-095F8DC260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1" name="未知">
              <a:extLst>
                <a:ext uri="{FF2B5EF4-FFF2-40B4-BE49-F238E27FC236}">
                  <a16:creationId xmlns:a16="http://schemas.microsoft.com/office/drawing/2014/main" id="{AF9E7D1F-428D-45EC-AF69-C8A32D12D3C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2" name="未知">
              <a:extLst>
                <a:ext uri="{FF2B5EF4-FFF2-40B4-BE49-F238E27FC236}">
                  <a16:creationId xmlns:a16="http://schemas.microsoft.com/office/drawing/2014/main" id="{6D560821-52A9-4699-A69A-A7321CBEFB5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3" name="未知">
              <a:extLst>
                <a:ext uri="{FF2B5EF4-FFF2-40B4-BE49-F238E27FC236}">
                  <a16:creationId xmlns:a16="http://schemas.microsoft.com/office/drawing/2014/main" id="{A4DF3779-F628-421F-A049-61A352C838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4" name="未知">
              <a:extLst>
                <a:ext uri="{FF2B5EF4-FFF2-40B4-BE49-F238E27FC236}">
                  <a16:creationId xmlns:a16="http://schemas.microsoft.com/office/drawing/2014/main" id="{93597E4F-0188-4D1E-BDA1-317A918E26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5" name="未知">
              <a:extLst>
                <a:ext uri="{FF2B5EF4-FFF2-40B4-BE49-F238E27FC236}">
                  <a16:creationId xmlns:a16="http://schemas.microsoft.com/office/drawing/2014/main" id="{556F0D62-56AC-4EEF-B5BF-714DF75B635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6" name="未知">
              <a:extLst>
                <a:ext uri="{FF2B5EF4-FFF2-40B4-BE49-F238E27FC236}">
                  <a16:creationId xmlns:a16="http://schemas.microsoft.com/office/drawing/2014/main" id="{7424F344-5FE4-4977-8D5E-17A4E3B0B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7" name="未知">
              <a:extLst>
                <a:ext uri="{FF2B5EF4-FFF2-40B4-BE49-F238E27FC236}">
                  <a16:creationId xmlns:a16="http://schemas.microsoft.com/office/drawing/2014/main" id="{0588A7A2-AF66-4568-97FD-5B8B52257F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8" name="未知">
              <a:extLst>
                <a:ext uri="{FF2B5EF4-FFF2-40B4-BE49-F238E27FC236}">
                  <a16:creationId xmlns:a16="http://schemas.microsoft.com/office/drawing/2014/main" id="{A6640565-2256-4B1D-9ED2-E1A8EC34C2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9" name="未知">
              <a:extLst>
                <a:ext uri="{FF2B5EF4-FFF2-40B4-BE49-F238E27FC236}">
                  <a16:creationId xmlns:a16="http://schemas.microsoft.com/office/drawing/2014/main" id="{96813D64-CC26-4176-9D97-5A53E92309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0" name="矩形 1109">
              <a:extLst>
                <a:ext uri="{FF2B5EF4-FFF2-40B4-BE49-F238E27FC236}">
                  <a16:creationId xmlns:a16="http://schemas.microsoft.com/office/drawing/2014/main" id="{62617E62-D854-4540-B7B9-0BE837D9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B2E898DE-44FB-4FE1-81FC-090B3DD4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2" name="未知">
              <a:extLst>
                <a:ext uri="{FF2B5EF4-FFF2-40B4-BE49-F238E27FC236}">
                  <a16:creationId xmlns:a16="http://schemas.microsoft.com/office/drawing/2014/main" id="{F69FDBA7-68D0-456B-BEFE-45FF3F3C86A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3" name="未知">
              <a:extLst>
                <a:ext uri="{FF2B5EF4-FFF2-40B4-BE49-F238E27FC236}">
                  <a16:creationId xmlns:a16="http://schemas.microsoft.com/office/drawing/2014/main" id="{26DF2770-585B-490F-8084-C234B8B6D3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4" name="未知">
              <a:extLst>
                <a:ext uri="{FF2B5EF4-FFF2-40B4-BE49-F238E27FC236}">
                  <a16:creationId xmlns:a16="http://schemas.microsoft.com/office/drawing/2014/main" id="{73CBE763-506C-4BD1-9B0C-FC2B8FE90A2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5" name="未知">
              <a:extLst>
                <a:ext uri="{FF2B5EF4-FFF2-40B4-BE49-F238E27FC236}">
                  <a16:creationId xmlns:a16="http://schemas.microsoft.com/office/drawing/2014/main" id="{24792925-4357-4A28-8FF2-FCF0F0A32A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6" name="未知">
              <a:extLst>
                <a:ext uri="{FF2B5EF4-FFF2-40B4-BE49-F238E27FC236}">
                  <a16:creationId xmlns:a16="http://schemas.microsoft.com/office/drawing/2014/main" id="{84F2EDCD-9409-460B-BBD6-945F196B55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7" name="未知">
              <a:extLst>
                <a:ext uri="{FF2B5EF4-FFF2-40B4-BE49-F238E27FC236}">
                  <a16:creationId xmlns:a16="http://schemas.microsoft.com/office/drawing/2014/main" id="{D71F5893-2BCD-445B-9281-12E1D67CE4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8" name="未知">
              <a:extLst>
                <a:ext uri="{FF2B5EF4-FFF2-40B4-BE49-F238E27FC236}">
                  <a16:creationId xmlns:a16="http://schemas.microsoft.com/office/drawing/2014/main" id="{FA87D854-7D94-462D-AC52-0F148D2130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9" name="未知">
              <a:extLst>
                <a:ext uri="{FF2B5EF4-FFF2-40B4-BE49-F238E27FC236}">
                  <a16:creationId xmlns:a16="http://schemas.microsoft.com/office/drawing/2014/main" id="{610AAD0C-F655-4D2A-854E-686C5AC69F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0" name="未知">
              <a:extLst>
                <a:ext uri="{FF2B5EF4-FFF2-40B4-BE49-F238E27FC236}">
                  <a16:creationId xmlns:a16="http://schemas.microsoft.com/office/drawing/2014/main" id="{3AE36ED7-1DE7-4370-BB83-25ABEEF31A1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1" name="未知">
              <a:extLst>
                <a:ext uri="{FF2B5EF4-FFF2-40B4-BE49-F238E27FC236}">
                  <a16:creationId xmlns:a16="http://schemas.microsoft.com/office/drawing/2014/main" id="{20026C6A-B760-4D59-875A-5091D2AA505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BA15D972-25BA-4F02-ACDE-3AECF0C8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FBE2D810-F2FD-4C97-B8CF-350DAA496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4" name="未知">
              <a:extLst>
                <a:ext uri="{FF2B5EF4-FFF2-40B4-BE49-F238E27FC236}">
                  <a16:creationId xmlns:a16="http://schemas.microsoft.com/office/drawing/2014/main" id="{F3BACF7A-E0F0-431C-9250-B143CAAD9AE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5" name="未知">
              <a:extLst>
                <a:ext uri="{FF2B5EF4-FFF2-40B4-BE49-F238E27FC236}">
                  <a16:creationId xmlns:a16="http://schemas.microsoft.com/office/drawing/2014/main" id="{7E0C00FD-3155-4A8F-8E40-54B684735A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6" name="未知">
              <a:extLst>
                <a:ext uri="{FF2B5EF4-FFF2-40B4-BE49-F238E27FC236}">
                  <a16:creationId xmlns:a16="http://schemas.microsoft.com/office/drawing/2014/main" id="{6E6412ED-1875-460D-917D-753DE5E267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7" name="未知">
              <a:extLst>
                <a:ext uri="{FF2B5EF4-FFF2-40B4-BE49-F238E27FC236}">
                  <a16:creationId xmlns:a16="http://schemas.microsoft.com/office/drawing/2014/main" id="{F447ECCB-68B8-49C4-AA87-8DA35B179FE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8" name="未知">
              <a:extLst>
                <a:ext uri="{FF2B5EF4-FFF2-40B4-BE49-F238E27FC236}">
                  <a16:creationId xmlns:a16="http://schemas.microsoft.com/office/drawing/2014/main" id="{28AF3FB0-701A-4665-B9CA-C4C3D72772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9" name="未知">
              <a:extLst>
                <a:ext uri="{FF2B5EF4-FFF2-40B4-BE49-F238E27FC236}">
                  <a16:creationId xmlns:a16="http://schemas.microsoft.com/office/drawing/2014/main" id="{0A7775F4-0D1D-4937-AE72-9D9A848657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0" name="未知">
              <a:extLst>
                <a:ext uri="{FF2B5EF4-FFF2-40B4-BE49-F238E27FC236}">
                  <a16:creationId xmlns:a16="http://schemas.microsoft.com/office/drawing/2014/main" id="{ABA2AF81-A8A8-41DA-A49B-E83260797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1" name="未知">
              <a:extLst>
                <a:ext uri="{FF2B5EF4-FFF2-40B4-BE49-F238E27FC236}">
                  <a16:creationId xmlns:a16="http://schemas.microsoft.com/office/drawing/2014/main" id="{507FC69B-11A1-4190-8FDB-17EC0727E65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2" name="未知">
              <a:extLst>
                <a:ext uri="{FF2B5EF4-FFF2-40B4-BE49-F238E27FC236}">
                  <a16:creationId xmlns:a16="http://schemas.microsoft.com/office/drawing/2014/main" id="{4E025926-87CC-4D30-86F1-1968941E1E0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3" name="未知">
              <a:extLst>
                <a:ext uri="{FF2B5EF4-FFF2-40B4-BE49-F238E27FC236}">
                  <a16:creationId xmlns:a16="http://schemas.microsoft.com/office/drawing/2014/main" id="{6FE1799E-72FB-412A-A9D5-6C992A8239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71238946-802B-4C8B-B382-EDCBCFA7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4B895816-16CF-47E1-80FF-3A6B8022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6" name="未知">
              <a:extLst>
                <a:ext uri="{FF2B5EF4-FFF2-40B4-BE49-F238E27FC236}">
                  <a16:creationId xmlns:a16="http://schemas.microsoft.com/office/drawing/2014/main" id="{17B9D122-456D-4E39-81BF-941939A467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7" name="未知">
              <a:extLst>
                <a:ext uri="{FF2B5EF4-FFF2-40B4-BE49-F238E27FC236}">
                  <a16:creationId xmlns:a16="http://schemas.microsoft.com/office/drawing/2014/main" id="{6E77D9D2-07EE-408C-910C-EDF47362D3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8" name="未知">
              <a:extLst>
                <a:ext uri="{FF2B5EF4-FFF2-40B4-BE49-F238E27FC236}">
                  <a16:creationId xmlns:a16="http://schemas.microsoft.com/office/drawing/2014/main" id="{46D914C6-6ECC-4383-A4FC-6121E78A6A3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9" name="未知">
              <a:extLst>
                <a:ext uri="{FF2B5EF4-FFF2-40B4-BE49-F238E27FC236}">
                  <a16:creationId xmlns:a16="http://schemas.microsoft.com/office/drawing/2014/main" id="{E9BFE0AB-0CFF-46B1-B22A-1C32A3E6B4E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0" name="未知">
              <a:extLst>
                <a:ext uri="{FF2B5EF4-FFF2-40B4-BE49-F238E27FC236}">
                  <a16:creationId xmlns:a16="http://schemas.microsoft.com/office/drawing/2014/main" id="{373D730E-2750-407F-A191-993562E9D38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1" name="未知">
              <a:extLst>
                <a:ext uri="{FF2B5EF4-FFF2-40B4-BE49-F238E27FC236}">
                  <a16:creationId xmlns:a16="http://schemas.microsoft.com/office/drawing/2014/main" id="{178AC53B-480C-4F61-97DF-12AE32C84F6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2" name="未知">
              <a:extLst>
                <a:ext uri="{FF2B5EF4-FFF2-40B4-BE49-F238E27FC236}">
                  <a16:creationId xmlns:a16="http://schemas.microsoft.com/office/drawing/2014/main" id="{EE5D2EEE-B6F8-411B-87F1-261E308863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3" name="未知">
              <a:extLst>
                <a:ext uri="{FF2B5EF4-FFF2-40B4-BE49-F238E27FC236}">
                  <a16:creationId xmlns:a16="http://schemas.microsoft.com/office/drawing/2014/main" id="{8C160F05-C7A1-4B16-941F-8F327998DA8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4" name="未知">
              <a:extLst>
                <a:ext uri="{FF2B5EF4-FFF2-40B4-BE49-F238E27FC236}">
                  <a16:creationId xmlns:a16="http://schemas.microsoft.com/office/drawing/2014/main" id="{CA7461D8-843B-460E-BDA1-281468C2ED1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5" name="未知">
              <a:extLst>
                <a:ext uri="{FF2B5EF4-FFF2-40B4-BE49-F238E27FC236}">
                  <a16:creationId xmlns:a16="http://schemas.microsoft.com/office/drawing/2014/main" id="{79873764-866C-436E-A72B-E95264868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6" name="矩形 1145">
              <a:extLst>
                <a:ext uri="{FF2B5EF4-FFF2-40B4-BE49-F238E27FC236}">
                  <a16:creationId xmlns:a16="http://schemas.microsoft.com/office/drawing/2014/main" id="{0F0017D9-F4F7-4CE2-800D-47A1197C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7" name="矩形 1146">
              <a:extLst>
                <a:ext uri="{FF2B5EF4-FFF2-40B4-BE49-F238E27FC236}">
                  <a16:creationId xmlns:a16="http://schemas.microsoft.com/office/drawing/2014/main" id="{C00ACCB5-6BC1-4056-92E7-47D3A6F06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8" name="未知">
              <a:extLst>
                <a:ext uri="{FF2B5EF4-FFF2-40B4-BE49-F238E27FC236}">
                  <a16:creationId xmlns:a16="http://schemas.microsoft.com/office/drawing/2014/main" id="{981BF363-5B07-4E10-A19D-1C99A39441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9" name="未知">
              <a:extLst>
                <a:ext uri="{FF2B5EF4-FFF2-40B4-BE49-F238E27FC236}">
                  <a16:creationId xmlns:a16="http://schemas.microsoft.com/office/drawing/2014/main" id="{AB7ABC09-AA34-423B-A403-F4437BCFF9F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0" name="未知">
              <a:extLst>
                <a:ext uri="{FF2B5EF4-FFF2-40B4-BE49-F238E27FC236}">
                  <a16:creationId xmlns:a16="http://schemas.microsoft.com/office/drawing/2014/main" id="{48A22E96-38DD-4150-9095-0687B755B5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1" name="未知">
              <a:extLst>
                <a:ext uri="{FF2B5EF4-FFF2-40B4-BE49-F238E27FC236}">
                  <a16:creationId xmlns:a16="http://schemas.microsoft.com/office/drawing/2014/main" id="{9B167C35-3A99-4601-98DD-55AE2DB695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2" name="未知">
              <a:extLst>
                <a:ext uri="{FF2B5EF4-FFF2-40B4-BE49-F238E27FC236}">
                  <a16:creationId xmlns:a16="http://schemas.microsoft.com/office/drawing/2014/main" id="{8CBD1F90-D14E-46C8-8BCD-49995721A08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3" name="未知">
              <a:extLst>
                <a:ext uri="{FF2B5EF4-FFF2-40B4-BE49-F238E27FC236}">
                  <a16:creationId xmlns:a16="http://schemas.microsoft.com/office/drawing/2014/main" id="{3A7F2A9A-B63D-428E-8188-0E5E5E8BFE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4" name="未知">
              <a:extLst>
                <a:ext uri="{FF2B5EF4-FFF2-40B4-BE49-F238E27FC236}">
                  <a16:creationId xmlns:a16="http://schemas.microsoft.com/office/drawing/2014/main" id="{6725E122-EBE8-4BF5-BF0C-8E61827B7F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5" name="未知">
              <a:extLst>
                <a:ext uri="{FF2B5EF4-FFF2-40B4-BE49-F238E27FC236}">
                  <a16:creationId xmlns:a16="http://schemas.microsoft.com/office/drawing/2014/main" id="{E5EDF702-5727-46EC-BB7E-2D2CE55A2E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6" name="未知">
              <a:extLst>
                <a:ext uri="{FF2B5EF4-FFF2-40B4-BE49-F238E27FC236}">
                  <a16:creationId xmlns:a16="http://schemas.microsoft.com/office/drawing/2014/main" id="{44D89C3F-8094-475E-88C8-123177DB3C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7" name="未知">
              <a:extLst>
                <a:ext uri="{FF2B5EF4-FFF2-40B4-BE49-F238E27FC236}">
                  <a16:creationId xmlns:a16="http://schemas.microsoft.com/office/drawing/2014/main" id="{71DEF216-1F33-4EF8-9135-425CDB087CA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D9F7361D-8022-4201-B51B-1210A56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472511B7-3514-4163-A28C-1702DCC3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0" name="未知">
              <a:extLst>
                <a:ext uri="{FF2B5EF4-FFF2-40B4-BE49-F238E27FC236}">
                  <a16:creationId xmlns:a16="http://schemas.microsoft.com/office/drawing/2014/main" id="{21030D71-AC25-4609-BE53-296C4B282E7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1" name="未知">
              <a:extLst>
                <a:ext uri="{FF2B5EF4-FFF2-40B4-BE49-F238E27FC236}">
                  <a16:creationId xmlns:a16="http://schemas.microsoft.com/office/drawing/2014/main" id="{33C6651C-266E-47E3-9A77-246C5058C1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2" name="未知">
              <a:extLst>
                <a:ext uri="{FF2B5EF4-FFF2-40B4-BE49-F238E27FC236}">
                  <a16:creationId xmlns:a16="http://schemas.microsoft.com/office/drawing/2014/main" id="{AB47F528-056D-4FC1-B8B8-5E6B99BBCC6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3" name="未知">
              <a:extLst>
                <a:ext uri="{FF2B5EF4-FFF2-40B4-BE49-F238E27FC236}">
                  <a16:creationId xmlns:a16="http://schemas.microsoft.com/office/drawing/2014/main" id="{15ED17A7-C96A-4AF6-A2DE-2FBE789940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4" name="未知">
              <a:extLst>
                <a:ext uri="{FF2B5EF4-FFF2-40B4-BE49-F238E27FC236}">
                  <a16:creationId xmlns:a16="http://schemas.microsoft.com/office/drawing/2014/main" id="{B5E89177-953F-4B8D-98AB-8A09968758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5" name="未知">
              <a:extLst>
                <a:ext uri="{FF2B5EF4-FFF2-40B4-BE49-F238E27FC236}">
                  <a16:creationId xmlns:a16="http://schemas.microsoft.com/office/drawing/2014/main" id="{366E1686-5607-46CB-837E-23C1EA1B18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6" name="未知">
              <a:extLst>
                <a:ext uri="{FF2B5EF4-FFF2-40B4-BE49-F238E27FC236}">
                  <a16:creationId xmlns:a16="http://schemas.microsoft.com/office/drawing/2014/main" id="{2D19EF33-4BF6-4390-8180-EB5EEDBA070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7" name="未知">
              <a:extLst>
                <a:ext uri="{FF2B5EF4-FFF2-40B4-BE49-F238E27FC236}">
                  <a16:creationId xmlns:a16="http://schemas.microsoft.com/office/drawing/2014/main" id="{FD248B74-FA54-4E0D-841A-999BAF7DD7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8" name="未知">
              <a:extLst>
                <a:ext uri="{FF2B5EF4-FFF2-40B4-BE49-F238E27FC236}">
                  <a16:creationId xmlns:a16="http://schemas.microsoft.com/office/drawing/2014/main" id="{F8AD9B59-179B-4AF9-A262-398A618390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9" name="未知">
              <a:extLst>
                <a:ext uri="{FF2B5EF4-FFF2-40B4-BE49-F238E27FC236}">
                  <a16:creationId xmlns:a16="http://schemas.microsoft.com/office/drawing/2014/main" id="{F1ADC018-9303-4207-8145-BD1DA95EAE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77059D3E-73D4-429D-863B-A41005C3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1" name="未知">
              <a:extLst>
                <a:ext uri="{FF2B5EF4-FFF2-40B4-BE49-F238E27FC236}">
                  <a16:creationId xmlns:a16="http://schemas.microsoft.com/office/drawing/2014/main" id="{1F8B4F6E-0CB7-4557-907B-CED37A6F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7" name="组合 1171">
            <a:extLst>
              <a:ext uri="{FF2B5EF4-FFF2-40B4-BE49-F238E27FC236}">
                <a16:creationId xmlns:a16="http://schemas.microsoft.com/office/drawing/2014/main" id="{05EE1407-606D-4B78-AC92-72C29312263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0" y="0"/>
            <a:chExt cx="1062" cy="981"/>
          </a:xfrm>
        </p:grpSpPr>
        <p:sp>
          <p:nvSpPr>
            <p:cNvPr id="1173" name="未知">
              <a:extLst>
                <a:ext uri="{FF2B5EF4-FFF2-40B4-BE49-F238E27FC236}">
                  <a16:creationId xmlns:a16="http://schemas.microsoft.com/office/drawing/2014/main" id="{8BC373D4-17D1-4C5C-B77E-9A0AECF07E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4" name="未知">
              <a:extLst>
                <a:ext uri="{FF2B5EF4-FFF2-40B4-BE49-F238E27FC236}">
                  <a16:creationId xmlns:a16="http://schemas.microsoft.com/office/drawing/2014/main" id="{52691D4F-885A-46CA-AB01-AAE272529916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5" name="未知">
              <a:extLst>
                <a:ext uri="{FF2B5EF4-FFF2-40B4-BE49-F238E27FC236}">
                  <a16:creationId xmlns:a16="http://schemas.microsoft.com/office/drawing/2014/main" id="{15E3A759-8322-4154-96AD-522689C2A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6" name="未知">
              <a:extLst>
                <a:ext uri="{FF2B5EF4-FFF2-40B4-BE49-F238E27FC236}">
                  <a16:creationId xmlns:a16="http://schemas.microsoft.com/office/drawing/2014/main" id="{F8FF8B13-518E-4F78-B890-894ADE0F84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7" name="未知">
              <a:extLst>
                <a:ext uri="{FF2B5EF4-FFF2-40B4-BE49-F238E27FC236}">
                  <a16:creationId xmlns:a16="http://schemas.microsoft.com/office/drawing/2014/main" id="{0054499B-7301-44B7-9AFD-F87E4A792A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8" name="未知">
              <a:extLst>
                <a:ext uri="{FF2B5EF4-FFF2-40B4-BE49-F238E27FC236}">
                  <a16:creationId xmlns:a16="http://schemas.microsoft.com/office/drawing/2014/main" id="{BA87FA3F-5876-4E01-9283-24BF42B0F1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9" name="未知">
              <a:extLst>
                <a:ext uri="{FF2B5EF4-FFF2-40B4-BE49-F238E27FC236}">
                  <a16:creationId xmlns:a16="http://schemas.microsoft.com/office/drawing/2014/main" id="{B1B476BE-58E6-4F31-9235-2E33D3D2B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0" name="未知">
              <a:extLst>
                <a:ext uri="{FF2B5EF4-FFF2-40B4-BE49-F238E27FC236}">
                  <a16:creationId xmlns:a16="http://schemas.microsoft.com/office/drawing/2014/main" id="{427F5863-CDE1-48C1-AB7D-91E26B57F1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1" name="未知">
              <a:extLst>
                <a:ext uri="{FF2B5EF4-FFF2-40B4-BE49-F238E27FC236}">
                  <a16:creationId xmlns:a16="http://schemas.microsoft.com/office/drawing/2014/main" id="{F54EB20B-D9EB-42B1-9A33-97AFE3E38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2" name="未知">
              <a:extLst>
                <a:ext uri="{FF2B5EF4-FFF2-40B4-BE49-F238E27FC236}">
                  <a16:creationId xmlns:a16="http://schemas.microsoft.com/office/drawing/2014/main" id="{8E8D3C67-68E2-4486-B3C8-3C2FD191BC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3" name="未知">
              <a:extLst>
                <a:ext uri="{FF2B5EF4-FFF2-40B4-BE49-F238E27FC236}">
                  <a16:creationId xmlns:a16="http://schemas.microsoft.com/office/drawing/2014/main" id="{D429EAC6-D9EA-4E02-A845-0726EE82D5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4" name="未知">
              <a:extLst>
                <a:ext uri="{FF2B5EF4-FFF2-40B4-BE49-F238E27FC236}">
                  <a16:creationId xmlns:a16="http://schemas.microsoft.com/office/drawing/2014/main" id="{0F15998C-6638-41D2-B387-32BA3DDEDA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5" name="未知">
              <a:extLst>
                <a:ext uri="{FF2B5EF4-FFF2-40B4-BE49-F238E27FC236}">
                  <a16:creationId xmlns:a16="http://schemas.microsoft.com/office/drawing/2014/main" id="{33EB67B9-75AB-434C-8762-C95D1FFDA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8" name="组合 1185">
            <a:extLst>
              <a:ext uri="{FF2B5EF4-FFF2-40B4-BE49-F238E27FC236}">
                <a16:creationId xmlns:a16="http://schemas.microsoft.com/office/drawing/2014/main" id="{B9FE34E1-7EB6-4E58-887D-7AF6FE3AEF6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0" y="0"/>
            <a:chExt cx="1062" cy="981"/>
          </a:xfrm>
        </p:grpSpPr>
        <p:sp>
          <p:nvSpPr>
            <p:cNvPr id="1187" name="未知">
              <a:extLst>
                <a:ext uri="{FF2B5EF4-FFF2-40B4-BE49-F238E27FC236}">
                  <a16:creationId xmlns:a16="http://schemas.microsoft.com/office/drawing/2014/main" id="{3CF515E6-44FC-4A68-9B72-9E11C78103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8" name="未知">
              <a:extLst>
                <a:ext uri="{FF2B5EF4-FFF2-40B4-BE49-F238E27FC236}">
                  <a16:creationId xmlns:a16="http://schemas.microsoft.com/office/drawing/2014/main" id="{39890BD8-2D67-481E-BC4F-EC97882034C0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9" name="未知">
              <a:extLst>
                <a:ext uri="{FF2B5EF4-FFF2-40B4-BE49-F238E27FC236}">
                  <a16:creationId xmlns:a16="http://schemas.microsoft.com/office/drawing/2014/main" id="{28DFB931-CA22-4DAB-B172-8CD15D861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0" name="未知">
              <a:extLst>
                <a:ext uri="{FF2B5EF4-FFF2-40B4-BE49-F238E27FC236}">
                  <a16:creationId xmlns:a16="http://schemas.microsoft.com/office/drawing/2014/main" id="{B42E012A-5DFD-4129-B2BD-70AB4D3B4B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1" name="未知">
              <a:extLst>
                <a:ext uri="{FF2B5EF4-FFF2-40B4-BE49-F238E27FC236}">
                  <a16:creationId xmlns:a16="http://schemas.microsoft.com/office/drawing/2014/main" id="{ED8A504E-7FC4-49C2-A9B9-05CC4AC93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2" name="未知">
              <a:extLst>
                <a:ext uri="{FF2B5EF4-FFF2-40B4-BE49-F238E27FC236}">
                  <a16:creationId xmlns:a16="http://schemas.microsoft.com/office/drawing/2014/main" id="{E90080F8-08B2-4088-989E-EB0007FE2E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3" name="未知">
              <a:extLst>
                <a:ext uri="{FF2B5EF4-FFF2-40B4-BE49-F238E27FC236}">
                  <a16:creationId xmlns:a16="http://schemas.microsoft.com/office/drawing/2014/main" id="{01D0686A-8B18-4B04-AF9E-477BFF12B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4" name="未知">
              <a:extLst>
                <a:ext uri="{FF2B5EF4-FFF2-40B4-BE49-F238E27FC236}">
                  <a16:creationId xmlns:a16="http://schemas.microsoft.com/office/drawing/2014/main" id="{B0BBBDAD-9AC0-468B-85E6-CFE3CEA09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5" name="未知">
              <a:extLst>
                <a:ext uri="{FF2B5EF4-FFF2-40B4-BE49-F238E27FC236}">
                  <a16:creationId xmlns:a16="http://schemas.microsoft.com/office/drawing/2014/main" id="{14267623-5F3A-4369-8C04-9242AD13E8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6" name="未知">
              <a:extLst>
                <a:ext uri="{FF2B5EF4-FFF2-40B4-BE49-F238E27FC236}">
                  <a16:creationId xmlns:a16="http://schemas.microsoft.com/office/drawing/2014/main" id="{1490816D-611E-437E-A784-FF019A8796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7" name="未知">
              <a:extLst>
                <a:ext uri="{FF2B5EF4-FFF2-40B4-BE49-F238E27FC236}">
                  <a16:creationId xmlns:a16="http://schemas.microsoft.com/office/drawing/2014/main" id="{A296524C-E66F-4B14-B29D-09632379F2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8" name="未知">
              <a:extLst>
                <a:ext uri="{FF2B5EF4-FFF2-40B4-BE49-F238E27FC236}">
                  <a16:creationId xmlns:a16="http://schemas.microsoft.com/office/drawing/2014/main" id="{95DB6FAE-CFF4-4791-AE4F-30C1126E5F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9" name="未知">
              <a:extLst>
                <a:ext uri="{FF2B5EF4-FFF2-40B4-BE49-F238E27FC236}">
                  <a16:creationId xmlns:a16="http://schemas.microsoft.com/office/drawing/2014/main" id="{0D6E096F-43F7-4374-B40A-7607700486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9" name="组合 1199">
            <a:extLst>
              <a:ext uri="{FF2B5EF4-FFF2-40B4-BE49-F238E27FC236}">
                <a16:creationId xmlns:a16="http://schemas.microsoft.com/office/drawing/2014/main" id="{69651CE1-EB3D-49B2-A899-06BD9A42A20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0" y="0"/>
            <a:chExt cx="1062" cy="981"/>
          </a:xfrm>
        </p:grpSpPr>
        <p:sp>
          <p:nvSpPr>
            <p:cNvPr id="1201" name="未知">
              <a:extLst>
                <a:ext uri="{FF2B5EF4-FFF2-40B4-BE49-F238E27FC236}">
                  <a16:creationId xmlns:a16="http://schemas.microsoft.com/office/drawing/2014/main" id="{3ED49E59-3BCA-48E8-A90A-770559A720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2" name="未知">
              <a:extLst>
                <a:ext uri="{FF2B5EF4-FFF2-40B4-BE49-F238E27FC236}">
                  <a16:creationId xmlns:a16="http://schemas.microsoft.com/office/drawing/2014/main" id="{69B2814A-614B-449F-8B0E-385C4AD2270C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3" name="未知">
              <a:extLst>
                <a:ext uri="{FF2B5EF4-FFF2-40B4-BE49-F238E27FC236}">
                  <a16:creationId xmlns:a16="http://schemas.microsoft.com/office/drawing/2014/main" id="{11339724-6A8A-416F-B191-F810E63F66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4" name="未知">
              <a:extLst>
                <a:ext uri="{FF2B5EF4-FFF2-40B4-BE49-F238E27FC236}">
                  <a16:creationId xmlns:a16="http://schemas.microsoft.com/office/drawing/2014/main" id="{93C137F3-9931-4342-87DC-585CCC19EE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5" name="未知">
              <a:extLst>
                <a:ext uri="{FF2B5EF4-FFF2-40B4-BE49-F238E27FC236}">
                  <a16:creationId xmlns:a16="http://schemas.microsoft.com/office/drawing/2014/main" id="{8B34FA9F-CA39-4321-ACD0-AA8BD924F2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6" name="未知">
              <a:extLst>
                <a:ext uri="{FF2B5EF4-FFF2-40B4-BE49-F238E27FC236}">
                  <a16:creationId xmlns:a16="http://schemas.microsoft.com/office/drawing/2014/main" id="{B925B6A6-B0BC-472D-8269-968C91D37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7" name="未知">
              <a:extLst>
                <a:ext uri="{FF2B5EF4-FFF2-40B4-BE49-F238E27FC236}">
                  <a16:creationId xmlns:a16="http://schemas.microsoft.com/office/drawing/2014/main" id="{E82A0FA7-CD50-4A0C-B827-A0BC89011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8" name="未知">
              <a:extLst>
                <a:ext uri="{FF2B5EF4-FFF2-40B4-BE49-F238E27FC236}">
                  <a16:creationId xmlns:a16="http://schemas.microsoft.com/office/drawing/2014/main" id="{FC0AE36D-3EDD-4904-BD25-13F951444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9" name="未知">
              <a:extLst>
                <a:ext uri="{FF2B5EF4-FFF2-40B4-BE49-F238E27FC236}">
                  <a16:creationId xmlns:a16="http://schemas.microsoft.com/office/drawing/2014/main" id="{2418CF86-CF65-4358-97EC-7DB7A97C0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0" name="未知">
              <a:extLst>
                <a:ext uri="{FF2B5EF4-FFF2-40B4-BE49-F238E27FC236}">
                  <a16:creationId xmlns:a16="http://schemas.microsoft.com/office/drawing/2014/main" id="{8D5D7F7E-F31E-4876-B9F9-7B987B7D2D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1" name="未知">
              <a:extLst>
                <a:ext uri="{FF2B5EF4-FFF2-40B4-BE49-F238E27FC236}">
                  <a16:creationId xmlns:a16="http://schemas.microsoft.com/office/drawing/2014/main" id="{2403381C-D6BB-4680-8734-114E856EC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2" name="未知">
              <a:extLst>
                <a:ext uri="{FF2B5EF4-FFF2-40B4-BE49-F238E27FC236}">
                  <a16:creationId xmlns:a16="http://schemas.microsoft.com/office/drawing/2014/main" id="{9FF6134C-66B5-4025-BD7D-0BC017127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3" name="未知">
              <a:extLst>
                <a:ext uri="{FF2B5EF4-FFF2-40B4-BE49-F238E27FC236}">
                  <a16:creationId xmlns:a16="http://schemas.microsoft.com/office/drawing/2014/main" id="{A6681D74-5B42-4DE3-9CDC-BB3C611D86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0" name="组合 1213">
            <a:extLst>
              <a:ext uri="{FF2B5EF4-FFF2-40B4-BE49-F238E27FC236}">
                <a16:creationId xmlns:a16="http://schemas.microsoft.com/office/drawing/2014/main" id="{30D14EE2-B818-479F-8630-3F5CA2DDD4F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0" y="0"/>
            <a:chExt cx="1062" cy="981"/>
          </a:xfrm>
        </p:grpSpPr>
        <p:sp>
          <p:nvSpPr>
            <p:cNvPr id="1215" name="未知">
              <a:extLst>
                <a:ext uri="{FF2B5EF4-FFF2-40B4-BE49-F238E27FC236}">
                  <a16:creationId xmlns:a16="http://schemas.microsoft.com/office/drawing/2014/main" id="{2B40EFE2-A271-44D5-BAE0-9AABB1F64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6" name="未知">
              <a:extLst>
                <a:ext uri="{FF2B5EF4-FFF2-40B4-BE49-F238E27FC236}">
                  <a16:creationId xmlns:a16="http://schemas.microsoft.com/office/drawing/2014/main" id="{1F1B1DD3-BFAA-4D6F-BE0C-56135CB96E33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7" name="未知">
              <a:extLst>
                <a:ext uri="{FF2B5EF4-FFF2-40B4-BE49-F238E27FC236}">
                  <a16:creationId xmlns:a16="http://schemas.microsoft.com/office/drawing/2014/main" id="{314642E3-AA5F-42F5-89EC-A53FCC439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8" name="未知">
              <a:extLst>
                <a:ext uri="{FF2B5EF4-FFF2-40B4-BE49-F238E27FC236}">
                  <a16:creationId xmlns:a16="http://schemas.microsoft.com/office/drawing/2014/main" id="{74F7B183-59F4-48C5-9123-D0D37534C0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9" name="未知">
              <a:extLst>
                <a:ext uri="{FF2B5EF4-FFF2-40B4-BE49-F238E27FC236}">
                  <a16:creationId xmlns:a16="http://schemas.microsoft.com/office/drawing/2014/main" id="{F0970F9B-3EA3-4122-8248-B6CE3FD003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0" name="未知">
              <a:extLst>
                <a:ext uri="{FF2B5EF4-FFF2-40B4-BE49-F238E27FC236}">
                  <a16:creationId xmlns:a16="http://schemas.microsoft.com/office/drawing/2014/main" id="{C9E284EB-C5FE-4332-A49A-7B9F691775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1" name="未知">
              <a:extLst>
                <a:ext uri="{FF2B5EF4-FFF2-40B4-BE49-F238E27FC236}">
                  <a16:creationId xmlns:a16="http://schemas.microsoft.com/office/drawing/2014/main" id="{393A7318-0C74-4811-A08B-8C5E5E2949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2" name="未知">
              <a:extLst>
                <a:ext uri="{FF2B5EF4-FFF2-40B4-BE49-F238E27FC236}">
                  <a16:creationId xmlns:a16="http://schemas.microsoft.com/office/drawing/2014/main" id="{0A53E25B-C97C-4331-BE12-2A595E7E17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3" name="未知">
              <a:extLst>
                <a:ext uri="{FF2B5EF4-FFF2-40B4-BE49-F238E27FC236}">
                  <a16:creationId xmlns:a16="http://schemas.microsoft.com/office/drawing/2014/main" id="{F318EA3C-2FD3-423B-8EAD-B2FFCF8A1D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4" name="未知">
              <a:extLst>
                <a:ext uri="{FF2B5EF4-FFF2-40B4-BE49-F238E27FC236}">
                  <a16:creationId xmlns:a16="http://schemas.microsoft.com/office/drawing/2014/main" id="{4AFCA46C-5974-4D0A-AF6F-92CE642C1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5" name="未知">
              <a:extLst>
                <a:ext uri="{FF2B5EF4-FFF2-40B4-BE49-F238E27FC236}">
                  <a16:creationId xmlns:a16="http://schemas.microsoft.com/office/drawing/2014/main" id="{0BF3FB0D-B971-4FE5-9A77-44E34BC0C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6" name="未知">
              <a:extLst>
                <a:ext uri="{FF2B5EF4-FFF2-40B4-BE49-F238E27FC236}">
                  <a16:creationId xmlns:a16="http://schemas.microsoft.com/office/drawing/2014/main" id="{1C3358CE-BD28-4733-BD7B-4823D1EDD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7" name="未知">
              <a:extLst>
                <a:ext uri="{FF2B5EF4-FFF2-40B4-BE49-F238E27FC236}">
                  <a16:creationId xmlns:a16="http://schemas.microsoft.com/office/drawing/2014/main" id="{04A52F1A-F018-4B9A-806F-501451A81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1" name="组合 1227">
            <a:extLst>
              <a:ext uri="{FF2B5EF4-FFF2-40B4-BE49-F238E27FC236}">
                <a16:creationId xmlns:a16="http://schemas.microsoft.com/office/drawing/2014/main" id="{204E1167-1FBE-4A2D-8B25-EAD48BEAF6E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0" y="0"/>
            <a:chExt cx="1062" cy="981"/>
          </a:xfrm>
        </p:grpSpPr>
        <p:sp>
          <p:nvSpPr>
            <p:cNvPr id="1229" name="未知">
              <a:extLst>
                <a:ext uri="{FF2B5EF4-FFF2-40B4-BE49-F238E27FC236}">
                  <a16:creationId xmlns:a16="http://schemas.microsoft.com/office/drawing/2014/main" id="{2090746C-A78E-4C49-BAD9-9F20F10777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0" name="未知">
              <a:extLst>
                <a:ext uri="{FF2B5EF4-FFF2-40B4-BE49-F238E27FC236}">
                  <a16:creationId xmlns:a16="http://schemas.microsoft.com/office/drawing/2014/main" id="{73E540E1-37A5-49AC-B156-F0D621C9E48D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1" name="未知">
              <a:extLst>
                <a:ext uri="{FF2B5EF4-FFF2-40B4-BE49-F238E27FC236}">
                  <a16:creationId xmlns:a16="http://schemas.microsoft.com/office/drawing/2014/main" id="{BF489EA1-597B-4E51-A11B-0A3B5C294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2" name="未知">
              <a:extLst>
                <a:ext uri="{FF2B5EF4-FFF2-40B4-BE49-F238E27FC236}">
                  <a16:creationId xmlns:a16="http://schemas.microsoft.com/office/drawing/2014/main" id="{35B382CE-3252-416E-9A06-450A8DEE9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3" name="未知">
              <a:extLst>
                <a:ext uri="{FF2B5EF4-FFF2-40B4-BE49-F238E27FC236}">
                  <a16:creationId xmlns:a16="http://schemas.microsoft.com/office/drawing/2014/main" id="{2815E741-B763-4CE6-B4F4-C5ED9D1424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4" name="未知">
              <a:extLst>
                <a:ext uri="{FF2B5EF4-FFF2-40B4-BE49-F238E27FC236}">
                  <a16:creationId xmlns:a16="http://schemas.microsoft.com/office/drawing/2014/main" id="{4AADA36F-5CE7-42C7-8694-DE6FCE7587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5" name="未知">
              <a:extLst>
                <a:ext uri="{FF2B5EF4-FFF2-40B4-BE49-F238E27FC236}">
                  <a16:creationId xmlns:a16="http://schemas.microsoft.com/office/drawing/2014/main" id="{31CA92A1-EA0E-490C-A863-A257FCDC5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6" name="未知">
              <a:extLst>
                <a:ext uri="{FF2B5EF4-FFF2-40B4-BE49-F238E27FC236}">
                  <a16:creationId xmlns:a16="http://schemas.microsoft.com/office/drawing/2014/main" id="{6010C094-CC81-4827-BF68-64F48B096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7" name="未知">
              <a:extLst>
                <a:ext uri="{FF2B5EF4-FFF2-40B4-BE49-F238E27FC236}">
                  <a16:creationId xmlns:a16="http://schemas.microsoft.com/office/drawing/2014/main" id="{1CE5790E-A802-4342-902B-6D09175A01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8" name="未知">
              <a:extLst>
                <a:ext uri="{FF2B5EF4-FFF2-40B4-BE49-F238E27FC236}">
                  <a16:creationId xmlns:a16="http://schemas.microsoft.com/office/drawing/2014/main" id="{9164AE74-6645-4B32-A0E1-D2F3DE6494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9" name="未知">
              <a:extLst>
                <a:ext uri="{FF2B5EF4-FFF2-40B4-BE49-F238E27FC236}">
                  <a16:creationId xmlns:a16="http://schemas.microsoft.com/office/drawing/2014/main" id="{72E028DA-AEEA-4449-A0AB-E6C54742C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0" name="未知">
              <a:extLst>
                <a:ext uri="{FF2B5EF4-FFF2-40B4-BE49-F238E27FC236}">
                  <a16:creationId xmlns:a16="http://schemas.microsoft.com/office/drawing/2014/main" id="{8805C091-28F6-4A2B-942D-F36D3959D0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1" name="未知">
              <a:extLst>
                <a:ext uri="{FF2B5EF4-FFF2-40B4-BE49-F238E27FC236}">
                  <a16:creationId xmlns:a16="http://schemas.microsoft.com/office/drawing/2014/main" id="{9E6C094F-6775-441A-B823-C99D53B467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2" name="组合 1241">
            <a:extLst>
              <a:ext uri="{FF2B5EF4-FFF2-40B4-BE49-F238E27FC236}">
                <a16:creationId xmlns:a16="http://schemas.microsoft.com/office/drawing/2014/main" id="{45078D24-57E0-4A57-A916-07CA8E83ABA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0" y="0"/>
            <a:chExt cx="1062" cy="981"/>
          </a:xfrm>
        </p:grpSpPr>
        <p:sp>
          <p:nvSpPr>
            <p:cNvPr id="1243" name="未知">
              <a:extLst>
                <a:ext uri="{FF2B5EF4-FFF2-40B4-BE49-F238E27FC236}">
                  <a16:creationId xmlns:a16="http://schemas.microsoft.com/office/drawing/2014/main" id="{14AD1E79-B0F4-4935-B296-1F36982461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4" name="未知">
              <a:extLst>
                <a:ext uri="{FF2B5EF4-FFF2-40B4-BE49-F238E27FC236}">
                  <a16:creationId xmlns:a16="http://schemas.microsoft.com/office/drawing/2014/main" id="{0A82EF19-2C4F-454A-9338-20F561C3489F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5" name="未知">
              <a:extLst>
                <a:ext uri="{FF2B5EF4-FFF2-40B4-BE49-F238E27FC236}">
                  <a16:creationId xmlns:a16="http://schemas.microsoft.com/office/drawing/2014/main" id="{99C17B41-ABC9-4F87-B266-C2220995A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6" name="未知">
              <a:extLst>
                <a:ext uri="{FF2B5EF4-FFF2-40B4-BE49-F238E27FC236}">
                  <a16:creationId xmlns:a16="http://schemas.microsoft.com/office/drawing/2014/main" id="{AA7B416B-8414-434F-AEC5-3956D4A23A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7" name="未知">
              <a:extLst>
                <a:ext uri="{FF2B5EF4-FFF2-40B4-BE49-F238E27FC236}">
                  <a16:creationId xmlns:a16="http://schemas.microsoft.com/office/drawing/2014/main" id="{FF3ABE86-BB76-4402-BEBA-0E66E83ABD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8" name="未知">
              <a:extLst>
                <a:ext uri="{FF2B5EF4-FFF2-40B4-BE49-F238E27FC236}">
                  <a16:creationId xmlns:a16="http://schemas.microsoft.com/office/drawing/2014/main" id="{9CA51EB1-A6D7-4783-A1C5-64A70D4ABA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9" name="未知">
              <a:extLst>
                <a:ext uri="{FF2B5EF4-FFF2-40B4-BE49-F238E27FC236}">
                  <a16:creationId xmlns:a16="http://schemas.microsoft.com/office/drawing/2014/main" id="{4FC8235B-685D-4335-B166-ED9AA9D9C8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0" name="未知">
              <a:extLst>
                <a:ext uri="{FF2B5EF4-FFF2-40B4-BE49-F238E27FC236}">
                  <a16:creationId xmlns:a16="http://schemas.microsoft.com/office/drawing/2014/main" id="{C0D04806-DD51-4B0E-A929-230077A36A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1" name="未知">
              <a:extLst>
                <a:ext uri="{FF2B5EF4-FFF2-40B4-BE49-F238E27FC236}">
                  <a16:creationId xmlns:a16="http://schemas.microsoft.com/office/drawing/2014/main" id="{91CD0A54-4688-4392-9106-00F08AD0B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2" name="未知">
              <a:extLst>
                <a:ext uri="{FF2B5EF4-FFF2-40B4-BE49-F238E27FC236}">
                  <a16:creationId xmlns:a16="http://schemas.microsoft.com/office/drawing/2014/main" id="{931C59D9-977D-4D83-A646-DD960174A9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3" name="未知">
              <a:extLst>
                <a:ext uri="{FF2B5EF4-FFF2-40B4-BE49-F238E27FC236}">
                  <a16:creationId xmlns:a16="http://schemas.microsoft.com/office/drawing/2014/main" id="{43F88AD5-6F40-47EF-B544-5FF8288B81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4" name="未知">
              <a:extLst>
                <a:ext uri="{FF2B5EF4-FFF2-40B4-BE49-F238E27FC236}">
                  <a16:creationId xmlns:a16="http://schemas.microsoft.com/office/drawing/2014/main" id="{9C6309AB-779B-4506-94CA-B40BAE762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5" name="未知">
              <a:extLst>
                <a:ext uri="{FF2B5EF4-FFF2-40B4-BE49-F238E27FC236}">
                  <a16:creationId xmlns:a16="http://schemas.microsoft.com/office/drawing/2014/main" id="{77FA19C4-81A7-4E0E-829B-FDDF919181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3" name="组合 1255">
            <a:extLst>
              <a:ext uri="{FF2B5EF4-FFF2-40B4-BE49-F238E27FC236}">
                <a16:creationId xmlns:a16="http://schemas.microsoft.com/office/drawing/2014/main" id="{73D5AF1B-9343-4C7C-B414-4F3B7DF2845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0"/>
            <a:ext cx="2317750" cy="2055813"/>
            <a:chOff x="0" y="0"/>
            <a:chExt cx="1748" cy="1556"/>
          </a:xfrm>
        </p:grpSpPr>
        <p:sp>
          <p:nvSpPr>
            <p:cNvPr id="1257" name="未知">
              <a:extLst>
                <a:ext uri="{FF2B5EF4-FFF2-40B4-BE49-F238E27FC236}">
                  <a16:creationId xmlns:a16="http://schemas.microsoft.com/office/drawing/2014/main" id="{586FD530-529D-4BEF-8C53-E74E477018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040" name="组合 1257">
              <a:extLst>
                <a:ext uri="{FF2B5EF4-FFF2-40B4-BE49-F238E27FC236}">
                  <a16:creationId xmlns:a16="http://schemas.microsoft.com/office/drawing/2014/main" id="{20BB93FF-6216-4498-87A7-56430FB5048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未知">
                <a:extLst>
                  <a:ext uri="{FF2B5EF4-FFF2-40B4-BE49-F238E27FC236}">
                    <a16:creationId xmlns:a16="http://schemas.microsoft.com/office/drawing/2014/main" id="{D224F9CA-76BC-4E90-B5B3-D8EDD537C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6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0" name="未知">
                <a:extLst>
                  <a:ext uri="{FF2B5EF4-FFF2-40B4-BE49-F238E27FC236}">
                    <a16:creationId xmlns:a16="http://schemas.microsoft.com/office/drawing/2014/main" id="{882627A8-20E4-4740-A39A-E27B9D788C0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1" name="未知">
                <a:extLst>
                  <a:ext uri="{FF2B5EF4-FFF2-40B4-BE49-F238E27FC236}">
                    <a16:creationId xmlns:a16="http://schemas.microsoft.com/office/drawing/2014/main" id="{D942F7AC-A29D-45D7-B9C3-03A84583D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269"/>
                <a:ext cx="237" cy="282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2" name="未知">
                <a:extLst>
                  <a:ext uri="{FF2B5EF4-FFF2-40B4-BE49-F238E27FC236}">
                    <a16:creationId xmlns:a16="http://schemas.microsoft.com/office/drawing/2014/main" id="{85B0FDC2-DBEC-439F-ABD0-21CF1CBE6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" y="1384"/>
                <a:ext cx="209" cy="381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3" name="未知">
                <a:extLst>
                  <a:ext uri="{FF2B5EF4-FFF2-40B4-BE49-F238E27FC236}">
                    <a16:creationId xmlns:a16="http://schemas.microsoft.com/office/drawing/2014/main" id="{119B1F37-9C13-41A8-A764-53CF3B87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4" name="未知">
                <a:extLst>
                  <a:ext uri="{FF2B5EF4-FFF2-40B4-BE49-F238E27FC236}">
                    <a16:creationId xmlns:a16="http://schemas.microsoft.com/office/drawing/2014/main" id="{1D82C884-005D-4EB3-A367-C7C717076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6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5" name="未知">
                <a:extLst>
                  <a:ext uri="{FF2B5EF4-FFF2-40B4-BE49-F238E27FC236}">
                    <a16:creationId xmlns:a16="http://schemas.microsoft.com/office/drawing/2014/main" id="{D6B61C81-7B58-41A1-A8E1-40072FB6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005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6" name="未知">
                <a:extLst>
                  <a:ext uri="{FF2B5EF4-FFF2-40B4-BE49-F238E27FC236}">
                    <a16:creationId xmlns:a16="http://schemas.microsoft.com/office/drawing/2014/main" id="{84756804-77C7-4AB9-A22F-AE608F1F6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987"/>
                <a:ext cx="385" cy="236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7" name="未知">
                <a:extLst>
                  <a:ext uri="{FF2B5EF4-FFF2-40B4-BE49-F238E27FC236}">
                    <a16:creationId xmlns:a16="http://schemas.microsoft.com/office/drawing/2014/main" id="{545FE450-BFB4-47C1-B606-F4CC125D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6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8" name="未知">
                <a:extLst>
                  <a:ext uri="{FF2B5EF4-FFF2-40B4-BE49-F238E27FC236}">
                    <a16:creationId xmlns:a16="http://schemas.microsoft.com/office/drawing/2014/main" id="{8855E2A3-A2B5-4B06-8B2C-FF7D5ED33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361"/>
                <a:ext cx="699" cy="165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9" name="未知">
                <a:extLst>
                  <a:ext uri="{FF2B5EF4-FFF2-40B4-BE49-F238E27FC236}">
                    <a16:creationId xmlns:a16="http://schemas.microsoft.com/office/drawing/2014/main" id="{C3DC98DD-AF82-474D-9087-4D78F48E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0" name="未知">
                <a:extLst>
                  <a:ext uri="{FF2B5EF4-FFF2-40B4-BE49-F238E27FC236}">
                    <a16:creationId xmlns:a16="http://schemas.microsoft.com/office/drawing/2014/main" id="{9E0934DB-E149-440C-A4B9-7B59D262A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637"/>
                <a:ext cx="581" cy="481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1" name="未知">
                <a:extLst>
                  <a:ext uri="{FF2B5EF4-FFF2-40B4-BE49-F238E27FC236}">
                    <a16:creationId xmlns:a16="http://schemas.microsoft.com/office/drawing/2014/main" id="{A80515D3-26F9-4359-9CF2-A5ABAE06F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447"/>
                <a:ext cx="330" cy="853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标题 1271">
            <a:extLst>
              <a:ext uri="{FF2B5EF4-FFF2-40B4-BE49-F238E27FC236}">
                <a16:creationId xmlns:a16="http://schemas.microsoft.com/office/drawing/2014/main" id="{138C9FA4-EC22-4F85-BC65-4D085B53D63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272">
            <a:extLst>
              <a:ext uri="{FF2B5EF4-FFF2-40B4-BE49-F238E27FC236}">
                <a16:creationId xmlns:a16="http://schemas.microsoft.com/office/drawing/2014/main" id="{EF887E40-636C-4885-92D5-58B44B5DB50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74" name="日期占位符 1273">
            <a:extLst>
              <a:ext uri="{FF2B5EF4-FFF2-40B4-BE49-F238E27FC236}">
                <a16:creationId xmlns:a16="http://schemas.microsoft.com/office/drawing/2014/main" id="{2F4D4666-747B-4CD8-BF19-301A90E7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75" name="页脚占位符 1274">
            <a:extLst>
              <a:ext uri="{FF2B5EF4-FFF2-40B4-BE49-F238E27FC236}">
                <a16:creationId xmlns:a16="http://schemas.microsoft.com/office/drawing/2014/main" id="{827BA5A5-8337-4C44-92EC-5A625FE5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276" name="灯片编号占位符 1275">
            <a:extLst>
              <a:ext uri="{FF2B5EF4-FFF2-40B4-BE49-F238E27FC236}">
                <a16:creationId xmlns:a16="http://schemas.microsoft.com/office/drawing/2014/main" id="{798A3C3A-833A-4470-84E4-B99DCDC3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cs typeface="+mn-ea"/>
              </a:defRPr>
            </a:lvl1pPr>
          </a:lstStyle>
          <a:p>
            <a:pPr>
              <a:defRPr/>
            </a:pPr>
            <a:fld id="{E33A0E7C-38BA-4202-8B35-54DBDF656677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ransition spd="slow">
    <p:push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146">
            <a:extLst>
              <a:ext uri="{FF2B5EF4-FFF2-40B4-BE49-F238E27FC236}">
                <a16:creationId xmlns:a16="http://schemas.microsoft.com/office/drawing/2014/main" id="{E8AF2DE1-D210-417B-94A6-AD28F277C4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2276872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复习</a:t>
            </a:r>
            <a:r>
              <a:rPr lang="zh-CN" altLang="en-US" sz="40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与总结</a:t>
            </a:r>
            <a:endParaRPr lang="en-US" altLang="zh-CN" sz="4000">
              <a:solidFill>
                <a:srgbClr val="0066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31512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700808"/>
            <a:ext cx="5970587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j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//A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if 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&gt;=j) return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else return j; 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main()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          //B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&lt;&lt;″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输入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i,j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″;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显示提示信息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j;	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定义变量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cin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&gt;&gt;j; 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从键盘上输入变量值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  <a:sym typeface="Arial" panose="020B0604020202020204" pitchFamily="34" charset="0"/>
              </a:rPr>
              <a:t>int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result=</a:t>
            </a:r>
            <a:r>
              <a:rPr lang="en-US" altLang="zh-CN" sz="2000" dirty="0">
                <a:solidFill>
                  <a:srgbClr val="2E2E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2E2E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j)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; //调用max函数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cout&lt;&lt;result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输出提示和结果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940BBC-31DF-44F5-A6E3-C425B36D54FE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函数组成：返回值类型、函数名、形参列表和函数体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92892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11" y="1254226"/>
            <a:ext cx="756084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2. </a:t>
            </a:r>
            <a:r>
              <a:rPr lang="zh-CN" altLang="en-US" sz="2000" dirty="0">
                <a:latin typeface="Tahoma" panose="020B0604030504040204" pitchFamily="34" charset="0"/>
              </a:rPr>
              <a:t>参数传递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 err="1"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</a:rPr>
              <a:t> a(1),b(2);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swap1(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//no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swap2(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swap3(&amp;</a:t>
            </a:r>
            <a:r>
              <a:rPr lang="en-US" altLang="zh-CN" sz="2000" dirty="0" err="1">
                <a:latin typeface="Tahoma" panose="020B0604030504040204" pitchFamily="34" charset="0"/>
              </a:rPr>
              <a:t>a,&amp;b</a:t>
            </a:r>
            <a:r>
              <a:rPr lang="en-US" altLang="zh-CN" sz="2000" dirty="0">
                <a:latin typeface="Tahoma" panose="020B0604030504040204" pitchFamily="34" charset="0"/>
              </a:rPr>
              <a:t>);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3. </a:t>
            </a:r>
            <a:r>
              <a:rPr lang="zh-CN" altLang="en-US" sz="2000" dirty="0">
                <a:latin typeface="Tahoma" panose="020B0604030504040204" pitchFamily="34" charset="0"/>
              </a:rPr>
              <a:t>局部变量、全局变量、静态变量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4. </a:t>
            </a:r>
            <a:r>
              <a:rPr lang="zh-CN" altLang="en-US" sz="2000" dirty="0">
                <a:latin typeface="Tahoma" panose="020B0604030504040204" pitchFamily="34" charset="0"/>
              </a:rPr>
              <a:t>递归程序设计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5. </a:t>
            </a:r>
            <a:r>
              <a:rPr lang="zh-CN" altLang="en-US" sz="2000" dirty="0">
                <a:latin typeface="Tahoma" panose="020B0604030504040204" pitchFamily="34" charset="0"/>
              </a:rPr>
              <a:t>宏定义 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#define S(</a:t>
            </a:r>
            <a:r>
              <a:rPr lang="en-US" altLang="zh-CN" sz="2000" dirty="0" err="1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a,b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  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/2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6. </a:t>
            </a:r>
            <a:r>
              <a:rPr lang="zh-CN" altLang="en-US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函数重载、形参默认值、内联函数</a:t>
            </a:r>
            <a:endParaRPr lang="en-US" altLang="zh-CN" sz="2000" dirty="0">
              <a:solidFill>
                <a:srgbClr val="0033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endParaRPr lang="en-US" altLang="zh-CN" sz="2000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A68DB-E2E7-4B62-8DE2-17C37C19B6C6}"/>
              </a:ext>
            </a:extLst>
          </p:cNvPr>
          <p:cNvSpPr/>
          <p:nvPr/>
        </p:nvSpPr>
        <p:spPr>
          <a:xfrm>
            <a:off x="4986792" y="1086570"/>
            <a:ext cx="397961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swap1(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27E96B-E4DF-4315-9902-FB953054EF08}"/>
              </a:ext>
            </a:extLst>
          </p:cNvPr>
          <p:cNvSpPr/>
          <p:nvPr/>
        </p:nvSpPr>
        <p:spPr>
          <a:xfrm>
            <a:off x="363879" y="1658682"/>
            <a:ext cx="449615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swap3(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d1,int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temp=*d1;*d1=*d2;*d2=temp;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4D2BA-F91E-41CF-957E-5027A75B896B}"/>
              </a:ext>
            </a:extLst>
          </p:cNvPr>
          <p:cNvSpPr/>
          <p:nvPr/>
        </p:nvSpPr>
        <p:spPr>
          <a:xfrm>
            <a:off x="4986793" y="2530332"/>
            <a:ext cx="397961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swap2(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36750-6BA3-454D-A0A8-AF51E7FBAEDD}"/>
              </a:ext>
            </a:extLst>
          </p:cNvPr>
          <p:cNvSpPr/>
          <p:nvPr/>
        </p:nvSpPr>
        <p:spPr>
          <a:xfrm>
            <a:off x="4986792" y="4063701"/>
            <a:ext cx="397961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c; </a:t>
            </a:r>
          </a:p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fun(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static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=2;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c=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+=m+1;       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m=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i+a+b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return(m);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549382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770627-A776-45A9-B2F1-A9B7B526CC97}"/>
              </a:ext>
            </a:extLst>
          </p:cNvPr>
          <p:cNvSpPr/>
          <p:nvPr/>
        </p:nvSpPr>
        <p:spPr>
          <a:xfrm>
            <a:off x="442913" y="1916832"/>
            <a:ext cx="8540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class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tx2"/>
                </a:solidFill>
              </a:rPr>
              <a:t>Complex</a:t>
            </a:r>
            <a:r>
              <a:rPr lang="zh-CN" altLang="en-US" dirty="0"/>
              <a:t>{ </a:t>
            </a:r>
          </a:p>
          <a:p>
            <a:r>
              <a:rPr lang="zh-CN" altLang="en-US" dirty="0"/>
              <a:t>  double  m_real,m_image ; </a:t>
            </a:r>
            <a:r>
              <a:rPr lang="en-US" altLang="zh-CN" dirty="0"/>
              <a:t>//</a:t>
            </a:r>
            <a:r>
              <a:rPr lang="zh-CN" altLang="en-US" dirty="0"/>
              <a:t>数据成员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Complex(double r=0.0, double i=0.0);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默认构造函数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com);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拷贝构造函数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~Complex();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析构函数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>
                <a:solidFill>
                  <a:srgbClr val="008000"/>
                </a:solidFill>
              </a:rPr>
              <a:t>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 operator=(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赋值运算符</a:t>
            </a:r>
          </a:p>
          <a:p>
            <a:r>
              <a:rPr lang="zh-CN" altLang="en-US" dirty="0"/>
              <a:t>  Complex  operator+(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/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/>
              <a:t>);</a:t>
            </a:r>
          </a:p>
          <a:p>
            <a:r>
              <a:rPr lang="en-US" altLang="zh-CN" dirty="0"/>
              <a:t>  double abs();</a:t>
            </a:r>
            <a:endParaRPr lang="zh-CN" altLang="en-US" dirty="0"/>
          </a:p>
          <a:p>
            <a:r>
              <a:rPr lang="zh-CN" altLang="en-US" dirty="0"/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类：数据和操作的封装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92547E-E2E2-4031-AB1D-0003E336B2A6}"/>
              </a:ext>
            </a:extLst>
          </p:cNvPr>
          <p:cNvSpPr/>
          <p:nvPr/>
        </p:nvSpPr>
        <p:spPr>
          <a:xfrm>
            <a:off x="4899699" y="4802365"/>
            <a:ext cx="392077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/>
              <a:t>int main(void) { </a:t>
            </a:r>
          </a:p>
          <a:p>
            <a:r>
              <a:rPr lang="fr-FR" altLang="zh-CN" sz="2000" dirty="0"/>
              <a:t>  Complex c1(1, 1), c2(2, 2), c;</a:t>
            </a:r>
          </a:p>
          <a:p>
            <a:r>
              <a:rPr lang="fr-FR" altLang="zh-CN" sz="2000" dirty="0"/>
              <a:t>  c=c1;</a:t>
            </a:r>
          </a:p>
          <a:p>
            <a:r>
              <a:rPr lang="fr-FR" altLang="zh-CN" sz="2000" dirty="0"/>
              <a:t>  cout&lt;&lt;c.abs()&lt;&lt;endl;</a:t>
            </a:r>
          </a:p>
          <a:p>
            <a:r>
              <a:rPr lang="fr-FR" altLang="zh-CN" sz="2000" dirty="0"/>
              <a:t>  c = c2 + c1;</a:t>
            </a:r>
          </a:p>
          <a:p>
            <a:r>
              <a:rPr lang="fr-FR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7841619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F2138C-B145-45F9-A8C4-604AA7F8BDF3}"/>
              </a:ext>
            </a:extLst>
          </p:cNvPr>
          <p:cNvSpPr/>
          <p:nvPr/>
        </p:nvSpPr>
        <p:spPr>
          <a:xfrm>
            <a:off x="251520" y="620688"/>
            <a:ext cx="877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…</a:t>
            </a:r>
            <a:endParaRPr lang="zh-CN" altLang="en-US" sz="1800" dirty="0"/>
          </a:p>
          <a:p>
            <a:r>
              <a:rPr lang="zh-CN" altLang="en-US" sz="2400" dirty="0">
                <a:solidFill>
                  <a:srgbClr val="B70325"/>
                </a:solidFill>
              </a:rPr>
              <a:t>Complex </a:t>
            </a:r>
            <a:r>
              <a:rPr lang="zh-CN" altLang="en-US" sz="2400" dirty="0"/>
              <a:t> Complex::operator+(</a:t>
            </a:r>
            <a:r>
              <a:rPr lang="zh-CN" altLang="en-US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/>
              <a:t> Complex </a:t>
            </a:r>
            <a:r>
              <a:rPr lang="zh-CN" altLang="en-US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/>
              <a:t> c){</a:t>
            </a:r>
          </a:p>
          <a:p>
            <a:r>
              <a:rPr lang="zh-CN" altLang="en-US" sz="2400" dirty="0"/>
              <a:t>  Complex  Temp(m_real+c.m_real , m_image+c.m_image) ; //局部对象显式返回</a:t>
            </a:r>
          </a:p>
          <a:p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B70325"/>
                </a:solidFill>
              </a:rPr>
              <a:t>return Temp ; </a:t>
            </a:r>
            <a:r>
              <a:rPr lang="en-US" altLang="zh-CN" sz="2400" dirty="0">
                <a:solidFill>
                  <a:srgbClr val="B70325"/>
                </a:solidFill>
              </a:rPr>
              <a:t>//</a:t>
            </a:r>
            <a:r>
              <a:rPr lang="zh-CN" altLang="en-US" sz="2400" dirty="0">
                <a:solidFill>
                  <a:srgbClr val="B70325"/>
                </a:solidFill>
              </a:rPr>
              <a:t>复制构造临时对象</a:t>
            </a:r>
          </a:p>
          <a:p>
            <a:r>
              <a:rPr lang="zh-CN" altLang="en-US" sz="2400" dirty="0"/>
              <a:t>}			</a:t>
            </a:r>
          </a:p>
          <a:p>
            <a:r>
              <a:rPr lang="zh-CN" altLang="en-US" sz="2400" dirty="0"/>
              <a:t>Complex &amp;Complex::operator=(</a:t>
            </a:r>
            <a:r>
              <a:rPr lang="zh-CN" altLang="en-US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/>
              <a:t> Complex </a:t>
            </a:r>
            <a:r>
              <a:rPr lang="zh-CN" altLang="en-US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/>
              <a:t> c){</a:t>
            </a:r>
          </a:p>
          <a:p>
            <a:r>
              <a:rPr lang="zh-CN" altLang="en-US" sz="2400" dirty="0"/>
              <a:t>  m_real=c.m_real;	m_image=c.m_image;</a:t>
            </a:r>
          </a:p>
          <a:p>
            <a:r>
              <a:rPr lang="zh-CN" altLang="en-US" sz="2400" dirty="0"/>
              <a:t>  return *this;</a:t>
            </a:r>
          </a:p>
          <a:p>
            <a:r>
              <a:rPr lang="zh-CN" altLang="en-US" sz="2400" dirty="0"/>
              <a:t>}</a:t>
            </a:r>
            <a:endParaRPr lang="en-US" altLang="zh-CN" sz="2400" dirty="0"/>
          </a:p>
          <a:p>
            <a:r>
              <a:rPr lang="zh-CN" altLang="en-US" sz="2400" dirty="0"/>
              <a:t>double Complex::abs( ){</a:t>
            </a:r>
          </a:p>
          <a:p>
            <a:r>
              <a:rPr lang="zh-CN" altLang="en-US" sz="2400" dirty="0"/>
              <a:t>  return sqrt(m_real*m_real+m_image*m_image);</a:t>
            </a:r>
          </a:p>
          <a:p>
            <a:r>
              <a:rPr lang="zh-CN" altLang="en-US" sz="24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1B767-9E39-445D-B6C6-5DB8E6ACF17A}"/>
              </a:ext>
            </a:extLst>
          </p:cNvPr>
          <p:cNvSpPr/>
          <p:nvPr/>
        </p:nvSpPr>
        <p:spPr>
          <a:xfrm>
            <a:off x="5113097" y="5043213"/>
            <a:ext cx="392918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800" dirty="0"/>
              <a:t>int main(void) { </a:t>
            </a:r>
          </a:p>
          <a:p>
            <a:r>
              <a:rPr lang="fr-FR" altLang="zh-CN" sz="1800" dirty="0"/>
              <a:t>  Complex c1(1, 1), c2(2, 2), c;</a:t>
            </a:r>
          </a:p>
          <a:p>
            <a:r>
              <a:rPr lang="fr-FR" altLang="zh-CN" sz="1800" dirty="0"/>
              <a:t>  c=c1;</a:t>
            </a:r>
          </a:p>
          <a:p>
            <a:r>
              <a:rPr lang="fr-FR" altLang="zh-CN" sz="1800" dirty="0"/>
              <a:t>  cout&lt;&lt;c.abs()&lt;&lt;endl;</a:t>
            </a:r>
          </a:p>
          <a:p>
            <a:r>
              <a:rPr lang="fr-FR" altLang="zh-CN" sz="1800" dirty="0"/>
              <a:t>  c = c2 + c1;</a:t>
            </a:r>
          </a:p>
          <a:p>
            <a:r>
              <a:rPr lang="fr-FR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206809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31043"/>
            <a:ext cx="8496944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指针变量：存放变量地址的变量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 i=24;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i; </a:t>
            </a:r>
            <a:endParaRPr lang="zh-CN" altLang="en-US" sz="2400" dirty="0">
              <a:solidFill>
                <a:srgbClr val="0080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pi=23;       </a:t>
            </a:r>
            <a:r>
              <a:rPr lang="zh-CN" altLang="en-US" sz="2400" dirty="0">
                <a:solidFill>
                  <a:srgbClr val="008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//出现在表达式中，是解引用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</a:t>
            </a:r>
            <a:r>
              <a:rPr lang="zh-CN" altLang="en-US" sz="2400" dirty="0">
                <a:latin typeface="Tahoma" panose="020B0604030504040204" pitchFamily="34" charset="0"/>
              </a:rPr>
              <a:t> 数组：</a:t>
            </a:r>
            <a:r>
              <a:rPr lang="zh-CN" altLang="en-US" sz="2400" dirty="0">
                <a:latin typeface="宋体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单一类型</a:t>
            </a:r>
            <a:r>
              <a:rPr lang="zh-CN" altLang="en-US" sz="2400" dirty="0">
                <a:latin typeface="宋体" panose="02010600030101010101" pitchFamily="2" charset="-122"/>
              </a:rPr>
              <a:t>元素组成的一个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有序</a:t>
            </a:r>
            <a:r>
              <a:rPr lang="zh-CN" altLang="en-US" sz="2400" dirty="0">
                <a:latin typeface="宋体" panose="02010600030101010101" pitchFamily="2" charset="-122"/>
              </a:rPr>
              <a:t>集合。数组名代表第一个元素的地址。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一维数组： </a:t>
            </a: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</a:rPr>
              <a:t> a[4]={1,3,4}; //</a:t>
            </a:r>
            <a:r>
              <a:rPr lang="zh-CN" altLang="en-US" sz="2400" dirty="0">
                <a:latin typeface="宋体" panose="02010600030101010101" pitchFamily="2" charset="-122"/>
              </a:rPr>
              <a:t>初始化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*p=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400" dirty="0">
                <a:latin typeface="Tahoma" panose="020B0604030504040204" pitchFamily="34" charset="0"/>
              </a:rPr>
              <a:t>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&amp;a[0]</a:t>
            </a:r>
            <a:r>
              <a:rPr lang="en-US" altLang="zh-CN" sz="2400" dirty="0">
                <a:latin typeface="Tahoma" panose="020B0604030504040204" pitchFamily="34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p=p+1;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</a:t>
            </a:r>
            <a:r>
              <a:rPr lang="zh-CN" altLang="en-US" sz="2400" dirty="0">
                <a:latin typeface="Tahoma" panose="020B0604030504040204" pitchFamily="34" charset="0"/>
              </a:rPr>
              <a:t>二维数组：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={{1,1,1,1},{2,2,2,2}};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400" dirty="0">
                <a:latin typeface="Tahoma" panose="020B0604030504040204" pitchFamily="34" charset="0"/>
              </a:rPr>
              <a:t>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&amp;b[0]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&amp;a</a:t>
            </a:r>
            <a:r>
              <a:rPr lang="en-US" altLang="zh-CN" sz="2400" dirty="0">
                <a:latin typeface="Tahoma" panose="020B0604030504040204" pitchFamily="34" charset="0"/>
              </a:rPr>
              <a:t>;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81918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836712"/>
            <a:ext cx="8660135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={{1,1,1,1},{2,2,2,2}};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(*q)[4]=b;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, 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, &amp;q[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//</a:t>
            </a:r>
            <a:r>
              <a:rPr lang="zh-CN" altLang="en-US" sz="2400" dirty="0">
                <a:latin typeface="Tahoma" panose="020B0604030504040204" pitchFamily="34" charset="0"/>
              </a:rPr>
              <a:t>一维数组的地址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r>
              <a:rPr lang="en-US" altLang="zh-CN" sz="2400" dirty="0">
                <a:latin typeface="Tahoma" panose="020B0604030504040204" pitchFamily="34" charset="0"/>
              </a:rPr>
              <a:t>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),*(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 //</a:t>
            </a:r>
            <a:r>
              <a:rPr lang="zh-CN" altLang="en-US" sz="2400" dirty="0">
                <a:latin typeface="Tahoma" panose="020B0604030504040204" pitchFamily="34" charset="0"/>
              </a:rPr>
              <a:t>一维数组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r>
              <a:rPr lang="en-US" altLang="zh-CN" sz="2400" dirty="0">
                <a:latin typeface="Tahoma" panose="020B0604030504040204" pitchFamily="34" charset="0"/>
              </a:rPr>
              <a:t>  *(*(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)+j),*(b[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)+j, 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q = q+1;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r>
              <a:rPr lang="en-US" altLang="zh-CN" sz="2400" dirty="0">
                <a:latin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</a:rPr>
              <a:t>即</a:t>
            </a:r>
            <a:r>
              <a:rPr lang="en-US" altLang="zh-CN" sz="2400" dirty="0">
                <a:latin typeface="Tahoma" panose="020B0604030504040204" pitchFamily="34" charset="0"/>
              </a:rPr>
              <a:t>q==&amp;b[1],</a:t>
            </a:r>
            <a:r>
              <a:rPr lang="zh-CN" altLang="en-US" sz="2400" dirty="0">
                <a:latin typeface="Tahoma" panose="020B0604030504040204" pitchFamily="34" charset="0"/>
              </a:rPr>
              <a:t>移动了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个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 </a:t>
            </a:r>
            <a:r>
              <a:rPr lang="zh-CN" altLang="en-US" sz="2400" dirty="0">
                <a:latin typeface="Tahoma" panose="020B0604030504040204" pitchFamily="34" charset="0"/>
              </a:rPr>
              <a:t>利用一级指针指向多维数组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</a:t>
            </a:r>
            <a:r>
              <a:rPr lang="zh-CN" altLang="en-US" sz="2400" dirty="0">
                <a:latin typeface="Tahoma" panose="020B0604030504040204" pitchFamily="34" charset="0"/>
              </a:rPr>
              <a:t>； 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 = &amp;b[0][0];// </a:t>
            </a:r>
            <a:r>
              <a:rPr lang="zh-CN" altLang="en-US" sz="2400" dirty="0">
                <a:latin typeface="Tahoma" panose="020B0604030504040204" pitchFamily="34" charset="0"/>
              </a:rPr>
              <a:t>或者 </a:t>
            </a:r>
            <a:r>
              <a:rPr lang="en-US" altLang="zh-CN" sz="2400" dirty="0">
                <a:latin typeface="Tahoma" panose="020B0604030504040204" pitchFamily="34" charset="0"/>
              </a:rPr>
              <a:t>*b,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b[0]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p = p+1; // ++p; p++; </a:t>
            </a:r>
            <a:r>
              <a:rPr lang="zh-CN" altLang="en-US" sz="2400" dirty="0">
                <a:latin typeface="Tahoma" panose="020B0604030504040204" pitchFamily="34" charset="0"/>
              </a:rPr>
              <a:t>移动</a:t>
            </a:r>
            <a:r>
              <a:rPr lang="en-US" altLang="zh-CN" sz="2400" dirty="0">
                <a:latin typeface="Tahoma" panose="020B0604030504040204" pitchFamily="34" charset="0"/>
              </a:rPr>
              <a:t>1</a:t>
            </a:r>
            <a:r>
              <a:rPr lang="zh-CN" altLang="en-US" sz="2400" dirty="0">
                <a:latin typeface="Tahoma" panose="020B0604030504040204" pitchFamily="34" charset="0"/>
              </a:rPr>
              <a:t>个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756197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3. </a:t>
            </a:r>
            <a:r>
              <a:rPr lang="zh-CN" altLang="en-US" sz="2400" dirty="0">
                <a:latin typeface="Tahoma" panose="020B0604030504040204" pitchFamily="34" charset="0"/>
              </a:rPr>
              <a:t>数组名等效指针，但不等价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char a[10],*p=a;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(a)!=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(p); //</a:t>
            </a:r>
            <a:r>
              <a:rPr lang="zh-CN" altLang="en-US" sz="2400" dirty="0">
                <a:latin typeface="Tahoma" panose="020B0604030504040204" pitchFamily="34" charset="0"/>
              </a:rPr>
              <a:t>注意不是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(*p)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4.</a:t>
            </a:r>
            <a:r>
              <a:rPr lang="zh-CN" altLang="en-US" sz="2400" dirty="0">
                <a:latin typeface="Tahoma" panose="020B0604030504040204" pitchFamily="34" charset="0"/>
              </a:rPr>
              <a:t>数组名转化为指针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4BD6C-DD07-440E-B989-45931230ED79}"/>
              </a:ext>
            </a:extLst>
          </p:cNvPr>
          <p:cNvSpPr/>
          <p:nvPr/>
        </p:nvSpPr>
        <p:spPr>
          <a:xfrm>
            <a:off x="539552" y="3076698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arrayTest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char 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</a:rPr>
              <a:t>[]</a:t>
            </a:r>
            <a:r>
              <a:rPr lang="en-US" altLang="zh-CN" sz="2000" dirty="0"/>
              <a:t>){ // </a:t>
            </a:r>
            <a:r>
              <a:rPr lang="zh-CN" altLang="en-US" sz="2000" dirty="0"/>
              <a:t>形参等价于 </a:t>
            </a:r>
            <a:r>
              <a:rPr lang="en-US" altLang="zh-CN" sz="2000" dirty="0">
                <a:solidFill>
                  <a:srgbClr val="C00000"/>
                </a:solidFill>
              </a:rPr>
              <a:t>char *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=%d”,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);　//</a:t>
            </a:r>
            <a:r>
              <a:rPr lang="zh-CN" altLang="en-US" sz="2000" dirty="0"/>
              <a:t>输出指针长度</a:t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++; //</a:t>
            </a:r>
            <a:r>
              <a:rPr lang="zh-CN" altLang="en-US" sz="2000" dirty="0"/>
              <a:t>编译正确 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main()  {</a:t>
            </a:r>
            <a:br>
              <a:rPr lang="en-US" altLang="zh-CN" sz="2000" dirty="0"/>
            </a:br>
            <a:r>
              <a:rPr lang="en-US" altLang="zh-CN" sz="2000" dirty="0"/>
              <a:t>　char str1[10] = “Hello";</a:t>
            </a:r>
            <a:br>
              <a:rPr lang="en-US" altLang="zh-CN" sz="2000" dirty="0"/>
            </a:br>
            <a:r>
              <a:rPr lang="en-US" altLang="zh-CN" sz="2000" dirty="0"/>
              <a:t>　 </a:t>
            </a:r>
            <a:r>
              <a:rPr lang="en-US" altLang="zh-CN" sz="2000" dirty="0" err="1"/>
              <a:t>arrayTest</a:t>
            </a:r>
            <a:r>
              <a:rPr lang="en-US" altLang="zh-CN" sz="2000" dirty="0"/>
              <a:t>(str1); </a:t>
            </a:r>
            <a:br>
              <a:rPr lang="en-US" altLang="zh-CN" sz="2000" dirty="0"/>
            </a:br>
            <a:r>
              <a:rPr lang="en-US" altLang="zh-CN" sz="2000" dirty="0"/>
              <a:t>     return 0;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5508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5. </a:t>
            </a:r>
            <a:r>
              <a:rPr lang="zh-CN" altLang="en-US" sz="2400" dirty="0">
                <a:latin typeface="Tahoma" panose="020B0604030504040204" pitchFamily="34" charset="0"/>
              </a:rPr>
              <a:t>字符数组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 char </a:t>
            </a:r>
            <a:r>
              <a:rPr lang="en-US" altLang="zh-CN" sz="2400" dirty="0">
                <a:solidFill>
                  <a:srgbClr val="0000CC"/>
                </a:solidFill>
                <a:ea typeface="幼圆" panose="02010509060101010101" pitchFamily="49" charset="-122"/>
              </a:rPr>
              <a:t>c</a:t>
            </a:r>
            <a:r>
              <a:rPr lang="en-US" altLang="zh-CN" sz="2400" dirty="0">
                <a:ea typeface="幼圆" panose="02010509060101010101" pitchFamily="49" charset="-122"/>
              </a:rPr>
              <a:t>[]</a:t>
            </a:r>
            <a:r>
              <a:rPr lang="zh-CN" altLang="en-US" sz="2400" dirty="0">
                <a:ea typeface="幼圆" panose="02010509060101010101" pitchFamily="49" charset="-122"/>
              </a:rPr>
              <a:t>=“C++”</a:t>
            </a:r>
            <a:r>
              <a:rPr lang="en-US" altLang="zh-CN" sz="2400" dirty="0">
                <a:ea typeface="幼圆" panose="02010509060101010101" pitchFamily="49" charset="-122"/>
              </a:rPr>
              <a:t>;</a:t>
            </a: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char *</a:t>
            </a:r>
            <a:r>
              <a:rPr lang="zh-CN" altLang="en-US" sz="2400" dirty="0">
                <a:ea typeface="幼圆" panose="02010509060101010101" pitchFamily="49" charset="-122"/>
              </a:rPr>
              <a:t>p=“C++”; </a:t>
            </a:r>
            <a:r>
              <a:rPr lang="en-US" altLang="zh-CN" sz="2400" dirty="0">
                <a:ea typeface="幼圆" panose="02010509060101010101" pitchFamily="49" charset="-122"/>
              </a:rPr>
              <a:t>//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(p) 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(c)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80B48A-F841-41B9-BD34-DDC65642B85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7945"/>
            <a:ext cx="7344816" cy="36913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zh-CN" altLang="en-US" sz="2400" b="1" dirty="0">
                <a:solidFill>
                  <a:srgbClr val="008000"/>
                </a:solidFill>
                <a:ea typeface="楷体_GB2312" pitchFamily="49" charset="-122"/>
              </a:rPr>
              <a:t>库函数输入输出</a:t>
            </a:r>
            <a:endParaRPr lang="en-US" altLang="zh-CN" sz="2400" b="1" dirty="0">
              <a:solidFill>
                <a:srgbClr val="008000"/>
              </a:solidFill>
              <a:ea typeface="楷体_GB2312" pitchFamily="49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2400" b="1" dirty="0">
                <a:solidFill>
                  <a:srgbClr val="008000"/>
                </a:solidFill>
                <a:ea typeface="楷体_GB2312" pitchFamily="49" charset="-122"/>
              </a:rPr>
              <a:t>puts</a:t>
            </a:r>
            <a:r>
              <a:rPr lang="en-US" altLang="zh-CN" sz="2400" b="1" dirty="0">
                <a:ea typeface="楷体_GB2312" pitchFamily="49" charset="-122"/>
              </a:rPr>
              <a:t>(c); //</a:t>
            </a:r>
            <a:r>
              <a:rPr lang="zh-CN" altLang="en-US" sz="2400" b="1" dirty="0">
                <a:ea typeface="楷体_GB2312" pitchFamily="49" charset="-122"/>
              </a:rPr>
              <a:t>输出字符数组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gets</a:t>
            </a:r>
            <a:r>
              <a:rPr lang="en-US" altLang="zh-CN" sz="2400" dirty="0">
                <a:ea typeface="楷体_GB2312" pitchFamily="49" charset="-122"/>
              </a:rPr>
              <a:t>(c); //</a:t>
            </a:r>
            <a:r>
              <a:rPr lang="zh-CN" altLang="en-US" sz="2400" dirty="0">
                <a:ea typeface="楷体_GB2312" pitchFamily="49" charset="-122"/>
              </a:rPr>
              <a:t>输入字符数组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2400" b="1" dirty="0">
                <a:ea typeface="楷体_GB2312" pitchFamily="49" charset="-122"/>
              </a:rPr>
              <a:t>阅读程序：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void  f (char  *c)   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main()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{                                         {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c+=2;                               char  c[20]=”</a:t>
            </a:r>
            <a:r>
              <a:rPr lang="en-US" altLang="zh-CN" sz="2400" b="1" dirty="0" err="1"/>
              <a:t>abcdef</a:t>
            </a:r>
            <a:r>
              <a:rPr lang="en-US" altLang="zh-CN" sz="2400" b="1" dirty="0"/>
              <a:t>”;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(*c)++;                             f(c+1);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c++</a:t>
            </a:r>
            <a:r>
              <a:rPr lang="en-US" altLang="zh-CN" sz="2400" b="1" dirty="0"/>
              <a:t>;   *c=0;             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s”,c</a:t>
            </a:r>
            <a:r>
              <a:rPr lang="en-US" altLang="zh-CN" sz="2400" b="1" dirty="0"/>
              <a:t>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}                                         }</a:t>
            </a:r>
          </a:p>
          <a:p>
            <a:pPr marL="0" indent="0" algn="just" eaLnBrk="1" hangingPunct="1">
              <a:buNone/>
            </a:pPr>
            <a:r>
              <a:rPr lang="en-US" altLang="zh-CN" sz="2400" b="0" dirty="0"/>
              <a:t> </a:t>
            </a:r>
          </a:p>
          <a:p>
            <a:pPr marL="0" indent="0" eaLnBrk="1" hangingPunct="1">
              <a:buNone/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05057203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6146">
            <a:extLst>
              <a:ext uri="{FF2B5EF4-FFF2-40B4-BE49-F238E27FC236}">
                <a16:creationId xmlns:a16="http://schemas.microsoft.com/office/drawing/2014/main" id="{A0DD3BB1-1768-4A0A-B4A6-740AD1273C8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D0391E-7DED-498B-B0FA-E4734F1C5CC4}"/>
              </a:ext>
            </a:extLst>
          </p:cNvPr>
          <p:cNvSpPr/>
          <p:nvPr/>
        </p:nvSpPr>
        <p:spPr>
          <a:xfrm>
            <a:off x="611560" y="1412776"/>
            <a:ext cx="8283037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C/C++</a:t>
            </a:r>
            <a:r>
              <a:rPr lang="zh-CN" altLang="en-US" dirty="0"/>
              <a:t>基本程序：预编译指令（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有且仅有</a:t>
            </a:r>
            <a:r>
              <a:rPr lang="en-US" altLang="zh-CN" dirty="0"/>
              <a:t>1</a:t>
            </a:r>
            <a:r>
              <a:rPr lang="zh-CN" altLang="en-US" dirty="0"/>
              <a:t>个主</a:t>
            </a:r>
            <a:r>
              <a:rPr lang="en-US" altLang="zh-CN" dirty="0"/>
              <a:t>/</a:t>
            </a:r>
            <a:r>
              <a:rPr lang="zh-CN" altLang="en-US" dirty="0"/>
              <a:t>入口函数（</a:t>
            </a:r>
            <a:r>
              <a:rPr lang="en-US" altLang="zh-CN" dirty="0"/>
              <a:t>main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关键字、标示符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变量：名字、类型、内存结构、操作、生命周期、作用域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常量表示：</a:t>
            </a:r>
            <a:endParaRPr lang="en-US" altLang="zh-CN" dirty="0"/>
          </a:p>
          <a:p>
            <a:r>
              <a:rPr lang="zh-CN" altLang="en-US" dirty="0"/>
              <a:t>  整型常量，前缀修饰符八进制</a:t>
            </a:r>
            <a:r>
              <a:rPr lang="en-US" altLang="zh-CN" dirty="0"/>
              <a:t>0</a:t>
            </a:r>
            <a:r>
              <a:rPr lang="zh-CN" altLang="en-US" dirty="0"/>
              <a:t>、十六进制</a:t>
            </a:r>
            <a:r>
              <a:rPr lang="en-US" altLang="zh-CN" dirty="0"/>
              <a:t>0x</a:t>
            </a:r>
            <a:r>
              <a:rPr lang="zh-CN" altLang="en-US" dirty="0"/>
              <a:t>，后缀修饰符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  实型常量，小数形式</a:t>
            </a:r>
            <a:r>
              <a:rPr lang="en-US" altLang="zh-CN" dirty="0">
                <a:solidFill>
                  <a:srgbClr val="C00000"/>
                </a:solidFill>
              </a:rPr>
              <a:t>0.</a:t>
            </a:r>
            <a:r>
              <a:rPr lang="zh-CN" altLang="en-US" dirty="0"/>
              <a:t>、指数形式</a:t>
            </a:r>
            <a:r>
              <a:rPr lang="en-US" altLang="zh-CN" dirty="0">
                <a:solidFill>
                  <a:srgbClr val="C00000"/>
                </a:solidFill>
              </a:rPr>
              <a:t>1.2E-5</a:t>
            </a:r>
          </a:p>
          <a:p>
            <a:r>
              <a:rPr lang="zh-CN" altLang="en-US" dirty="0"/>
              <a:t>  字符常量， '</a:t>
            </a:r>
            <a:r>
              <a:rPr lang="en-US" altLang="zh-CN" dirty="0"/>
              <a:t>a</a:t>
            </a:r>
            <a:r>
              <a:rPr lang="zh-CN" altLang="en-US" dirty="0"/>
              <a:t>'  '</a:t>
            </a:r>
            <a:r>
              <a:rPr lang="en-US" altLang="zh-CN" dirty="0"/>
              <a:t>\n</a:t>
            </a:r>
            <a:r>
              <a:rPr lang="zh-CN" altLang="en-US" dirty="0"/>
              <a:t>'</a:t>
            </a:r>
            <a:r>
              <a:rPr lang="en-US" altLang="zh-CN" dirty="0"/>
              <a:t> </a:t>
            </a:r>
            <a:r>
              <a:rPr lang="zh-CN" altLang="en-US" dirty="0"/>
              <a:t>  ‘</a:t>
            </a:r>
            <a:r>
              <a:rPr lang="en-US" altLang="zh-CN" dirty="0"/>
              <a:t>\\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zh-CN" altLang="en-US" dirty="0"/>
              <a:t>  字符串常量 </a:t>
            </a:r>
            <a:r>
              <a:rPr lang="en-US" altLang="zh-CN" dirty="0" err="1"/>
              <a:t>sizeof</a:t>
            </a:r>
            <a:r>
              <a:rPr lang="en-US" altLang="zh-CN" dirty="0"/>
              <a:t>("F\149r?\012")</a:t>
            </a:r>
            <a:r>
              <a:rPr lang="en-US" altLang="zh-CN" sz="2400" dirty="0"/>
              <a:t>, </a:t>
            </a:r>
            <a:r>
              <a:rPr lang="en-US" altLang="zh-CN" dirty="0" err="1"/>
              <a:t>strlen</a:t>
            </a:r>
            <a:r>
              <a:rPr lang="en-US" altLang="zh-CN" dirty="0"/>
              <a:t>("F\149r?\012")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表达式计算与构造：优先级、结合性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文本框 141313">
            <a:extLst>
              <a:ext uri="{FF2B5EF4-FFF2-40B4-BE49-F238E27FC236}">
                <a16:creationId xmlns:a16="http://schemas.microsoft.com/office/drawing/2014/main" id="{02AD4119-EDC6-4DBD-A69F-89A0DC55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570832"/>
            <a:ext cx="1960563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! 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逻辑非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算术运算符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关系运算符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逻辑与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||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逻辑或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条件运算符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赋值运算符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ea typeface="隶书" panose="02010509060101010101" pitchFamily="49" charset="-122"/>
              </a:rPr>
              <a:t>逗号运算符</a:t>
            </a:r>
          </a:p>
        </p:txBody>
      </p:sp>
      <p:sp>
        <p:nvSpPr>
          <p:cNvPr id="196611" name="右箭头 141314">
            <a:extLst>
              <a:ext uri="{FF2B5EF4-FFF2-40B4-BE49-F238E27FC236}">
                <a16:creationId xmlns:a16="http://schemas.microsoft.com/office/drawing/2014/main" id="{175964F9-26AD-450D-93FD-E19FC683B6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13338" y="3336132"/>
            <a:ext cx="3171825" cy="358775"/>
          </a:xfrm>
          <a:prstGeom prst="rightArrow">
            <a:avLst>
              <a:gd name="adj1" fmla="val 50000"/>
              <a:gd name="adj2" fmla="val 2206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6612" name="文本框 141315">
            <a:extLst>
              <a:ext uri="{FF2B5EF4-FFF2-40B4-BE49-F238E27FC236}">
                <a16:creationId xmlns:a16="http://schemas.microsoft.com/office/drawing/2014/main" id="{CF8DA33D-2326-499F-A0BB-1FEC0120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142207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运算符</a:t>
            </a:r>
          </a:p>
        </p:txBody>
      </p:sp>
      <p:sp>
        <p:nvSpPr>
          <p:cNvPr id="196613" name="文本框 141316">
            <a:extLst>
              <a:ext uri="{FF2B5EF4-FFF2-40B4-BE49-F238E27FC236}">
                <a16:creationId xmlns:a16="http://schemas.microsoft.com/office/drawing/2014/main" id="{2847597B-C623-4477-9025-7D90F0A1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124744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结合性</a:t>
            </a:r>
          </a:p>
        </p:txBody>
      </p:sp>
      <p:sp>
        <p:nvSpPr>
          <p:cNvPr id="196614" name="文本框 141317">
            <a:extLst>
              <a:ext uri="{FF2B5EF4-FFF2-40B4-BE49-F238E27FC236}">
                <a16:creationId xmlns:a16="http://schemas.microsoft.com/office/drawing/2014/main" id="{BA5DBEF7-9777-49EC-8A14-30D3B90B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861344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高</a:t>
            </a:r>
          </a:p>
        </p:txBody>
      </p:sp>
      <p:sp>
        <p:nvSpPr>
          <p:cNvPr id="196615" name="文本框 141318">
            <a:extLst>
              <a:ext uri="{FF2B5EF4-FFF2-40B4-BE49-F238E27FC236}">
                <a16:creationId xmlns:a16="http://schemas.microsoft.com/office/drawing/2014/main" id="{8DA89DCB-AFEF-4F9A-84F2-8D64CF6D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52675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低</a:t>
            </a:r>
          </a:p>
        </p:txBody>
      </p:sp>
      <p:sp>
        <p:nvSpPr>
          <p:cNvPr id="196616" name="文本框 141319">
            <a:extLst>
              <a:ext uri="{FF2B5EF4-FFF2-40B4-BE49-F238E27FC236}">
                <a16:creationId xmlns:a16="http://schemas.microsoft.com/office/drawing/2014/main" id="{69D68D14-4EB4-47D0-AB83-6BF7B21A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1261269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优先级</a:t>
            </a:r>
          </a:p>
        </p:txBody>
      </p:sp>
      <p:sp>
        <p:nvSpPr>
          <p:cNvPr id="196617" name="文本框 141320">
            <a:extLst>
              <a:ext uri="{FF2B5EF4-FFF2-40B4-BE49-F238E27FC236}">
                <a16:creationId xmlns:a16="http://schemas.microsoft.com/office/drawing/2014/main" id="{8958EB66-237B-4592-B340-FD5BE8DE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645444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18" name="文本框 141321">
            <a:extLst>
              <a:ext uri="{FF2B5EF4-FFF2-40B4-BE49-F238E27FC236}">
                <a16:creationId xmlns:a16="http://schemas.microsoft.com/office/drawing/2014/main" id="{FEFD7FA7-C7F4-4795-930B-A42B1D6E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69319"/>
            <a:ext cx="3197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单目右，双目左</a:t>
            </a:r>
          </a:p>
        </p:txBody>
      </p:sp>
      <p:sp>
        <p:nvSpPr>
          <p:cNvPr id="196619" name="文本框 141322">
            <a:extLst>
              <a:ext uri="{FF2B5EF4-FFF2-40B4-BE49-F238E27FC236}">
                <a16:creationId xmlns:a16="http://schemas.microsoft.com/office/drawing/2014/main" id="{C715476E-6C78-40AB-97E8-279A4DD6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2705894"/>
            <a:ext cx="1644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0" name="文本框 141323">
            <a:extLst>
              <a:ext uri="{FF2B5EF4-FFF2-40B4-BE49-F238E27FC236}">
                <a16:creationId xmlns:a16="http://schemas.microsoft.com/office/drawing/2014/main" id="{B25370AC-90F8-4F7C-A2BD-AC1DC58D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34594"/>
            <a:ext cx="1646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1" name="文本框 141324">
            <a:extLst>
              <a:ext uri="{FF2B5EF4-FFF2-40B4-BE49-F238E27FC236}">
                <a16:creationId xmlns:a16="http://schemas.microsoft.com/office/drawing/2014/main" id="{72F7FD9C-469B-4037-8D60-EF2A3569D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237832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右</a:t>
            </a:r>
          </a:p>
        </p:txBody>
      </p:sp>
      <p:sp>
        <p:nvSpPr>
          <p:cNvPr id="196622" name="文本框 141325">
            <a:extLst>
              <a:ext uri="{FF2B5EF4-FFF2-40B4-BE49-F238E27FC236}">
                <a16:creationId xmlns:a16="http://schemas.microsoft.com/office/drawing/2014/main" id="{FB734362-F6E2-4B3C-BC96-8F41B32D7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74457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96623" name="文本框 141326">
            <a:extLst>
              <a:ext uri="{FF2B5EF4-FFF2-40B4-BE49-F238E27FC236}">
                <a16:creationId xmlns:a16="http://schemas.microsoft.com/office/drawing/2014/main" id="{0AED9674-13FB-4EE6-B4B2-BB9D58DF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642644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24" name="文本框 141327">
            <a:extLst>
              <a:ext uri="{FF2B5EF4-FFF2-40B4-BE49-F238E27FC236}">
                <a16:creationId xmlns:a16="http://schemas.microsoft.com/office/drawing/2014/main" id="{85B43574-2CCB-4129-819C-B5DB524AA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29769"/>
            <a:ext cx="164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8" name="矩形 6146">
            <a:extLst>
              <a:ext uri="{FF2B5EF4-FFF2-40B4-BE49-F238E27FC236}">
                <a16:creationId xmlns:a16="http://schemas.microsoft.com/office/drawing/2014/main" id="{A9FE20BE-5058-4025-A21F-B072B459A81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E3766A-C5A4-4D82-8AB4-13FDB15DF096}"/>
              </a:ext>
            </a:extLst>
          </p:cNvPr>
          <p:cNvSpPr/>
          <p:nvPr/>
        </p:nvSpPr>
        <p:spPr>
          <a:xfrm>
            <a:off x="971600" y="5836749"/>
            <a:ext cx="72008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a=5+(c+=6)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d=(a++)-(++b)+c--; a&lt;b&amp;&amp;x&gt;y||a&lt;b-!c</a:t>
            </a:r>
          </a:p>
        </p:txBody>
      </p:sp>
    </p:spTree>
    <p:extLst>
      <p:ext uri="{BB962C8B-B14F-4D97-AF65-F5344CB8AC3E}">
        <p14:creationId xmlns:p14="http://schemas.microsoft.com/office/powerpoint/2010/main" val="22788371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latin typeface="+mj-lt"/>
              </a:rPr>
              <a:t>6. </a:t>
            </a:r>
            <a:r>
              <a:rPr lang="zh-CN" altLang="en-US" sz="2400" b="0" dirty="0">
                <a:latin typeface="+mj-lt"/>
              </a:rPr>
              <a:t>类型转换</a:t>
            </a:r>
            <a:endParaRPr lang="en-US" altLang="zh-CN" sz="2400" b="0" dirty="0">
              <a:latin typeface="+mj-lt"/>
            </a:endParaRPr>
          </a:p>
          <a:p>
            <a:r>
              <a:rPr lang="zh-CN" altLang="en-US" sz="2400" b="0" dirty="0">
                <a:latin typeface="+mj-lt"/>
              </a:rPr>
              <a:t>    强制类型转换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 a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7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, b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5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;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float x; x=float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a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/b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    隐式类型转换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float a=2%</a:t>
            </a:r>
            <a:r>
              <a:rPr lang="en-US" altLang="zh-CN" sz="2400" b="0" dirty="0">
                <a:latin typeface="+mj-lt"/>
              </a:rPr>
              <a:t>’A’</a:t>
            </a:r>
          </a:p>
          <a:p>
            <a:r>
              <a:rPr lang="en-US" altLang="zh-CN" sz="2400" b="0" dirty="0">
                <a:latin typeface="+mj-lt"/>
              </a:rPr>
              <a:t>7. </a:t>
            </a:r>
            <a:r>
              <a:rPr lang="zh-CN" altLang="en-US" sz="2400" b="0" dirty="0">
                <a:latin typeface="+mj-lt"/>
              </a:rPr>
              <a:t>输出格式控制</a:t>
            </a:r>
            <a:endParaRPr lang="en-US" altLang="zh-CN" sz="2400" b="0" dirty="0">
              <a:latin typeface="+mj-lt"/>
            </a:endParaRPr>
          </a:p>
          <a:p>
            <a:r>
              <a:rPr lang="zh-CN" altLang="en-US" sz="2400" b="0" dirty="0">
                <a:latin typeface="+mj-lt"/>
              </a:rPr>
              <a:t>  字符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(“c=%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c</a:t>
            </a:r>
            <a:r>
              <a:rPr lang="en-US" altLang="zh-CN" sz="2400" b="0" dirty="0" err="1">
                <a:latin typeface="+mj-lt"/>
              </a:rPr>
              <a:t>,%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c</a:t>
            </a:r>
            <a:r>
              <a:rPr lang="en-US" altLang="zh-CN" sz="2400" b="0" dirty="0" err="1">
                <a:latin typeface="+mj-lt"/>
              </a:rPr>
              <a:t>”,c,’B</a:t>
            </a:r>
            <a:r>
              <a:rPr lang="en-US" altLang="zh-CN" sz="2400" b="0" dirty="0">
                <a:latin typeface="+mj-lt"/>
              </a:rPr>
              <a:t>’);</a:t>
            </a:r>
          </a:p>
          <a:p>
            <a:r>
              <a:rPr lang="zh-CN" altLang="en-US" sz="2400" b="0" dirty="0">
                <a:latin typeface="+mj-lt"/>
              </a:rPr>
              <a:t>  整型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(“a=%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CN" sz="2400" b="0" dirty="0" err="1">
                <a:latin typeface="+mj-lt"/>
              </a:rPr>
              <a:t>,b</a:t>
            </a:r>
            <a:r>
              <a:rPr lang="en-US" altLang="zh-CN" sz="2400" b="0" dirty="0">
                <a:latin typeface="+mj-lt"/>
              </a:rPr>
              <a:t>=%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-5d</a:t>
            </a:r>
            <a:r>
              <a:rPr lang="en-US" altLang="zh-CN" sz="2400" b="0" dirty="0">
                <a:latin typeface="+mj-lt"/>
              </a:rPr>
              <a:t>,c=%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ld</a:t>
            </a:r>
            <a:r>
              <a:rPr lang="en-US" altLang="zh-CN" sz="2400" b="0" dirty="0">
                <a:latin typeface="+mj-lt"/>
              </a:rPr>
              <a:t>”,</a:t>
            </a:r>
            <a:r>
              <a:rPr lang="en-US" altLang="zh-CN" sz="2400" b="0" dirty="0" err="1">
                <a:latin typeface="+mj-lt"/>
              </a:rPr>
              <a:t>a,b,c</a:t>
            </a:r>
            <a:r>
              <a:rPr lang="en-US" altLang="zh-CN" sz="2400" b="0" dirty="0">
                <a:latin typeface="+mj-lt"/>
              </a:rPr>
              <a:t>);</a:t>
            </a:r>
          </a:p>
          <a:p>
            <a:r>
              <a:rPr lang="zh-CN" altLang="en-US" sz="2400" b="0" dirty="0">
                <a:latin typeface="+mj-lt"/>
              </a:rPr>
              <a:t>  字符串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(“5:%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-8.3s</a:t>
            </a:r>
            <a:r>
              <a:rPr lang="en-US" altLang="zh-CN" sz="2400" b="0" dirty="0">
                <a:latin typeface="+mj-lt"/>
              </a:rPr>
              <a:t>”,”abcd”);</a:t>
            </a:r>
          </a:p>
          <a:p>
            <a:r>
              <a:rPr lang="zh-CN" altLang="en-US" sz="2400" b="0" dirty="0">
                <a:latin typeface="+mj-lt"/>
              </a:rPr>
              <a:t>  浮点数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(“\</a:t>
            </a:r>
            <a:r>
              <a:rPr lang="en-US" altLang="zh-CN" sz="2400" b="0" dirty="0" err="1">
                <a:latin typeface="+mj-lt"/>
              </a:rPr>
              <a:t>na</a:t>
            </a:r>
            <a:r>
              <a:rPr lang="en-US" altLang="zh-CN" sz="2400" b="0" dirty="0">
                <a:latin typeface="+mj-lt"/>
              </a:rPr>
              <a:t>=%</a:t>
            </a:r>
            <a:r>
              <a:rPr lang="en-US" altLang="zh-CN" sz="2400" b="0" dirty="0" err="1">
                <a:latin typeface="+mj-lt"/>
              </a:rPr>
              <a:t>f,b</a:t>
            </a:r>
            <a:r>
              <a:rPr lang="en-US" altLang="zh-CN" sz="2400" b="0" dirty="0">
                <a:latin typeface="+mj-lt"/>
              </a:rPr>
              <a:t>=%8.3f,c=%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-10.2f</a:t>
            </a:r>
            <a:r>
              <a:rPr lang="en-US" altLang="zh-CN" sz="2400" b="0" dirty="0">
                <a:latin typeface="+mj-lt"/>
              </a:rPr>
              <a:t>”,a,b,c);</a:t>
            </a:r>
          </a:p>
          <a:p>
            <a:r>
              <a:rPr lang="zh-CN" altLang="en-US" sz="2400" b="0" dirty="0">
                <a:latin typeface="+mj-lt"/>
              </a:rPr>
              <a:t>  指数格式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("%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-12.2e</a:t>
            </a:r>
            <a:r>
              <a:rPr lang="en-US" altLang="zh-CN" sz="2400" b="0" dirty="0">
                <a:latin typeface="+mj-lt"/>
              </a:rPr>
              <a:t>,%12.2e",123.5489,123.5489);</a:t>
            </a: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8.</a:t>
            </a:r>
            <a:r>
              <a:rPr lang="zh-CN" altLang="en-US" sz="2400" b="0" dirty="0">
                <a:latin typeface="+mj-lt"/>
              </a:rPr>
              <a:t>输入</a:t>
            </a:r>
            <a:endParaRPr lang="en-US" altLang="zh-CN" sz="2400" b="0" dirty="0">
              <a:latin typeface="+mj-lt"/>
            </a:endParaRP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a,b,b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;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(“%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d%d%d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”,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&amp;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a,&amp;b,&amp;c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);</a:t>
            </a: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a[10]; for(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=0;i&lt;10;++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(“%d”,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a+i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);</a:t>
            </a:r>
          </a:p>
          <a:p>
            <a:endParaRPr lang="en-US" altLang="zh-CN" sz="2400" b="0" dirty="0">
              <a:latin typeface="+mj-lt"/>
            </a:endParaRPr>
          </a:p>
          <a:p>
            <a:endParaRPr lang="zh-CN" altLang="en-US" sz="2400" b="0" dirty="0">
              <a:latin typeface="+mj-lt"/>
            </a:endParaRPr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</p:spTree>
    <p:extLst>
      <p:ext uri="{BB962C8B-B14F-4D97-AF65-F5344CB8AC3E}">
        <p14:creationId xmlns:p14="http://schemas.microsoft.com/office/powerpoint/2010/main" val="14481745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if</a:t>
            </a:r>
            <a:r>
              <a:rPr lang="zh-CN" altLang="en-US" sz="2400" dirty="0"/>
              <a:t>分支语句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if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语句的嵌套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 if(n%3==0)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if(n%5==0)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else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 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的倍数但不是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marL="0" lvl="1"/>
            <a:endParaRPr lang="en-US" altLang="zh-CN" sz="2400" dirty="0"/>
          </a:p>
          <a:p>
            <a:pPr marL="0" lvl="1"/>
            <a:r>
              <a:rPr lang="en-US" altLang="zh-CN" sz="2400" dirty="0"/>
              <a:t>2. switch</a:t>
            </a:r>
            <a:r>
              <a:rPr lang="zh-CN" altLang="en-US" sz="2400" dirty="0"/>
              <a:t>语句</a:t>
            </a:r>
            <a:endParaRPr lang="zh-CN" altLang="en-US" dirty="0"/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09637" y="45480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7703AA-7660-4C3C-9040-34ABB682BB41}"/>
              </a:ext>
            </a:extLst>
          </p:cNvPr>
          <p:cNvSpPr/>
          <p:nvPr/>
        </p:nvSpPr>
        <p:spPr>
          <a:xfrm>
            <a:off x="4151869" y="1124744"/>
            <a:ext cx="25202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if (a%2) 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2;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17151-EEFF-41F0-8E81-DEB518455037}"/>
              </a:ext>
            </a:extLst>
          </p:cNvPr>
          <p:cNvSpPr/>
          <p:nvPr/>
        </p:nvSpPr>
        <p:spPr>
          <a:xfrm>
            <a:off x="840009" y="39330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switch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(score) {</a:t>
            </a:r>
          </a:p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	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&lt;&lt;″excellent″; 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case </a:t>
            </a:r>
            <a:r>
              <a:rPr lang="zh-CN" altLang="en-US" sz="2000" dirty="0"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</a:rPr>
              <a:t>case </a:t>
            </a:r>
            <a:r>
              <a:rPr lang="zh-CN" altLang="en-US" sz="2000" dirty="0"/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good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ea typeface="华文新魏" panose="02010800040101010101" pitchFamily="2" charset="-122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default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fair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8482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B8D74BA-E115-412F-849E-4D82B7C6C6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6756" y="764704"/>
            <a:ext cx="7993063" cy="792163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3. for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do/while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语句：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AA6486-89A8-4BFC-924D-A8CC2C16F4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84313"/>
            <a:ext cx="3670300" cy="27352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while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&lt;=4)</a:t>
            </a:r>
            <a:r>
              <a:rPr lang="en-US" altLang="zh-CN" sz="2400" b="1" dirty="0"/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{   sum+=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++;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}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74AE64C-A4AA-4A6B-BD40-0CEC94888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84314"/>
            <a:ext cx="3527425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	 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++;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&lt;=4);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0AAAFEE9-E8D5-4FD3-AECF-405B033A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7632700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i,sum</a:t>
            </a:r>
            <a:r>
              <a:rPr lang="en-US" altLang="zh-CN" sz="2800" b="1" dirty="0">
                <a:latin typeface="Times New Roman" panose="02020603050405020304" pitchFamily="18" charset="0"/>
              </a:rPr>
              <a:t>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 )//</a:t>
            </a:r>
            <a:r>
              <a:rPr lang="zh-CN" altLang="en-US" sz="2800" b="1" dirty="0">
                <a:latin typeface="Times New Roman" panose="02020603050405020304" pitchFamily="18" charset="0"/>
              </a:rPr>
              <a:t>语法上灵活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  		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习惯上：表达式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：循环初始条件；表达式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：循环终止条件；表达式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：修改循环条件*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AA4336C0-4D60-4632-A723-A612C0A8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611188" cy="148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9" name="矩形 6146">
            <a:extLst>
              <a:ext uri="{FF2B5EF4-FFF2-40B4-BE49-F238E27FC236}">
                <a16:creationId xmlns:a16="http://schemas.microsoft.com/office/drawing/2014/main" id="{5018C418-9CB8-493C-B0A3-8740742DC67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752859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nimBg="1"/>
      <p:bldP spid="65540" grpId="0" animBg="1"/>
      <p:bldP spid="655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CA0D4BD-1D75-4CB4-9319-E198DE0A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9" y="1488927"/>
            <a:ext cx="7467600" cy="50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int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main(){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k=0; char c='A';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do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switch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c++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){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A':k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++;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B':k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--;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+=2;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D':k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=k%2;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continue;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E':k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=k*10;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default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:k=k/3;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}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k++;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}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while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(c&lt;'G');      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cout&lt;&lt;k&lt;&lt;endl;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0771" name="Rectangle 4">
            <a:extLst>
              <a:ext uri="{FF2B5EF4-FFF2-40B4-BE49-F238E27FC236}">
                <a16:creationId xmlns:a16="http://schemas.microsoft.com/office/drawing/2014/main" id="{4A7A8255-E56C-4B53-B656-98AAEC1B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273" y="4718143"/>
            <a:ext cx="1447800" cy="1752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AutoNum type="alphaUcParenR"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k=3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B)  k=4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C)  k=2  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D)  k=0 </a:t>
            </a:r>
            <a:r>
              <a:rPr lang="en-US" altLang="zh-CN" sz="2400" b="1">
                <a:latin typeface="Tahoma" panose="020B0604030504040204" pitchFamily="34" charset="0"/>
                <a:ea typeface="幼圆" panose="02010509060101010101" pitchFamily="49" charset="-122"/>
              </a:rPr>
              <a:t>  </a:t>
            </a:r>
          </a:p>
        </p:txBody>
      </p:sp>
      <p:grpSp>
        <p:nvGrpSpPr>
          <p:cNvPr id="86021" name="组合 86020">
            <a:extLst>
              <a:ext uri="{FF2B5EF4-FFF2-40B4-BE49-F238E27FC236}">
                <a16:creationId xmlns:a16="http://schemas.microsoft.com/office/drawing/2014/main" id="{C58E464A-7508-450D-9F1C-058B05FB37F5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045593"/>
            <a:ext cx="2024063" cy="4422775"/>
            <a:chOff x="0" y="0"/>
            <a:chExt cx="1728" cy="2832"/>
          </a:xfrm>
        </p:grpSpPr>
        <p:sp>
          <p:nvSpPr>
            <p:cNvPr id="160774" name="Rectangle 5">
              <a:extLst>
                <a:ext uri="{FF2B5EF4-FFF2-40B4-BE49-F238E27FC236}">
                  <a16:creationId xmlns:a16="http://schemas.microsoft.com/office/drawing/2014/main" id="{1A7F94BC-94AF-4320-AA6E-1984C2F5E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(1) c='B'</a:t>
              </a:r>
            </a:p>
          </p:txBody>
        </p:sp>
        <p:sp>
          <p:nvSpPr>
            <p:cNvPr id="160775" name="Rectangle 6">
              <a:extLst>
                <a:ext uri="{FF2B5EF4-FFF2-40B4-BE49-F238E27FC236}">
                  <a16:creationId xmlns:a16="http://schemas.microsoft.com/office/drawing/2014/main" id="{29F951B8-B31F-48F5-ACA9-A154672D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k=2</a:t>
              </a:r>
            </a:p>
          </p:txBody>
        </p:sp>
        <p:sp>
          <p:nvSpPr>
            <p:cNvPr id="160776" name="Rectangle 7">
              <a:extLst>
                <a:ext uri="{FF2B5EF4-FFF2-40B4-BE49-F238E27FC236}">
                  <a16:creationId xmlns:a16="http://schemas.microsoft.com/office/drawing/2014/main" id="{6A510D2F-F3B6-483F-9D1F-E7E82B5A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(2) c='C'</a:t>
              </a:r>
            </a:p>
          </p:txBody>
        </p:sp>
        <p:sp>
          <p:nvSpPr>
            <p:cNvPr id="160777" name="Rectangle 8">
              <a:extLst>
                <a:ext uri="{FF2B5EF4-FFF2-40B4-BE49-F238E27FC236}">
                  <a16:creationId xmlns:a16="http://schemas.microsoft.com/office/drawing/2014/main" id="{50075573-BE93-4777-9474-858D973B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8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  <p:sp>
          <p:nvSpPr>
            <p:cNvPr id="160778" name="Rectangle 9">
              <a:extLst>
                <a:ext uri="{FF2B5EF4-FFF2-40B4-BE49-F238E27FC236}">
                  <a16:creationId xmlns:a16="http://schemas.microsoft.com/office/drawing/2014/main" id="{C193FE52-AE39-4D4B-8381-0B894D04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(3) c='D'</a:t>
              </a:r>
            </a:p>
          </p:txBody>
        </p:sp>
        <p:sp>
          <p:nvSpPr>
            <p:cNvPr id="160779" name="Rectangle 10">
              <a:extLst>
                <a:ext uri="{FF2B5EF4-FFF2-40B4-BE49-F238E27FC236}">
                  <a16:creationId xmlns:a16="http://schemas.microsoft.com/office/drawing/2014/main" id="{ABCD47D8-5A99-4AC9-94BF-4357A88D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6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k=7</a:t>
              </a:r>
            </a:p>
          </p:txBody>
        </p:sp>
        <p:sp>
          <p:nvSpPr>
            <p:cNvPr id="160780" name="Rectangle 11">
              <a:extLst>
                <a:ext uri="{FF2B5EF4-FFF2-40B4-BE49-F238E27FC236}">
                  <a16:creationId xmlns:a16="http://schemas.microsoft.com/office/drawing/2014/main" id="{2BECAD75-C070-4346-B6B0-5642BE67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(4) c='E'</a:t>
              </a:r>
            </a:p>
          </p:txBody>
        </p:sp>
        <p:sp>
          <p:nvSpPr>
            <p:cNvPr id="160781" name="Rectangle 12">
              <a:extLst>
                <a:ext uri="{FF2B5EF4-FFF2-40B4-BE49-F238E27FC236}">
                  <a16:creationId xmlns:a16="http://schemas.microsoft.com/office/drawing/2014/main" id="{596970A7-8620-42B1-9CF5-CB953F2E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</a:t>
              </a:r>
            </a:p>
          </p:txBody>
        </p:sp>
        <p:sp>
          <p:nvSpPr>
            <p:cNvPr id="160782" name="Rectangle 13">
              <a:extLst>
                <a:ext uri="{FF2B5EF4-FFF2-40B4-BE49-F238E27FC236}">
                  <a16:creationId xmlns:a16="http://schemas.microsoft.com/office/drawing/2014/main" id="{DEE66DD2-E605-4BBF-972C-31DC7F80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(5) c='F'</a:t>
              </a:r>
            </a:p>
          </p:txBody>
        </p:sp>
        <p:sp>
          <p:nvSpPr>
            <p:cNvPr id="160783" name="Rectangle 14">
              <a:extLst>
                <a:ext uri="{FF2B5EF4-FFF2-40B4-BE49-F238E27FC236}">
                  <a16:creationId xmlns:a16="http://schemas.microsoft.com/office/drawing/2014/main" id="{C86063E9-6314-40F3-B643-771C7525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k=11</a:t>
              </a:r>
            </a:p>
          </p:txBody>
        </p:sp>
        <p:sp>
          <p:nvSpPr>
            <p:cNvPr id="160784" name="Rectangle 15">
              <a:extLst>
                <a:ext uri="{FF2B5EF4-FFF2-40B4-BE49-F238E27FC236}">
                  <a16:creationId xmlns:a16="http://schemas.microsoft.com/office/drawing/2014/main" id="{8AD25A8B-2DAC-43C6-942E-899CA66D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(6) c='G'</a:t>
              </a:r>
            </a:p>
          </p:txBody>
        </p:sp>
        <p:sp>
          <p:nvSpPr>
            <p:cNvPr id="160785" name="Rectangle 16">
              <a:extLst>
                <a:ext uri="{FF2B5EF4-FFF2-40B4-BE49-F238E27FC236}">
                  <a16:creationId xmlns:a16="http://schemas.microsoft.com/office/drawing/2014/main" id="{F546791C-7ACB-44CF-8D1F-9ABF775C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</p:grpSp>
      <p:sp>
        <p:nvSpPr>
          <p:cNvPr id="86034" name="Text Box 18">
            <a:extLst>
              <a:ext uri="{FF2B5EF4-FFF2-40B4-BE49-F238E27FC236}">
                <a16:creationId xmlns:a16="http://schemas.microsoft.com/office/drawing/2014/main" id="{B16508E1-2A62-445A-ABD8-7733346F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165" y="6222256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B5785C8-859A-4D19-8EBE-B852D046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" y="696764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语句控制 </a:t>
            </a:r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break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continue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</a:t>
            </a:r>
          </a:p>
        </p:txBody>
      </p:sp>
      <p:sp>
        <p:nvSpPr>
          <p:cNvPr id="19" name="矩形 6146">
            <a:extLst>
              <a:ext uri="{FF2B5EF4-FFF2-40B4-BE49-F238E27FC236}">
                <a16:creationId xmlns:a16="http://schemas.microsoft.com/office/drawing/2014/main" id="{86FFF537-ADA0-4F47-AC54-24D0CEEFD8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4147736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4E165C2-1FC6-45F5-AD0F-8D126297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75" y="902437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循环嵌套</a:t>
            </a:r>
          </a:p>
        </p:txBody>
      </p:sp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065414-58CE-47ED-8605-CE2F76143A73}"/>
              </a:ext>
            </a:extLst>
          </p:cNvPr>
          <p:cNvSpPr/>
          <p:nvPr/>
        </p:nvSpPr>
        <p:spPr>
          <a:xfrm>
            <a:off x="395536" y="2100912"/>
            <a:ext cx="54006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/>
              <a:t>void  </a:t>
            </a:r>
            <a:r>
              <a:rPr lang="en-US" altLang="zh-CN" sz="2400" dirty="0" err="1"/>
              <a:t>bubble_sort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*a,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n){   </a:t>
            </a:r>
          </a:p>
          <a:p>
            <a:pPr algn="just" eaLnBrk="1" hangingPunct="1"/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j,t</a:t>
            </a:r>
            <a:r>
              <a:rPr lang="en-US" altLang="zh-CN" sz="2400" dirty="0"/>
              <a:t>;</a:t>
            </a:r>
          </a:p>
          <a:p>
            <a:pPr algn="just" eaLnBrk="1" hangingPunct="1"/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=0;i&lt;n-1;i++){</a:t>
            </a:r>
          </a:p>
          <a:p>
            <a:pPr algn="just" eaLnBrk="1" hangingPunct="1"/>
            <a:r>
              <a:rPr lang="en-US" altLang="zh-CN" sz="2400" dirty="0"/>
              <a:t>       for(j=0;j&lt;n-i-1;j++){</a:t>
            </a:r>
          </a:p>
          <a:p>
            <a:pPr algn="just" eaLnBrk="1" hangingPunct="1"/>
            <a:r>
              <a:rPr lang="en-US" altLang="zh-CN" sz="2400" dirty="0"/>
              <a:t>           if(a[j]&gt;a[j+1]){</a:t>
            </a:r>
          </a:p>
          <a:p>
            <a:pPr algn="just" eaLnBrk="1" hangingPunct="1"/>
            <a:r>
              <a:rPr lang="en-US" altLang="zh-CN" sz="2400" dirty="0"/>
              <a:t>              t=a[j]; a[j]=a[j+1]; a[j+1]=t;}</a:t>
            </a:r>
          </a:p>
          <a:p>
            <a:pPr algn="just" eaLnBrk="1" hangingPunct="1"/>
            <a:r>
              <a:rPr lang="en-US" altLang="zh-CN" sz="2400" dirty="0"/>
              <a:t>      }</a:t>
            </a:r>
          </a:p>
          <a:p>
            <a:pPr algn="just" eaLnBrk="1" hangingPunct="1"/>
            <a:r>
              <a:rPr lang="en-US" altLang="zh-CN" sz="2400" dirty="0"/>
              <a:t>    }</a:t>
            </a:r>
          </a:p>
          <a:p>
            <a:pPr algn="just" eaLnBrk="1" hangingPunct="1"/>
            <a:r>
              <a:rPr lang="en-US" altLang="zh-CN" sz="2400" dirty="0"/>
              <a:t>}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C8B5F-9DF6-48AD-813E-7C260E5B72A5}"/>
              </a:ext>
            </a:extLst>
          </p:cNvPr>
          <p:cNvSpPr/>
          <p:nvPr/>
        </p:nvSpPr>
        <p:spPr>
          <a:xfrm>
            <a:off x="5868144" y="2478336"/>
            <a:ext cx="3024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  a[5]={5,3,4,1,2};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  <a:p>
            <a:pPr algn="just" eaLnBrk="1" hangingPunct="1"/>
            <a:r>
              <a:rPr lang="en-US" altLang="zh-CN" sz="2400" dirty="0" err="1"/>
              <a:t>bubble_sort</a:t>
            </a:r>
            <a:r>
              <a:rPr lang="en-US" altLang="zh-CN" sz="2400" dirty="0"/>
              <a:t>(a,5);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</p:txBody>
      </p:sp>
      <p:pic>
        <p:nvPicPr>
          <p:cNvPr id="1026" name="Picture 2" descr="Image result for 冒泡法排序 c语言">
            <a:extLst>
              <a:ext uri="{FF2B5EF4-FFF2-40B4-BE49-F238E27FC236}">
                <a16:creationId xmlns:a16="http://schemas.microsoft.com/office/drawing/2014/main" id="{9344D065-AFE5-4ADC-804D-8C2C4137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9" y="1472633"/>
            <a:ext cx="8325345" cy="51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1947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AB1514A-F52B-454E-98A0-1F441629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835342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文件输入输出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FILE  *</a:t>
            </a: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;  //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定义文件指针</a:t>
            </a:r>
            <a:endParaRPr lang="en-US" altLang="zh-CN" sz="24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a1.txt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); //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指明打开方式</a:t>
            </a:r>
            <a:endParaRPr lang="en-US" altLang="zh-CN" sz="24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solidFill>
                  <a:srgbClr val="008000"/>
                </a:solidFill>
              </a:rPr>
              <a:t>fscanf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</a:rPr>
              <a:t>,”%</a:t>
            </a:r>
            <a:r>
              <a:rPr lang="en-US" altLang="zh-CN" sz="2400" dirty="0" err="1">
                <a:solidFill>
                  <a:srgbClr val="008000"/>
                </a:solidFill>
              </a:rPr>
              <a:t>d”,&amp;a</a:t>
            </a:r>
            <a:r>
              <a:rPr lang="en-US" altLang="zh-CN" sz="2400" dirty="0">
                <a:solidFill>
                  <a:srgbClr val="008000"/>
                </a:solidFill>
              </a:rPr>
              <a:t>[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en-US" altLang="zh-CN" sz="2400" dirty="0">
                <a:solidFill>
                  <a:srgbClr val="008000"/>
                </a:solidFill>
              </a:rPr>
              <a:t>]);  //</a:t>
            </a:r>
            <a:r>
              <a:rPr lang="zh-CN" altLang="en-US" sz="2400" dirty="0">
                <a:solidFill>
                  <a:srgbClr val="008000"/>
                </a:solidFill>
              </a:rPr>
              <a:t>读入数据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008000"/>
                </a:solidFill>
              </a:rPr>
              <a:t>fclose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</a:rPr>
              <a:t>);//</a:t>
            </a:r>
            <a:r>
              <a:rPr lang="zh-CN" altLang="en-US" sz="2400" dirty="0">
                <a:solidFill>
                  <a:srgbClr val="008000"/>
                </a:solidFill>
              </a:rPr>
              <a:t>关闭文件关联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sort(a,100);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solidFill>
                  <a:srgbClr val="B70325"/>
                </a:solidFill>
              </a:rPr>
              <a:t>fp</a:t>
            </a:r>
            <a:r>
              <a:rPr lang="en-US" altLang="zh-CN" sz="2400" dirty="0">
                <a:solidFill>
                  <a:srgbClr val="B70325"/>
                </a:solidFill>
              </a:rPr>
              <a:t>=</a:t>
            </a:r>
            <a:r>
              <a:rPr lang="en-US" altLang="zh-CN" sz="2400" dirty="0" err="1">
                <a:solidFill>
                  <a:srgbClr val="B70325"/>
                </a:solidFill>
              </a:rPr>
              <a:t>fopen</a:t>
            </a:r>
            <a:r>
              <a:rPr lang="en-US" altLang="zh-CN" sz="2400" dirty="0">
                <a:solidFill>
                  <a:srgbClr val="B70325"/>
                </a:solidFill>
              </a:rPr>
              <a:t>(“f2.txt”, “w”);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 </a:t>
            </a:r>
            <a:r>
              <a:rPr lang="en-US" altLang="zh-CN" sz="2400" dirty="0" err="1">
                <a:solidFill>
                  <a:srgbClr val="B70325"/>
                </a:solidFill>
              </a:rPr>
              <a:t>fprintf</a:t>
            </a:r>
            <a:r>
              <a:rPr lang="en-US" altLang="zh-CN" sz="2400" dirty="0">
                <a:solidFill>
                  <a:srgbClr val="B70325"/>
                </a:solidFill>
              </a:rPr>
              <a:t>(fp,”%4d”,a[</a:t>
            </a:r>
            <a:r>
              <a:rPr lang="en-US" altLang="zh-CN" sz="2400" dirty="0" err="1">
                <a:solidFill>
                  <a:srgbClr val="B70325"/>
                </a:solidFill>
              </a:rPr>
              <a:t>i</a:t>
            </a:r>
            <a:r>
              <a:rPr lang="en-US" altLang="zh-CN" sz="2400" dirty="0">
                <a:solidFill>
                  <a:srgbClr val="B70325"/>
                </a:solidFill>
              </a:rPr>
              <a:t>]);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B70325"/>
                </a:solidFill>
              </a:rPr>
              <a:t>fclose</a:t>
            </a:r>
            <a:r>
              <a:rPr lang="en-US" altLang="zh-CN" sz="2400" dirty="0">
                <a:solidFill>
                  <a:srgbClr val="B70325"/>
                </a:solidFill>
              </a:rPr>
              <a:t>(</a:t>
            </a:r>
            <a:r>
              <a:rPr lang="en-US" altLang="zh-CN" sz="2400" dirty="0" err="1">
                <a:solidFill>
                  <a:srgbClr val="B70325"/>
                </a:solidFill>
              </a:rPr>
              <a:t>fp</a:t>
            </a:r>
            <a:r>
              <a:rPr lang="en-US" altLang="zh-CN" sz="2400" dirty="0">
                <a:solidFill>
                  <a:srgbClr val="B70325"/>
                </a:solidFill>
              </a:rPr>
              <a:t>);//</a:t>
            </a:r>
            <a:r>
              <a:rPr lang="zh-CN" altLang="en-US" sz="2400" dirty="0">
                <a:solidFill>
                  <a:srgbClr val="B70325"/>
                </a:solidFill>
              </a:rPr>
              <a:t>关闭文件关联</a:t>
            </a:r>
            <a:endParaRPr lang="en-US" altLang="zh-CN" sz="2400" dirty="0">
              <a:solidFill>
                <a:srgbClr val="B703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261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1686</TotalTime>
  <Pages>0</Pages>
  <Words>2044</Words>
  <Characters>0</Characters>
  <Application>Microsoft Office PowerPoint</Application>
  <DocSecurity>0</DocSecurity>
  <PresentationFormat>全屏显示(4:3)</PresentationFormat>
  <Lines>0</Lines>
  <Paragraphs>278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华文行楷</vt:lpstr>
      <vt:lpstr>华文新魏</vt:lpstr>
      <vt:lpstr>楷体_GB2312</vt:lpstr>
      <vt:lpstr>隶书</vt:lpstr>
      <vt:lpstr>宋体</vt:lpstr>
      <vt:lpstr>微软雅黑</vt:lpstr>
      <vt:lpstr>幼圆</vt:lpstr>
      <vt:lpstr>Arial</vt:lpstr>
      <vt:lpstr>Calibri</vt:lpstr>
      <vt:lpstr>Tahoma</vt:lpstr>
      <vt:lpstr>Times New Roman</vt:lpstr>
      <vt:lpstr>Wingdings</vt:lpstr>
      <vt:lpstr>Wingdings 2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for、while、do/while语句：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SEU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吴乃陵</dc:creator>
  <cp:keywords/>
  <dc:description/>
  <cp:lastModifiedBy>Li</cp:lastModifiedBy>
  <cp:revision>280</cp:revision>
  <dcterms:created xsi:type="dcterms:W3CDTF">2003-11-28T08:19:28Z</dcterms:created>
  <dcterms:modified xsi:type="dcterms:W3CDTF">2017-12-04T01:41:38Z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