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47" r:id="rId1"/>
    <p:sldMasterId id="2147483844" r:id="rId2"/>
    <p:sldMasterId id="2147483853" r:id="rId3"/>
    <p:sldMasterId id="2147483856" r:id="rId4"/>
    <p:sldMasterId id="2147483859" r:id="rId5"/>
    <p:sldMasterId id="2147483862" r:id="rId6"/>
    <p:sldMasterId id="2147483865" r:id="rId7"/>
    <p:sldMasterId id="2147483868" r:id="rId8"/>
  </p:sldMasterIdLst>
  <p:sldIdLst>
    <p:sldId id="258" r:id="rId9"/>
    <p:sldId id="259" r:id="rId10"/>
    <p:sldId id="272" r:id="rId11"/>
    <p:sldId id="298" r:id="rId12"/>
    <p:sldId id="299" r:id="rId13"/>
    <p:sldId id="296" r:id="rId14"/>
    <p:sldId id="300" r:id="rId15"/>
    <p:sldId id="301" r:id="rId16"/>
    <p:sldId id="302" r:id="rId17"/>
    <p:sldId id="313" r:id="rId18"/>
    <p:sldId id="282" r:id="rId19"/>
    <p:sldId id="303" r:id="rId20"/>
    <p:sldId id="304" r:id="rId21"/>
    <p:sldId id="305" r:id="rId22"/>
    <p:sldId id="306" r:id="rId23"/>
    <p:sldId id="310" r:id="rId24"/>
    <p:sldId id="307" r:id="rId25"/>
    <p:sldId id="308" r:id="rId26"/>
    <p:sldId id="309" r:id="rId27"/>
    <p:sldId id="311" r:id="rId28"/>
    <p:sldId id="312" r:id="rId29"/>
    <p:sldId id="295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6FBD"/>
    <a:srgbClr val="D55794"/>
    <a:srgbClr val="FFFFFF"/>
    <a:srgbClr val="DB3F77"/>
    <a:srgbClr val="B18BC9"/>
    <a:srgbClr val="844D9E"/>
    <a:srgbClr val="DA3672"/>
    <a:srgbClr val="C779B9"/>
    <a:srgbClr val="E36F9B"/>
    <a:srgbClr val="AB8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66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8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95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01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69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31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7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96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19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8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0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99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01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2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93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77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668E0A-F236-4EAA-855C-8C73B6B5EB05}"/>
              </a:ext>
            </a:extLst>
          </p:cNvPr>
          <p:cNvGrpSpPr/>
          <p:nvPr/>
        </p:nvGrpSpPr>
        <p:grpSpPr>
          <a:xfrm>
            <a:off x="688099" y="258141"/>
            <a:ext cx="10248077" cy="1680253"/>
            <a:chOff x="971962" y="511355"/>
            <a:chExt cx="10248077" cy="168025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E5D2E8-5111-4A00-B33F-D732193E3D8F}"/>
                </a:ext>
              </a:extLst>
            </p:cNvPr>
            <p:cNvSpPr/>
            <p:nvPr/>
          </p:nvSpPr>
          <p:spPr>
            <a:xfrm>
              <a:off x="2186710" y="881143"/>
              <a:ext cx="9033329" cy="468222"/>
            </a:xfrm>
            <a:prstGeom prst="roundRect">
              <a:avLst/>
            </a:prstGeom>
            <a:gradFill>
              <a:gsLst>
                <a:gs pos="0">
                  <a:srgbClr val="DB2F6A"/>
                </a:gs>
                <a:gs pos="63000">
                  <a:srgbClr val="D076B4"/>
                </a:gs>
                <a:gs pos="80000">
                  <a:srgbClr val="B28CCA"/>
                </a:gs>
                <a:gs pos="100000">
                  <a:srgbClr val="956EB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990F670-A2C3-4E42-A1BC-C09C5EBF0E83}"/>
                </a:ext>
              </a:extLst>
            </p:cNvPr>
            <p:cNvGrpSpPr/>
            <p:nvPr/>
          </p:nvGrpSpPr>
          <p:grpSpPr>
            <a:xfrm>
              <a:off x="971962" y="511355"/>
              <a:ext cx="1607696" cy="1680253"/>
              <a:chOff x="379283" y="86189"/>
              <a:chExt cx="1701302" cy="1778083"/>
            </a:xfrm>
          </p:grpSpPr>
          <p:sp>
            <p:nvSpPr>
              <p:cNvPr id="18" name="육각형 17">
                <a:extLst>
                  <a:ext uri="{FF2B5EF4-FFF2-40B4-BE49-F238E27FC236}">
                    <a16:creationId xmlns:a16="http://schemas.microsoft.com/office/drawing/2014/main" id="{D3AA9CF1-2052-4C16-9FEE-63C645B49906}"/>
                  </a:ext>
                </a:extLst>
              </p:cNvPr>
              <p:cNvSpPr/>
              <p:nvPr/>
            </p:nvSpPr>
            <p:spPr>
              <a:xfrm rot="2736376">
                <a:off x="287371" y="208815"/>
                <a:ext cx="1778083" cy="1532831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4">
                <a:extLst>
                  <a:ext uri="{FF2B5EF4-FFF2-40B4-BE49-F238E27FC236}">
                    <a16:creationId xmlns:a16="http://schemas.microsoft.com/office/drawing/2014/main" id="{699155B3-EB10-4EEC-8161-7826AF610174}"/>
                  </a:ext>
                </a:extLst>
              </p:cNvPr>
              <p:cNvSpPr/>
              <p:nvPr/>
            </p:nvSpPr>
            <p:spPr>
              <a:xfrm rot="2006373">
                <a:off x="1095861" y="291493"/>
                <a:ext cx="984724" cy="701862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이등변 삼각형 15">
                <a:extLst>
                  <a:ext uri="{FF2B5EF4-FFF2-40B4-BE49-F238E27FC236}">
                    <a16:creationId xmlns:a16="http://schemas.microsoft.com/office/drawing/2014/main" id="{3111B865-CC6C-4CC3-966C-851AB1FF7E58}"/>
                  </a:ext>
                </a:extLst>
              </p:cNvPr>
              <p:cNvSpPr/>
              <p:nvPr/>
            </p:nvSpPr>
            <p:spPr>
              <a:xfrm rot="17496243">
                <a:off x="1783463" y="628590"/>
                <a:ext cx="182542" cy="379394"/>
              </a:xfrm>
              <a:custGeom>
                <a:avLst/>
                <a:gdLst>
                  <a:gd name="connsiteX0" fmla="*/ 0 w 1335746"/>
                  <a:gd name="connsiteY0" fmla="*/ 3218364 h 3218364"/>
                  <a:gd name="connsiteX1" fmla="*/ 667873 w 1335746"/>
                  <a:gd name="connsiteY1" fmla="*/ 0 h 3218364"/>
                  <a:gd name="connsiteX2" fmla="*/ 1335746 w 1335746"/>
                  <a:gd name="connsiteY2" fmla="*/ 3218364 h 3218364"/>
                  <a:gd name="connsiteX3" fmla="*/ 0 w 1335746"/>
                  <a:gd name="connsiteY3" fmla="*/ 3218364 h 3218364"/>
                  <a:gd name="connsiteX0" fmla="*/ 0 w 1340008"/>
                  <a:gd name="connsiteY0" fmla="*/ 3225231 h 3225231"/>
                  <a:gd name="connsiteX1" fmla="*/ 672135 w 1340008"/>
                  <a:gd name="connsiteY1" fmla="*/ 0 h 3225231"/>
                  <a:gd name="connsiteX2" fmla="*/ 1340008 w 1340008"/>
                  <a:gd name="connsiteY2" fmla="*/ 3218364 h 3225231"/>
                  <a:gd name="connsiteX3" fmla="*/ 0 w 1340008"/>
                  <a:gd name="connsiteY3" fmla="*/ 3225231 h 3225231"/>
                  <a:gd name="connsiteX0" fmla="*/ 0 w 1341666"/>
                  <a:gd name="connsiteY0" fmla="*/ 3225231 h 3225231"/>
                  <a:gd name="connsiteX1" fmla="*/ 672135 w 1341666"/>
                  <a:gd name="connsiteY1" fmla="*/ 0 h 3225231"/>
                  <a:gd name="connsiteX2" fmla="*/ 1341666 w 1341666"/>
                  <a:gd name="connsiteY2" fmla="*/ 3200367 h 3225231"/>
                  <a:gd name="connsiteX3" fmla="*/ 0 w 1341666"/>
                  <a:gd name="connsiteY3" fmla="*/ 3225231 h 3225231"/>
                  <a:gd name="connsiteX0" fmla="*/ 0 w 1525533"/>
                  <a:gd name="connsiteY0" fmla="*/ 3225231 h 3346101"/>
                  <a:gd name="connsiteX1" fmla="*/ 672135 w 1525533"/>
                  <a:gd name="connsiteY1" fmla="*/ 0 h 3346101"/>
                  <a:gd name="connsiteX2" fmla="*/ 1525533 w 1525533"/>
                  <a:gd name="connsiteY2" fmla="*/ 3346101 h 3346101"/>
                  <a:gd name="connsiteX3" fmla="*/ 0 w 1525533"/>
                  <a:gd name="connsiteY3" fmla="*/ 3225231 h 3346101"/>
                  <a:gd name="connsiteX0" fmla="*/ 0 w 1643460"/>
                  <a:gd name="connsiteY0" fmla="*/ 3422585 h 3422585"/>
                  <a:gd name="connsiteX1" fmla="*/ 790062 w 1643460"/>
                  <a:gd name="connsiteY1" fmla="*/ 0 h 3422585"/>
                  <a:gd name="connsiteX2" fmla="*/ 1643460 w 1643460"/>
                  <a:gd name="connsiteY2" fmla="*/ 3346101 h 3422585"/>
                  <a:gd name="connsiteX3" fmla="*/ 0 w 1643460"/>
                  <a:gd name="connsiteY3" fmla="*/ 3422585 h 3422585"/>
                  <a:gd name="connsiteX0" fmla="*/ 0 w 1643460"/>
                  <a:gd name="connsiteY0" fmla="*/ 3415763 h 3415763"/>
                  <a:gd name="connsiteX1" fmla="*/ 91813 w 1643460"/>
                  <a:gd name="connsiteY1" fmla="*/ -1 h 3415763"/>
                  <a:gd name="connsiteX2" fmla="*/ 1643460 w 1643460"/>
                  <a:gd name="connsiteY2" fmla="*/ 3339279 h 3415763"/>
                  <a:gd name="connsiteX3" fmla="*/ 0 w 1643460"/>
                  <a:gd name="connsiteY3" fmla="*/ 3415763 h 341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460" h="3415763">
                    <a:moveTo>
                      <a:pt x="0" y="3415763"/>
                    </a:moveTo>
                    <a:lnTo>
                      <a:pt x="91813" y="-1"/>
                    </a:lnTo>
                    <a:lnTo>
                      <a:pt x="1643460" y="3339279"/>
                    </a:lnTo>
                    <a:lnTo>
                      <a:pt x="0" y="3415763"/>
                    </a:lnTo>
                    <a:close/>
                  </a:path>
                </a:pathLst>
              </a:custGeom>
              <a:solidFill>
                <a:srgbClr val="6D6FC8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14">
                <a:extLst>
                  <a:ext uri="{FF2B5EF4-FFF2-40B4-BE49-F238E27FC236}">
                    <a16:creationId xmlns:a16="http://schemas.microsoft.com/office/drawing/2014/main" id="{B46FB832-227C-4BF6-BFC2-5E0F001D872C}"/>
                  </a:ext>
                </a:extLst>
              </p:cNvPr>
              <p:cNvSpPr/>
              <p:nvPr/>
            </p:nvSpPr>
            <p:spPr>
              <a:xfrm rot="18408409" flipV="1">
                <a:off x="386870" y="672931"/>
                <a:ext cx="992874" cy="1008048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26723-627A-4A68-8847-63F3FCFFB297}"/>
              </a:ext>
            </a:extLst>
          </p:cNvPr>
          <p:cNvSpPr/>
          <p:nvPr/>
        </p:nvSpPr>
        <p:spPr>
          <a:xfrm>
            <a:off x="1250105" y="752599"/>
            <a:ext cx="9691790" cy="5352802"/>
          </a:xfrm>
          <a:prstGeom prst="roundRect">
            <a:avLst>
              <a:gd name="adj" fmla="val 38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4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668E0A-F236-4EAA-855C-8C73B6B5EB05}"/>
              </a:ext>
            </a:extLst>
          </p:cNvPr>
          <p:cNvGrpSpPr/>
          <p:nvPr/>
        </p:nvGrpSpPr>
        <p:grpSpPr>
          <a:xfrm>
            <a:off x="688099" y="258141"/>
            <a:ext cx="10248077" cy="1680253"/>
            <a:chOff x="971962" y="511355"/>
            <a:chExt cx="10248077" cy="168025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E5D2E8-5111-4A00-B33F-D732193E3D8F}"/>
                </a:ext>
              </a:extLst>
            </p:cNvPr>
            <p:cNvSpPr/>
            <p:nvPr/>
          </p:nvSpPr>
          <p:spPr>
            <a:xfrm>
              <a:off x="2186710" y="881143"/>
              <a:ext cx="9033329" cy="468222"/>
            </a:xfrm>
            <a:prstGeom prst="roundRect">
              <a:avLst/>
            </a:prstGeom>
            <a:gradFill>
              <a:gsLst>
                <a:gs pos="0">
                  <a:srgbClr val="DB2F6A"/>
                </a:gs>
                <a:gs pos="63000">
                  <a:srgbClr val="D076B4"/>
                </a:gs>
                <a:gs pos="80000">
                  <a:srgbClr val="B28CCA"/>
                </a:gs>
                <a:gs pos="100000">
                  <a:srgbClr val="956EB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990F670-A2C3-4E42-A1BC-C09C5EBF0E83}"/>
                </a:ext>
              </a:extLst>
            </p:cNvPr>
            <p:cNvGrpSpPr/>
            <p:nvPr/>
          </p:nvGrpSpPr>
          <p:grpSpPr>
            <a:xfrm>
              <a:off x="971962" y="511355"/>
              <a:ext cx="1607696" cy="1680253"/>
              <a:chOff x="379283" y="86189"/>
              <a:chExt cx="1701302" cy="1778083"/>
            </a:xfrm>
          </p:grpSpPr>
          <p:sp>
            <p:nvSpPr>
              <p:cNvPr id="18" name="육각형 17">
                <a:extLst>
                  <a:ext uri="{FF2B5EF4-FFF2-40B4-BE49-F238E27FC236}">
                    <a16:creationId xmlns:a16="http://schemas.microsoft.com/office/drawing/2014/main" id="{D3AA9CF1-2052-4C16-9FEE-63C645B49906}"/>
                  </a:ext>
                </a:extLst>
              </p:cNvPr>
              <p:cNvSpPr/>
              <p:nvPr/>
            </p:nvSpPr>
            <p:spPr>
              <a:xfrm rot="2736376">
                <a:off x="287371" y="208815"/>
                <a:ext cx="1778083" cy="1532831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4">
                <a:extLst>
                  <a:ext uri="{FF2B5EF4-FFF2-40B4-BE49-F238E27FC236}">
                    <a16:creationId xmlns:a16="http://schemas.microsoft.com/office/drawing/2014/main" id="{699155B3-EB10-4EEC-8161-7826AF610174}"/>
                  </a:ext>
                </a:extLst>
              </p:cNvPr>
              <p:cNvSpPr/>
              <p:nvPr/>
            </p:nvSpPr>
            <p:spPr>
              <a:xfrm rot="2006373">
                <a:off x="1095861" y="291493"/>
                <a:ext cx="984724" cy="701862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이등변 삼각형 15">
                <a:extLst>
                  <a:ext uri="{FF2B5EF4-FFF2-40B4-BE49-F238E27FC236}">
                    <a16:creationId xmlns:a16="http://schemas.microsoft.com/office/drawing/2014/main" id="{3111B865-CC6C-4CC3-966C-851AB1FF7E58}"/>
                  </a:ext>
                </a:extLst>
              </p:cNvPr>
              <p:cNvSpPr/>
              <p:nvPr/>
            </p:nvSpPr>
            <p:spPr>
              <a:xfrm rot="17496243">
                <a:off x="1783463" y="628590"/>
                <a:ext cx="182542" cy="379394"/>
              </a:xfrm>
              <a:custGeom>
                <a:avLst/>
                <a:gdLst>
                  <a:gd name="connsiteX0" fmla="*/ 0 w 1335746"/>
                  <a:gd name="connsiteY0" fmla="*/ 3218364 h 3218364"/>
                  <a:gd name="connsiteX1" fmla="*/ 667873 w 1335746"/>
                  <a:gd name="connsiteY1" fmla="*/ 0 h 3218364"/>
                  <a:gd name="connsiteX2" fmla="*/ 1335746 w 1335746"/>
                  <a:gd name="connsiteY2" fmla="*/ 3218364 h 3218364"/>
                  <a:gd name="connsiteX3" fmla="*/ 0 w 1335746"/>
                  <a:gd name="connsiteY3" fmla="*/ 3218364 h 3218364"/>
                  <a:gd name="connsiteX0" fmla="*/ 0 w 1340008"/>
                  <a:gd name="connsiteY0" fmla="*/ 3225231 h 3225231"/>
                  <a:gd name="connsiteX1" fmla="*/ 672135 w 1340008"/>
                  <a:gd name="connsiteY1" fmla="*/ 0 h 3225231"/>
                  <a:gd name="connsiteX2" fmla="*/ 1340008 w 1340008"/>
                  <a:gd name="connsiteY2" fmla="*/ 3218364 h 3225231"/>
                  <a:gd name="connsiteX3" fmla="*/ 0 w 1340008"/>
                  <a:gd name="connsiteY3" fmla="*/ 3225231 h 3225231"/>
                  <a:gd name="connsiteX0" fmla="*/ 0 w 1341666"/>
                  <a:gd name="connsiteY0" fmla="*/ 3225231 h 3225231"/>
                  <a:gd name="connsiteX1" fmla="*/ 672135 w 1341666"/>
                  <a:gd name="connsiteY1" fmla="*/ 0 h 3225231"/>
                  <a:gd name="connsiteX2" fmla="*/ 1341666 w 1341666"/>
                  <a:gd name="connsiteY2" fmla="*/ 3200367 h 3225231"/>
                  <a:gd name="connsiteX3" fmla="*/ 0 w 1341666"/>
                  <a:gd name="connsiteY3" fmla="*/ 3225231 h 3225231"/>
                  <a:gd name="connsiteX0" fmla="*/ 0 w 1525533"/>
                  <a:gd name="connsiteY0" fmla="*/ 3225231 h 3346101"/>
                  <a:gd name="connsiteX1" fmla="*/ 672135 w 1525533"/>
                  <a:gd name="connsiteY1" fmla="*/ 0 h 3346101"/>
                  <a:gd name="connsiteX2" fmla="*/ 1525533 w 1525533"/>
                  <a:gd name="connsiteY2" fmla="*/ 3346101 h 3346101"/>
                  <a:gd name="connsiteX3" fmla="*/ 0 w 1525533"/>
                  <a:gd name="connsiteY3" fmla="*/ 3225231 h 3346101"/>
                  <a:gd name="connsiteX0" fmla="*/ 0 w 1643460"/>
                  <a:gd name="connsiteY0" fmla="*/ 3422585 h 3422585"/>
                  <a:gd name="connsiteX1" fmla="*/ 790062 w 1643460"/>
                  <a:gd name="connsiteY1" fmla="*/ 0 h 3422585"/>
                  <a:gd name="connsiteX2" fmla="*/ 1643460 w 1643460"/>
                  <a:gd name="connsiteY2" fmla="*/ 3346101 h 3422585"/>
                  <a:gd name="connsiteX3" fmla="*/ 0 w 1643460"/>
                  <a:gd name="connsiteY3" fmla="*/ 3422585 h 3422585"/>
                  <a:gd name="connsiteX0" fmla="*/ 0 w 1643460"/>
                  <a:gd name="connsiteY0" fmla="*/ 3415763 h 3415763"/>
                  <a:gd name="connsiteX1" fmla="*/ 91813 w 1643460"/>
                  <a:gd name="connsiteY1" fmla="*/ -1 h 3415763"/>
                  <a:gd name="connsiteX2" fmla="*/ 1643460 w 1643460"/>
                  <a:gd name="connsiteY2" fmla="*/ 3339279 h 3415763"/>
                  <a:gd name="connsiteX3" fmla="*/ 0 w 1643460"/>
                  <a:gd name="connsiteY3" fmla="*/ 3415763 h 341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460" h="3415763">
                    <a:moveTo>
                      <a:pt x="0" y="3415763"/>
                    </a:moveTo>
                    <a:lnTo>
                      <a:pt x="91813" y="-1"/>
                    </a:lnTo>
                    <a:lnTo>
                      <a:pt x="1643460" y="3339279"/>
                    </a:lnTo>
                    <a:lnTo>
                      <a:pt x="0" y="3415763"/>
                    </a:lnTo>
                    <a:close/>
                  </a:path>
                </a:pathLst>
              </a:custGeom>
              <a:solidFill>
                <a:srgbClr val="6D6FC8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14">
                <a:extLst>
                  <a:ext uri="{FF2B5EF4-FFF2-40B4-BE49-F238E27FC236}">
                    <a16:creationId xmlns:a16="http://schemas.microsoft.com/office/drawing/2014/main" id="{B46FB832-227C-4BF6-BFC2-5E0F001D872C}"/>
                  </a:ext>
                </a:extLst>
              </p:cNvPr>
              <p:cNvSpPr/>
              <p:nvPr/>
            </p:nvSpPr>
            <p:spPr>
              <a:xfrm rot="18408409" flipV="1">
                <a:off x="386870" y="672931"/>
                <a:ext cx="992874" cy="1008048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26723-627A-4A68-8847-63F3FCFFB297}"/>
              </a:ext>
            </a:extLst>
          </p:cNvPr>
          <p:cNvSpPr/>
          <p:nvPr userDrawn="1"/>
        </p:nvSpPr>
        <p:spPr>
          <a:xfrm>
            <a:off x="1256543" y="752599"/>
            <a:ext cx="9691790" cy="5352802"/>
          </a:xfrm>
          <a:prstGeom prst="roundRect">
            <a:avLst>
              <a:gd name="adj" fmla="val 38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668E0A-F236-4EAA-855C-8C73B6B5EB05}"/>
              </a:ext>
            </a:extLst>
          </p:cNvPr>
          <p:cNvGrpSpPr/>
          <p:nvPr/>
        </p:nvGrpSpPr>
        <p:grpSpPr>
          <a:xfrm>
            <a:off x="688099" y="258141"/>
            <a:ext cx="10248077" cy="1680253"/>
            <a:chOff x="971962" y="511355"/>
            <a:chExt cx="10248077" cy="168025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E5D2E8-5111-4A00-B33F-D732193E3D8F}"/>
                </a:ext>
              </a:extLst>
            </p:cNvPr>
            <p:cNvSpPr/>
            <p:nvPr/>
          </p:nvSpPr>
          <p:spPr>
            <a:xfrm>
              <a:off x="2186710" y="881143"/>
              <a:ext cx="9033329" cy="468222"/>
            </a:xfrm>
            <a:prstGeom prst="roundRect">
              <a:avLst/>
            </a:prstGeom>
            <a:gradFill>
              <a:gsLst>
                <a:gs pos="0">
                  <a:srgbClr val="DB2F6A"/>
                </a:gs>
                <a:gs pos="63000">
                  <a:srgbClr val="D076B4"/>
                </a:gs>
                <a:gs pos="80000">
                  <a:srgbClr val="B28CCA"/>
                </a:gs>
                <a:gs pos="100000">
                  <a:srgbClr val="956EB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990F670-A2C3-4E42-A1BC-C09C5EBF0E83}"/>
                </a:ext>
              </a:extLst>
            </p:cNvPr>
            <p:cNvGrpSpPr/>
            <p:nvPr/>
          </p:nvGrpSpPr>
          <p:grpSpPr>
            <a:xfrm>
              <a:off x="971962" y="511355"/>
              <a:ext cx="1607696" cy="1680253"/>
              <a:chOff x="379283" y="86189"/>
              <a:chExt cx="1701302" cy="1778083"/>
            </a:xfrm>
          </p:grpSpPr>
          <p:sp>
            <p:nvSpPr>
              <p:cNvPr id="18" name="육각형 17">
                <a:extLst>
                  <a:ext uri="{FF2B5EF4-FFF2-40B4-BE49-F238E27FC236}">
                    <a16:creationId xmlns:a16="http://schemas.microsoft.com/office/drawing/2014/main" id="{D3AA9CF1-2052-4C16-9FEE-63C645B49906}"/>
                  </a:ext>
                </a:extLst>
              </p:cNvPr>
              <p:cNvSpPr/>
              <p:nvPr/>
            </p:nvSpPr>
            <p:spPr>
              <a:xfrm rot="2736376">
                <a:off x="287371" y="208815"/>
                <a:ext cx="1778083" cy="1532831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4">
                <a:extLst>
                  <a:ext uri="{FF2B5EF4-FFF2-40B4-BE49-F238E27FC236}">
                    <a16:creationId xmlns:a16="http://schemas.microsoft.com/office/drawing/2014/main" id="{699155B3-EB10-4EEC-8161-7826AF610174}"/>
                  </a:ext>
                </a:extLst>
              </p:cNvPr>
              <p:cNvSpPr/>
              <p:nvPr/>
            </p:nvSpPr>
            <p:spPr>
              <a:xfrm rot="2006373">
                <a:off x="1095861" y="291493"/>
                <a:ext cx="984724" cy="701862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이등변 삼각형 15">
                <a:extLst>
                  <a:ext uri="{FF2B5EF4-FFF2-40B4-BE49-F238E27FC236}">
                    <a16:creationId xmlns:a16="http://schemas.microsoft.com/office/drawing/2014/main" id="{3111B865-CC6C-4CC3-966C-851AB1FF7E58}"/>
                  </a:ext>
                </a:extLst>
              </p:cNvPr>
              <p:cNvSpPr/>
              <p:nvPr/>
            </p:nvSpPr>
            <p:spPr>
              <a:xfrm rot="17496243">
                <a:off x="1783463" y="628590"/>
                <a:ext cx="182542" cy="379394"/>
              </a:xfrm>
              <a:custGeom>
                <a:avLst/>
                <a:gdLst>
                  <a:gd name="connsiteX0" fmla="*/ 0 w 1335746"/>
                  <a:gd name="connsiteY0" fmla="*/ 3218364 h 3218364"/>
                  <a:gd name="connsiteX1" fmla="*/ 667873 w 1335746"/>
                  <a:gd name="connsiteY1" fmla="*/ 0 h 3218364"/>
                  <a:gd name="connsiteX2" fmla="*/ 1335746 w 1335746"/>
                  <a:gd name="connsiteY2" fmla="*/ 3218364 h 3218364"/>
                  <a:gd name="connsiteX3" fmla="*/ 0 w 1335746"/>
                  <a:gd name="connsiteY3" fmla="*/ 3218364 h 3218364"/>
                  <a:gd name="connsiteX0" fmla="*/ 0 w 1340008"/>
                  <a:gd name="connsiteY0" fmla="*/ 3225231 h 3225231"/>
                  <a:gd name="connsiteX1" fmla="*/ 672135 w 1340008"/>
                  <a:gd name="connsiteY1" fmla="*/ 0 h 3225231"/>
                  <a:gd name="connsiteX2" fmla="*/ 1340008 w 1340008"/>
                  <a:gd name="connsiteY2" fmla="*/ 3218364 h 3225231"/>
                  <a:gd name="connsiteX3" fmla="*/ 0 w 1340008"/>
                  <a:gd name="connsiteY3" fmla="*/ 3225231 h 3225231"/>
                  <a:gd name="connsiteX0" fmla="*/ 0 w 1341666"/>
                  <a:gd name="connsiteY0" fmla="*/ 3225231 h 3225231"/>
                  <a:gd name="connsiteX1" fmla="*/ 672135 w 1341666"/>
                  <a:gd name="connsiteY1" fmla="*/ 0 h 3225231"/>
                  <a:gd name="connsiteX2" fmla="*/ 1341666 w 1341666"/>
                  <a:gd name="connsiteY2" fmla="*/ 3200367 h 3225231"/>
                  <a:gd name="connsiteX3" fmla="*/ 0 w 1341666"/>
                  <a:gd name="connsiteY3" fmla="*/ 3225231 h 3225231"/>
                  <a:gd name="connsiteX0" fmla="*/ 0 w 1525533"/>
                  <a:gd name="connsiteY0" fmla="*/ 3225231 h 3346101"/>
                  <a:gd name="connsiteX1" fmla="*/ 672135 w 1525533"/>
                  <a:gd name="connsiteY1" fmla="*/ 0 h 3346101"/>
                  <a:gd name="connsiteX2" fmla="*/ 1525533 w 1525533"/>
                  <a:gd name="connsiteY2" fmla="*/ 3346101 h 3346101"/>
                  <a:gd name="connsiteX3" fmla="*/ 0 w 1525533"/>
                  <a:gd name="connsiteY3" fmla="*/ 3225231 h 3346101"/>
                  <a:gd name="connsiteX0" fmla="*/ 0 w 1643460"/>
                  <a:gd name="connsiteY0" fmla="*/ 3422585 h 3422585"/>
                  <a:gd name="connsiteX1" fmla="*/ 790062 w 1643460"/>
                  <a:gd name="connsiteY1" fmla="*/ 0 h 3422585"/>
                  <a:gd name="connsiteX2" fmla="*/ 1643460 w 1643460"/>
                  <a:gd name="connsiteY2" fmla="*/ 3346101 h 3422585"/>
                  <a:gd name="connsiteX3" fmla="*/ 0 w 1643460"/>
                  <a:gd name="connsiteY3" fmla="*/ 3422585 h 3422585"/>
                  <a:gd name="connsiteX0" fmla="*/ 0 w 1643460"/>
                  <a:gd name="connsiteY0" fmla="*/ 3415763 h 3415763"/>
                  <a:gd name="connsiteX1" fmla="*/ 91813 w 1643460"/>
                  <a:gd name="connsiteY1" fmla="*/ -1 h 3415763"/>
                  <a:gd name="connsiteX2" fmla="*/ 1643460 w 1643460"/>
                  <a:gd name="connsiteY2" fmla="*/ 3339279 h 3415763"/>
                  <a:gd name="connsiteX3" fmla="*/ 0 w 1643460"/>
                  <a:gd name="connsiteY3" fmla="*/ 3415763 h 341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460" h="3415763">
                    <a:moveTo>
                      <a:pt x="0" y="3415763"/>
                    </a:moveTo>
                    <a:lnTo>
                      <a:pt x="91813" y="-1"/>
                    </a:lnTo>
                    <a:lnTo>
                      <a:pt x="1643460" y="3339279"/>
                    </a:lnTo>
                    <a:lnTo>
                      <a:pt x="0" y="3415763"/>
                    </a:lnTo>
                    <a:close/>
                  </a:path>
                </a:pathLst>
              </a:custGeom>
              <a:solidFill>
                <a:srgbClr val="6D6FC8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14">
                <a:extLst>
                  <a:ext uri="{FF2B5EF4-FFF2-40B4-BE49-F238E27FC236}">
                    <a16:creationId xmlns:a16="http://schemas.microsoft.com/office/drawing/2014/main" id="{B46FB832-227C-4BF6-BFC2-5E0F001D872C}"/>
                  </a:ext>
                </a:extLst>
              </p:cNvPr>
              <p:cNvSpPr/>
              <p:nvPr/>
            </p:nvSpPr>
            <p:spPr>
              <a:xfrm rot="18408409" flipV="1">
                <a:off x="386870" y="672931"/>
                <a:ext cx="992874" cy="1008048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26723-627A-4A68-8847-63F3FCFFB297}"/>
              </a:ext>
            </a:extLst>
          </p:cNvPr>
          <p:cNvSpPr/>
          <p:nvPr/>
        </p:nvSpPr>
        <p:spPr>
          <a:xfrm>
            <a:off x="1250105" y="752599"/>
            <a:ext cx="9691790" cy="5352802"/>
          </a:xfrm>
          <a:prstGeom prst="roundRect">
            <a:avLst>
              <a:gd name="adj" fmla="val 38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4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668E0A-F236-4EAA-855C-8C73B6B5EB05}"/>
              </a:ext>
            </a:extLst>
          </p:cNvPr>
          <p:cNvGrpSpPr/>
          <p:nvPr/>
        </p:nvGrpSpPr>
        <p:grpSpPr>
          <a:xfrm>
            <a:off x="688099" y="258141"/>
            <a:ext cx="10248077" cy="1680253"/>
            <a:chOff x="971962" y="511355"/>
            <a:chExt cx="10248077" cy="168025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E5D2E8-5111-4A00-B33F-D732193E3D8F}"/>
                </a:ext>
              </a:extLst>
            </p:cNvPr>
            <p:cNvSpPr/>
            <p:nvPr/>
          </p:nvSpPr>
          <p:spPr>
            <a:xfrm>
              <a:off x="2186710" y="881143"/>
              <a:ext cx="9033329" cy="468222"/>
            </a:xfrm>
            <a:prstGeom prst="roundRect">
              <a:avLst/>
            </a:prstGeom>
            <a:gradFill>
              <a:gsLst>
                <a:gs pos="0">
                  <a:srgbClr val="DB2F6A"/>
                </a:gs>
                <a:gs pos="63000">
                  <a:srgbClr val="D076B4"/>
                </a:gs>
                <a:gs pos="80000">
                  <a:srgbClr val="B28CCA"/>
                </a:gs>
                <a:gs pos="100000">
                  <a:srgbClr val="956EB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990F670-A2C3-4E42-A1BC-C09C5EBF0E83}"/>
                </a:ext>
              </a:extLst>
            </p:cNvPr>
            <p:cNvGrpSpPr/>
            <p:nvPr/>
          </p:nvGrpSpPr>
          <p:grpSpPr>
            <a:xfrm>
              <a:off x="971962" y="511355"/>
              <a:ext cx="1607696" cy="1680253"/>
              <a:chOff x="379283" y="86189"/>
              <a:chExt cx="1701302" cy="1778083"/>
            </a:xfrm>
          </p:grpSpPr>
          <p:sp>
            <p:nvSpPr>
              <p:cNvPr id="18" name="육각형 17">
                <a:extLst>
                  <a:ext uri="{FF2B5EF4-FFF2-40B4-BE49-F238E27FC236}">
                    <a16:creationId xmlns:a16="http://schemas.microsoft.com/office/drawing/2014/main" id="{D3AA9CF1-2052-4C16-9FEE-63C645B49906}"/>
                  </a:ext>
                </a:extLst>
              </p:cNvPr>
              <p:cNvSpPr/>
              <p:nvPr/>
            </p:nvSpPr>
            <p:spPr>
              <a:xfrm rot="2736376">
                <a:off x="287371" y="208815"/>
                <a:ext cx="1778083" cy="1532831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4">
                <a:extLst>
                  <a:ext uri="{FF2B5EF4-FFF2-40B4-BE49-F238E27FC236}">
                    <a16:creationId xmlns:a16="http://schemas.microsoft.com/office/drawing/2014/main" id="{699155B3-EB10-4EEC-8161-7826AF610174}"/>
                  </a:ext>
                </a:extLst>
              </p:cNvPr>
              <p:cNvSpPr/>
              <p:nvPr/>
            </p:nvSpPr>
            <p:spPr>
              <a:xfrm rot="2006373">
                <a:off x="1095861" y="291493"/>
                <a:ext cx="984724" cy="701862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이등변 삼각형 15">
                <a:extLst>
                  <a:ext uri="{FF2B5EF4-FFF2-40B4-BE49-F238E27FC236}">
                    <a16:creationId xmlns:a16="http://schemas.microsoft.com/office/drawing/2014/main" id="{3111B865-CC6C-4CC3-966C-851AB1FF7E58}"/>
                  </a:ext>
                </a:extLst>
              </p:cNvPr>
              <p:cNvSpPr/>
              <p:nvPr/>
            </p:nvSpPr>
            <p:spPr>
              <a:xfrm rot="17496243">
                <a:off x="1783463" y="628590"/>
                <a:ext cx="182542" cy="379394"/>
              </a:xfrm>
              <a:custGeom>
                <a:avLst/>
                <a:gdLst>
                  <a:gd name="connsiteX0" fmla="*/ 0 w 1335746"/>
                  <a:gd name="connsiteY0" fmla="*/ 3218364 h 3218364"/>
                  <a:gd name="connsiteX1" fmla="*/ 667873 w 1335746"/>
                  <a:gd name="connsiteY1" fmla="*/ 0 h 3218364"/>
                  <a:gd name="connsiteX2" fmla="*/ 1335746 w 1335746"/>
                  <a:gd name="connsiteY2" fmla="*/ 3218364 h 3218364"/>
                  <a:gd name="connsiteX3" fmla="*/ 0 w 1335746"/>
                  <a:gd name="connsiteY3" fmla="*/ 3218364 h 3218364"/>
                  <a:gd name="connsiteX0" fmla="*/ 0 w 1340008"/>
                  <a:gd name="connsiteY0" fmla="*/ 3225231 h 3225231"/>
                  <a:gd name="connsiteX1" fmla="*/ 672135 w 1340008"/>
                  <a:gd name="connsiteY1" fmla="*/ 0 h 3225231"/>
                  <a:gd name="connsiteX2" fmla="*/ 1340008 w 1340008"/>
                  <a:gd name="connsiteY2" fmla="*/ 3218364 h 3225231"/>
                  <a:gd name="connsiteX3" fmla="*/ 0 w 1340008"/>
                  <a:gd name="connsiteY3" fmla="*/ 3225231 h 3225231"/>
                  <a:gd name="connsiteX0" fmla="*/ 0 w 1341666"/>
                  <a:gd name="connsiteY0" fmla="*/ 3225231 h 3225231"/>
                  <a:gd name="connsiteX1" fmla="*/ 672135 w 1341666"/>
                  <a:gd name="connsiteY1" fmla="*/ 0 h 3225231"/>
                  <a:gd name="connsiteX2" fmla="*/ 1341666 w 1341666"/>
                  <a:gd name="connsiteY2" fmla="*/ 3200367 h 3225231"/>
                  <a:gd name="connsiteX3" fmla="*/ 0 w 1341666"/>
                  <a:gd name="connsiteY3" fmla="*/ 3225231 h 3225231"/>
                  <a:gd name="connsiteX0" fmla="*/ 0 w 1525533"/>
                  <a:gd name="connsiteY0" fmla="*/ 3225231 h 3346101"/>
                  <a:gd name="connsiteX1" fmla="*/ 672135 w 1525533"/>
                  <a:gd name="connsiteY1" fmla="*/ 0 h 3346101"/>
                  <a:gd name="connsiteX2" fmla="*/ 1525533 w 1525533"/>
                  <a:gd name="connsiteY2" fmla="*/ 3346101 h 3346101"/>
                  <a:gd name="connsiteX3" fmla="*/ 0 w 1525533"/>
                  <a:gd name="connsiteY3" fmla="*/ 3225231 h 3346101"/>
                  <a:gd name="connsiteX0" fmla="*/ 0 w 1643460"/>
                  <a:gd name="connsiteY0" fmla="*/ 3422585 h 3422585"/>
                  <a:gd name="connsiteX1" fmla="*/ 790062 w 1643460"/>
                  <a:gd name="connsiteY1" fmla="*/ 0 h 3422585"/>
                  <a:gd name="connsiteX2" fmla="*/ 1643460 w 1643460"/>
                  <a:gd name="connsiteY2" fmla="*/ 3346101 h 3422585"/>
                  <a:gd name="connsiteX3" fmla="*/ 0 w 1643460"/>
                  <a:gd name="connsiteY3" fmla="*/ 3422585 h 3422585"/>
                  <a:gd name="connsiteX0" fmla="*/ 0 w 1643460"/>
                  <a:gd name="connsiteY0" fmla="*/ 3415763 h 3415763"/>
                  <a:gd name="connsiteX1" fmla="*/ 91813 w 1643460"/>
                  <a:gd name="connsiteY1" fmla="*/ -1 h 3415763"/>
                  <a:gd name="connsiteX2" fmla="*/ 1643460 w 1643460"/>
                  <a:gd name="connsiteY2" fmla="*/ 3339279 h 3415763"/>
                  <a:gd name="connsiteX3" fmla="*/ 0 w 1643460"/>
                  <a:gd name="connsiteY3" fmla="*/ 3415763 h 341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460" h="3415763">
                    <a:moveTo>
                      <a:pt x="0" y="3415763"/>
                    </a:moveTo>
                    <a:lnTo>
                      <a:pt x="91813" y="-1"/>
                    </a:lnTo>
                    <a:lnTo>
                      <a:pt x="1643460" y="3339279"/>
                    </a:lnTo>
                    <a:lnTo>
                      <a:pt x="0" y="3415763"/>
                    </a:lnTo>
                    <a:close/>
                  </a:path>
                </a:pathLst>
              </a:custGeom>
              <a:solidFill>
                <a:srgbClr val="6D6FC8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14">
                <a:extLst>
                  <a:ext uri="{FF2B5EF4-FFF2-40B4-BE49-F238E27FC236}">
                    <a16:creationId xmlns:a16="http://schemas.microsoft.com/office/drawing/2014/main" id="{B46FB832-227C-4BF6-BFC2-5E0F001D872C}"/>
                  </a:ext>
                </a:extLst>
              </p:cNvPr>
              <p:cNvSpPr/>
              <p:nvPr/>
            </p:nvSpPr>
            <p:spPr>
              <a:xfrm rot="18408409" flipV="1">
                <a:off x="386870" y="672931"/>
                <a:ext cx="992874" cy="1008048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26723-627A-4A68-8847-63F3FCFFB297}"/>
              </a:ext>
            </a:extLst>
          </p:cNvPr>
          <p:cNvSpPr/>
          <p:nvPr/>
        </p:nvSpPr>
        <p:spPr>
          <a:xfrm>
            <a:off x="1250105" y="752599"/>
            <a:ext cx="9691790" cy="5352802"/>
          </a:xfrm>
          <a:prstGeom prst="roundRect">
            <a:avLst>
              <a:gd name="adj" fmla="val 38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4E46C6-2FB0-409C-AB35-8C0E3F5405DE}"/>
              </a:ext>
            </a:extLst>
          </p:cNvPr>
          <p:cNvCxnSpPr>
            <a:cxnSpLocks/>
          </p:cNvCxnSpPr>
          <p:nvPr/>
        </p:nvCxnSpPr>
        <p:spPr>
          <a:xfrm>
            <a:off x="1577555" y="1277582"/>
            <a:ext cx="604863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6AF78C-F080-4CDB-A664-2F75C2EEF770}"/>
              </a:ext>
            </a:extLst>
          </p:cNvPr>
          <p:cNvCxnSpPr>
            <a:cxnSpLocks/>
          </p:cNvCxnSpPr>
          <p:nvPr/>
        </p:nvCxnSpPr>
        <p:spPr>
          <a:xfrm>
            <a:off x="3120218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AEB57-89E8-48FA-9AC1-0122344D876C}"/>
              </a:ext>
            </a:extLst>
          </p:cNvPr>
          <p:cNvCxnSpPr>
            <a:cxnSpLocks/>
          </p:cNvCxnSpPr>
          <p:nvPr/>
        </p:nvCxnSpPr>
        <p:spPr>
          <a:xfrm>
            <a:off x="4549194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6EB86D-EC9B-43DD-879F-3A65C320BE91}"/>
              </a:ext>
            </a:extLst>
          </p:cNvPr>
          <p:cNvCxnSpPr>
            <a:cxnSpLocks/>
          </p:cNvCxnSpPr>
          <p:nvPr/>
        </p:nvCxnSpPr>
        <p:spPr>
          <a:xfrm>
            <a:off x="5962930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ADBC2E-2FC5-4B03-B439-3E28200AE90D}"/>
              </a:ext>
            </a:extLst>
          </p:cNvPr>
          <p:cNvCxnSpPr>
            <a:cxnSpLocks/>
          </p:cNvCxnSpPr>
          <p:nvPr/>
        </p:nvCxnSpPr>
        <p:spPr>
          <a:xfrm>
            <a:off x="7384285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77ADF9-6C61-4213-9B87-293A52E39CEA}"/>
              </a:ext>
            </a:extLst>
          </p:cNvPr>
          <p:cNvGrpSpPr/>
          <p:nvPr userDrawn="1"/>
        </p:nvGrpSpPr>
        <p:grpSpPr>
          <a:xfrm>
            <a:off x="1387063" y="963216"/>
            <a:ext cx="9346029" cy="276999"/>
            <a:chOff x="1668417" y="1008936"/>
            <a:chExt cx="9346029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AB1046-25F7-481D-8A15-03A8F1C65032}"/>
                </a:ext>
              </a:extLst>
            </p:cNvPr>
            <p:cNvSpPr txBox="1"/>
            <p:nvPr/>
          </p:nvSpPr>
          <p:spPr>
            <a:xfrm>
              <a:off x="1668417" y="1008936"/>
              <a:ext cx="959943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634217-680A-426C-B301-53FCA9A337C7}"/>
                </a:ext>
              </a:extLst>
            </p:cNvPr>
            <p:cNvSpPr txBox="1"/>
            <p:nvPr/>
          </p:nvSpPr>
          <p:spPr>
            <a:xfrm>
              <a:off x="329579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SLIDE1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3963E6-E647-4092-BD73-432C0EC43B7B}"/>
                </a:ext>
              </a:extLst>
            </p:cNvPr>
            <p:cNvSpPr txBox="1"/>
            <p:nvPr/>
          </p:nvSpPr>
          <p:spPr>
            <a:xfrm>
              <a:off x="4705448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SLIDE2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8C6001-E79C-477B-BE91-C7BC3AA71455}"/>
                </a:ext>
              </a:extLst>
            </p:cNvPr>
            <p:cNvSpPr txBox="1"/>
            <p:nvPr/>
          </p:nvSpPr>
          <p:spPr>
            <a:xfrm>
              <a:off x="6160788" y="1008936"/>
              <a:ext cx="579005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SLIDE3</a:t>
              </a:r>
              <a:endParaRPr lang="ko-KR" altLang="en-US" sz="1200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2E4DB3-915C-4D36-A690-54698CDB359D}"/>
                </a:ext>
              </a:extLst>
            </p:cNvPr>
            <p:cNvSpPr txBox="1"/>
            <p:nvPr/>
          </p:nvSpPr>
          <p:spPr>
            <a:xfrm>
              <a:off x="7539998" y="1008936"/>
              <a:ext cx="670375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SLIDE4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C1A4BD-64B6-4894-8F5F-54352C4B4A47}"/>
                </a:ext>
              </a:extLst>
            </p:cNvPr>
            <p:cNvSpPr txBox="1"/>
            <p:nvPr userDrawn="1"/>
          </p:nvSpPr>
          <p:spPr>
            <a:xfrm>
              <a:off x="893441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SLIDE5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E8A5E-961F-4DC6-91F5-3D3832A0E3A7}"/>
                </a:ext>
              </a:extLst>
            </p:cNvPr>
            <p:cNvSpPr txBox="1"/>
            <p:nvPr userDrawn="1"/>
          </p:nvSpPr>
          <p:spPr>
            <a:xfrm>
              <a:off x="10344070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SLIDE6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0CD8CC-5B4D-4EC1-BB1E-78A51792341E}"/>
              </a:ext>
            </a:extLst>
          </p:cNvPr>
          <p:cNvCxnSpPr>
            <a:cxnSpLocks/>
          </p:cNvCxnSpPr>
          <p:nvPr userDrawn="1"/>
        </p:nvCxnSpPr>
        <p:spPr>
          <a:xfrm>
            <a:off x="8791721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B0AC83-3E25-43F0-8D10-1F4112A711F5}"/>
              </a:ext>
            </a:extLst>
          </p:cNvPr>
          <p:cNvCxnSpPr>
            <a:cxnSpLocks/>
          </p:cNvCxnSpPr>
          <p:nvPr userDrawn="1"/>
        </p:nvCxnSpPr>
        <p:spPr>
          <a:xfrm>
            <a:off x="10208998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1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668E0A-F236-4EAA-855C-8C73B6B5EB05}"/>
              </a:ext>
            </a:extLst>
          </p:cNvPr>
          <p:cNvGrpSpPr/>
          <p:nvPr/>
        </p:nvGrpSpPr>
        <p:grpSpPr>
          <a:xfrm>
            <a:off x="688099" y="258141"/>
            <a:ext cx="10248077" cy="1680253"/>
            <a:chOff x="971962" y="511355"/>
            <a:chExt cx="10248077" cy="168025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E5D2E8-5111-4A00-B33F-D732193E3D8F}"/>
                </a:ext>
              </a:extLst>
            </p:cNvPr>
            <p:cNvSpPr/>
            <p:nvPr/>
          </p:nvSpPr>
          <p:spPr>
            <a:xfrm>
              <a:off x="2186710" y="881143"/>
              <a:ext cx="9033329" cy="468222"/>
            </a:xfrm>
            <a:prstGeom prst="roundRect">
              <a:avLst/>
            </a:prstGeom>
            <a:gradFill>
              <a:gsLst>
                <a:gs pos="0">
                  <a:srgbClr val="DB2F6A"/>
                </a:gs>
                <a:gs pos="63000">
                  <a:srgbClr val="D076B4"/>
                </a:gs>
                <a:gs pos="80000">
                  <a:srgbClr val="B28CCA"/>
                </a:gs>
                <a:gs pos="100000">
                  <a:srgbClr val="956EB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990F670-A2C3-4E42-A1BC-C09C5EBF0E83}"/>
                </a:ext>
              </a:extLst>
            </p:cNvPr>
            <p:cNvGrpSpPr/>
            <p:nvPr/>
          </p:nvGrpSpPr>
          <p:grpSpPr>
            <a:xfrm>
              <a:off x="971962" y="511355"/>
              <a:ext cx="1607696" cy="1680253"/>
              <a:chOff x="379283" y="86189"/>
              <a:chExt cx="1701302" cy="1778083"/>
            </a:xfrm>
          </p:grpSpPr>
          <p:sp>
            <p:nvSpPr>
              <p:cNvPr id="18" name="육각형 17">
                <a:extLst>
                  <a:ext uri="{FF2B5EF4-FFF2-40B4-BE49-F238E27FC236}">
                    <a16:creationId xmlns:a16="http://schemas.microsoft.com/office/drawing/2014/main" id="{D3AA9CF1-2052-4C16-9FEE-63C645B49906}"/>
                  </a:ext>
                </a:extLst>
              </p:cNvPr>
              <p:cNvSpPr/>
              <p:nvPr/>
            </p:nvSpPr>
            <p:spPr>
              <a:xfrm rot="2736376">
                <a:off x="287371" y="208815"/>
                <a:ext cx="1778083" cy="1532831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4">
                <a:extLst>
                  <a:ext uri="{FF2B5EF4-FFF2-40B4-BE49-F238E27FC236}">
                    <a16:creationId xmlns:a16="http://schemas.microsoft.com/office/drawing/2014/main" id="{699155B3-EB10-4EEC-8161-7826AF610174}"/>
                  </a:ext>
                </a:extLst>
              </p:cNvPr>
              <p:cNvSpPr/>
              <p:nvPr/>
            </p:nvSpPr>
            <p:spPr>
              <a:xfrm rot="2006373">
                <a:off x="1095861" y="291493"/>
                <a:ext cx="984724" cy="701862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이등변 삼각형 15">
                <a:extLst>
                  <a:ext uri="{FF2B5EF4-FFF2-40B4-BE49-F238E27FC236}">
                    <a16:creationId xmlns:a16="http://schemas.microsoft.com/office/drawing/2014/main" id="{3111B865-CC6C-4CC3-966C-851AB1FF7E58}"/>
                  </a:ext>
                </a:extLst>
              </p:cNvPr>
              <p:cNvSpPr/>
              <p:nvPr/>
            </p:nvSpPr>
            <p:spPr>
              <a:xfrm rot="17496243">
                <a:off x="1783463" y="628590"/>
                <a:ext cx="182542" cy="379394"/>
              </a:xfrm>
              <a:custGeom>
                <a:avLst/>
                <a:gdLst>
                  <a:gd name="connsiteX0" fmla="*/ 0 w 1335746"/>
                  <a:gd name="connsiteY0" fmla="*/ 3218364 h 3218364"/>
                  <a:gd name="connsiteX1" fmla="*/ 667873 w 1335746"/>
                  <a:gd name="connsiteY1" fmla="*/ 0 h 3218364"/>
                  <a:gd name="connsiteX2" fmla="*/ 1335746 w 1335746"/>
                  <a:gd name="connsiteY2" fmla="*/ 3218364 h 3218364"/>
                  <a:gd name="connsiteX3" fmla="*/ 0 w 1335746"/>
                  <a:gd name="connsiteY3" fmla="*/ 3218364 h 3218364"/>
                  <a:gd name="connsiteX0" fmla="*/ 0 w 1340008"/>
                  <a:gd name="connsiteY0" fmla="*/ 3225231 h 3225231"/>
                  <a:gd name="connsiteX1" fmla="*/ 672135 w 1340008"/>
                  <a:gd name="connsiteY1" fmla="*/ 0 h 3225231"/>
                  <a:gd name="connsiteX2" fmla="*/ 1340008 w 1340008"/>
                  <a:gd name="connsiteY2" fmla="*/ 3218364 h 3225231"/>
                  <a:gd name="connsiteX3" fmla="*/ 0 w 1340008"/>
                  <a:gd name="connsiteY3" fmla="*/ 3225231 h 3225231"/>
                  <a:gd name="connsiteX0" fmla="*/ 0 w 1341666"/>
                  <a:gd name="connsiteY0" fmla="*/ 3225231 h 3225231"/>
                  <a:gd name="connsiteX1" fmla="*/ 672135 w 1341666"/>
                  <a:gd name="connsiteY1" fmla="*/ 0 h 3225231"/>
                  <a:gd name="connsiteX2" fmla="*/ 1341666 w 1341666"/>
                  <a:gd name="connsiteY2" fmla="*/ 3200367 h 3225231"/>
                  <a:gd name="connsiteX3" fmla="*/ 0 w 1341666"/>
                  <a:gd name="connsiteY3" fmla="*/ 3225231 h 3225231"/>
                  <a:gd name="connsiteX0" fmla="*/ 0 w 1525533"/>
                  <a:gd name="connsiteY0" fmla="*/ 3225231 h 3346101"/>
                  <a:gd name="connsiteX1" fmla="*/ 672135 w 1525533"/>
                  <a:gd name="connsiteY1" fmla="*/ 0 h 3346101"/>
                  <a:gd name="connsiteX2" fmla="*/ 1525533 w 1525533"/>
                  <a:gd name="connsiteY2" fmla="*/ 3346101 h 3346101"/>
                  <a:gd name="connsiteX3" fmla="*/ 0 w 1525533"/>
                  <a:gd name="connsiteY3" fmla="*/ 3225231 h 3346101"/>
                  <a:gd name="connsiteX0" fmla="*/ 0 w 1643460"/>
                  <a:gd name="connsiteY0" fmla="*/ 3422585 h 3422585"/>
                  <a:gd name="connsiteX1" fmla="*/ 790062 w 1643460"/>
                  <a:gd name="connsiteY1" fmla="*/ 0 h 3422585"/>
                  <a:gd name="connsiteX2" fmla="*/ 1643460 w 1643460"/>
                  <a:gd name="connsiteY2" fmla="*/ 3346101 h 3422585"/>
                  <a:gd name="connsiteX3" fmla="*/ 0 w 1643460"/>
                  <a:gd name="connsiteY3" fmla="*/ 3422585 h 3422585"/>
                  <a:gd name="connsiteX0" fmla="*/ 0 w 1643460"/>
                  <a:gd name="connsiteY0" fmla="*/ 3415763 h 3415763"/>
                  <a:gd name="connsiteX1" fmla="*/ 91813 w 1643460"/>
                  <a:gd name="connsiteY1" fmla="*/ -1 h 3415763"/>
                  <a:gd name="connsiteX2" fmla="*/ 1643460 w 1643460"/>
                  <a:gd name="connsiteY2" fmla="*/ 3339279 h 3415763"/>
                  <a:gd name="connsiteX3" fmla="*/ 0 w 1643460"/>
                  <a:gd name="connsiteY3" fmla="*/ 3415763 h 341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460" h="3415763">
                    <a:moveTo>
                      <a:pt x="0" y="3415763"/>
                    </a:moveTo>
                    <a:lnTo>
                      <a:pt x="91813" y="-1"/>
                    </a:lnTo>
                    <a:lnTo>
                      <a:pt x="1643460" y="3339279"/>
                    </a:lnTo>
                    <a:lnTo>
                      <a:pt x="0" y="3415763"/>
                    </a:lnTo>
                    <a:close/>
                  </a:path>
                </a:pathLst>
              </a:custGeom>
              <a:solidFill>
                <a:srgbClr val="6D6FC8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14">
                <a:extLst>
                  <a:ext uri="{FF2B5EF4-FFF2-40B4-BE49-F238E27FC236}">
                    <a16:creationId xmlns:a16="http://schemas.microsoft.com/office/drawing/2014/main" id="{B46FB832-227C-4BF6-BFC2-5E0F001D872C}"/>
                  </a:ext>
                </a:extLst>
              </p:cNvPr>
              <p:cNvSpPr/>
              <p:nvPr/>
            </p:nvSpPr>
            <p:spPr>
              <a:xfrm rot="18408409" flipV="1">
                <a:off x="386870" y="672931"/>
                <a:ext cx="992874" cy="1008048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26723-627A-4A68-8847-63F3FCFFB297}"/>
              </a:ext>
            </a:extLst>
          </p:cNvPr>
          <p:cNvSpPr/>
          <p:nvPr/>
        </p:nvSpPr>
        <p:spPr>
          <a:xfrm>
            <a:off x="1250105" y="752599"/>
            <a:ext cx="9691790" cy="5352802"/>
          </a:xfrm>
          <a:prstGeom prst="roundRect">
            <a:avLst>
              <a:gd name="adj" fmla="val 38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4E46C6-2FB0-409C-AB35-8C0E3F5405DE}"/>
              </a:ext>
            </a:extLst>
          </p:cNvPr>
          <p:cNvCxnSpPr>
            <a:cxnSpLocks/>
          </p:cNvCxnSpPr>
          <p:nvPr/>
        </p:nvCxnSpPr>
        <p:spPr>
          <a:xfrm>
            <a:off x="1577555" y="1277582"/>
            <a:ext cx="604863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6AF78C-F080-4CDB-A664-2F75C2EEF770}"/>
              </a:ext>
            </a:extLst>
          </p:cNvPr>
          <p:cNvCxnSpPr>
            <a:cxnSpLocks/>
          </p:cNvCxnSpPr>
          <p:nvPr/>
        </p:nvCxnSpPr>
        <p:spPr>
          <a:xfrm>
            <a:off x="3120218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AEB57-89E8-48FA-9AC1-0122344D876C}"/>
              </a:ext>
            </a:extLst>
          </p:cNvPr>
          <p:cNvCxnSpPr>
            <a:cxnSpLocks/>
          </p:cNvCxnSpPr>
          <p:nvPr/>
        </p:nvCxnSpPr>
        <p:spPr>
          <a:xfrm>
            <a:off x="4549194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6EB86D-EC9B-43DD-879F-3A65C320BE91}"/>
              </a:ext>
            </a:extLst>
          </p:cNvPr>
          <p:cNvCxnSpPr>
            <a:cxnSpLocks/>
          </p:cNvCxnSpPr>
          <p:nvPr/>
        </p:nvCxnSpPr>
        <p:spPr>
          <a:xfrm>
            <a:off x="5962930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ADBC2E-2FC5-4B03-B439-3E28200AE90D}"/>
              </a:ext>
            </a:extLst>
          </p:cNvPr>
          <p:cNvCxnSpPr>
            <a:cxnSpLocks/>
          </p:cNvCxnSpPr>
          <p:nvPr/>
        </p:nvCxnSpPr>
        <p:spPr>
          <a:xfrm>
            <a:off x="7384285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77ADF9-6C61-4213-9B87-293A52E39CEA}"/>
              </a:ext>
            </a:extLst>
          </p:cNvPr>
          <p:cNvGrpSpPr/>
          <p:nvPr userDrawn="1"/>
        </p:nvGrpSpPr>
        <p:grpSpPr>
          <a:xfrm>
            <a:off x="1387063" y="963216"/>
            <a:ext cx="9346029" cy="276999"/>
            <a:chOff x="1668417" y="1008936"/>
            <a:chExt cx="9346029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AB1046-25F7-481D-8A15-03A8F1C65032}"/>
                </a:ext>
              </a:extLst>
            </p:cNvPr>
            <p:cNvSpPr txBox="1"/>
            <p:nvPr/>
          </p:nvSpPr>
          <p:spPr>
            <a:xfrm>
              <a:off x="1668417" y="1008936"/>
              <a:ext cx="959943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634217-680A-426C-B301-53FCA9A337C7}"/>
                </a:ext>
              </a:extLst>
            </p:cNvPr>
            <p:cNvSpPr txBox="1"/>
            <p:nvPr/>
          </p:nvSpPr>
          <p:spPr>
            <a:xfrm>
              <a:off x="329579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SLIDE1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3963E6-E647-4092-BD73-432C0EC43B7B}"/>
                </a:ext>
              </a:extLst>
            </p:cNvPr>
            <p:cNvSpPr txBox="1"/>
            <p:nvPr/>
          </p:nvSpPr>
          <p:spPr>
            <a:xfrm>
              <a:off x="4705448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SLIDE2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8C6001-E79C-477B-BE91-C7BC3AA71455}"/>
                </a:ext>
              </a:extLst>
            </p:cNvPr>
            <p:cNvSpPr txBox="1"/>
            <p:nvPr/>
          </p:nvSpPr>
          <p:spPr>
            <a:xfrm>
              <a:off x="611510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SLIDE3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2E4DB3-915C-4D36-A690-54698CDB359D}"/>
                </a:ext>
              </a:extLst>
            </p:cNvPr>
            <p:cNvSpPr txBox="1"/>
            <p:nvPr/>
          </p:nvSpPr>
          <p:spPr>
            <a:xfrm>
              <a:off x="7585683" y="1008936"/>
              <a:ext cx="579005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SLIDE4</a:t>
              </a:r>
              <a:endParaRPr lang="ko-KR" altLang="en-US" sz="1200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C1A4BD-64B6-4894-8F5F-54352C4B4A47}"/>
                </a:ext>
              </a:extLst>
            </p:cNvPr>
            <p:cNvSpPr txBox="1"/>
            <p:nvPr userDrawn="1"/>
          </p:nvSpPr>
          <p:spPr>
            <a:xfrm>
              <a:off x="893441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SLIDE5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E8A5E-961F-4DC6-91F5-3D3832A0E3A7}"/>
                </a:ext>
              </a:extLst>
            </p:cNvPr>
            <p:cNvSpPr txBox="1"/>
            <p:nvPr userDrawn="1"/>
          </p:nvSpPr>
          <p:spPr>
            <a:xfrm>
              <a:off x="10344070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SLIDE6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0CD8CC-5B4D-4EC1-BB1E-78A51792341E}"/>
              </a:ext>
            </a:extLst>
          </p:cNvPr>
          <p:cNvCxnSpPr>
            <a:cxnSpLocks/>
          </p:cNvCxnSpPr>
          <p:nvPr userDrawn="1"/>
        </p:nvCxnSpPr>
        <p:spPr>
          <a:xfrm>
            <a:off x="8791721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B0AC83-3E25-43F0-8D10-1F4112A711F5}"/>
              </a:ext>
            </a:extLst>
          </p:cNvPr>
          <p:cNvCxnSpPr>
            <a:cxnSpLocks/>
          </p:cNvCxnSpPr>
          <p:nvPr userDrawn="1"/>
        </p:nvCxnSpPr>
        <p:spPr>
          <a:xfrm>
            <a:off x="10208998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668E0A-F236-4EAA-855C-8C73B6B5EB05}"/>
              </a:ext>
            </a:extLst>
          </p:cNvPr>
          <p:cNvGrpSpPr/>
          <p:nvPr/>
        </p:nvGrpSpPr>
        <p:grpSpPr>
          <a:xfrm>
            <a:off x="688099" y="258141"/>
            <a:ext cx="10248077" cy="1680253"/>
            <a:chOff x="971962" y="511355"/>
            <a:chExt cx="10248077" cy="168025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E5D2E8-5111-4A00-B33F-D732193E3D8F}"/>
                </a:ext>
              </a:extLst>
            </p:cNvPr>
            <p:cNvSpPr/>
            <p:nvPr/>
          </p:nvSpPr>
          <p:spPr>
            <a:xfrm>
              <a:off x="2186710" y="881143"/>
              <a:ext cx="9033329" cy="468222"/>
            </a:xfrm>
            <a:prstGeom prst="roundRect">
              <a:avLst/>
            </a:prstGeom>
            <a:gradFill>
              <a:gsLst>
                <a:gs pos="0">
                  <a:srgbClr val="DB2F6A"/>
                </a:gs>
                <a:gs pos="63000">
                  <a:srgbClr val="D076B4"/>
                </a:gs>
                <a:gs pos="80000">
                  <a:srgbClr val="B28CCA"/>
                </a:gs>
                <a:gs pos="100000">
                  <a:srgbClr val="956EB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990F670-A2C3-4E42-A1BC-C09C5EBF0E83}"/>
                </a:ext>
              </a:extLst>
            </p:cNvPr>
            <p:cNvGrpSpPr/>
            <p:nvPr/>
          </p:nvGrpSpPr>
          <p:grpSpPr>
            <a:xfrm>
              <a:off x="971962" y="511355"/>
              <a:ext cx="1607696" cy="1680253"/>
              <a:chOff x="379283" y="86189"/>
              <a:chExt cx="1701302" cy="1778083"/>
            </a:xfrm>
          </p:grpSpPr>
          <p:sp>
            <p:nvSpPr>
              <p:cNvPr id="18" name="육각형 17">
                <a:extLst>
                  <a:ext uri="{FF2B5EF4-FFF2-40B4-BE49-F238E27FC236}">
                    <a16:creationId xmlns:a16="http://schemas.microsoft.com/office/drawing/2014/main" id="{D3AA9CF1-2052-4C16-9FEE-63C645B49906}"/>
                  </a:ext>
                </a:extLst>
              </p:cNvPr>
              <p:cNvSpPr/>
              <p:nvPr/>
            </p:nvSpPr>
            <p:spPr>
              <a:xfrm rot="2736376">
                <a:off x="287371" y="208815"/>
                <a:ext cx="1778083" cy="1532831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4">
                <a:extLst>
                  <a:ext uri="{FF2B5EF4-FFF2-40B4-BE49-F238E27FC236}">
                    <a16:creationId xmlns:a16="http://schemas.microsoft.com/office/drawing/2014/main" id="{699155B3-EB10-4EEC-8161-7826AF610174}"/>
                  </a:ext>
                </a:extLst>
              </p:cNvPr>
              <p:cNvSpPr/>
              <p:nvPr/>
            </p:nvSpPr>
            <p:spPr>
              <a:xfrm rot="2006373">
                <a:off x="1095861" y="291493"/>
                <a:ext cx="984724" cy="701862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이등변 삼각형 15">
                <a:extLst>
                  <a:ext uri="{FF2B5EF4-FFF2-40B4-BE49-F238E27FC236}">
                    <a16:creationId xmlns:a16="http://schemas.microsoft.com/office/drawing/2014/main" id="{3111B865-CC6C-4CC3-966C-851AB1FF7E58}"/>
                  </a:ext>
                </a:extLst>
              </p:cNvPr>
              <p:cNvSpPr/>
              <p:nvPr/>
            </p:nvSpPr>
            <p:spPr>
              <a:xfrm rot="17496243">
                <a:off x="1783463" y="628590"/>
                <a:ext cx="182542" cy="379394"/>
              </a:xfrm>
              <a:custGeom>
                <a:avLst/>
                <a:gdLst>
                  <a:gd name="connsiteX0" fmla="*/ 0 w 1335746"/>
                  <a:gd name="connsiteY0" fmla="*/ 3218364 h 3218364"/>
                  <a:gd name="connsiteX1" fmla="*/ 667873 w 1335746"/>
                  <a:gd name="connsiteY1" fmla="*/ 0 h 3218364"/>
                  <a:gd name="connsiteX2" fmla="*/ 1335746 w 1335746"/>
                  <a:gd name="connsiteY2" fmla="*/ 3218364 h 3218364"/>
                  <a:gd name="connsiteX3" fmla="*/ 0 w 1335746"/>
                  <a:gd name="connsiteY3" fmla="*/ 3218364 h 3218364"/>
                  <a:gd name="connsiteX0" fmla="*/ 0 w 1340008"/>
                  <a:gd name="connsiteY0" fmla="*/ 3225231 h 3225231"/>
                  <a:gd name="connsiteX1" fmla="*/ 672135 w 1340008"/>
                  <a:gd name="connsiteY1" fmla="*/ 0 h 3225231"/>
                  <a:gd name="connsiteX2" fmla="*/ 1340008 w 1340008"/>
                  <a:gd name="connsiteY2" fmla="*/ 3218364 h 3225231"/>
                  <a:gd name="connsiteX3" fmla="*/ 0 w 1340008"/>
                  <a:gd name="connsiteY3" fmla="*/ 3225231 h 3225231"/>
                  <a:gd name="connsiteX0" fmla="*/ 0 w 1341666"/>
                  <a:gd name="connsiteY0" fmla="*/ 3225231 h 3225231"/>
                  <a:gd name="connsiteX1" fmla="*/ 672135 w 1341666"/>
                  <a:gd name="connsiteY1" fmla="*/ 0 h 3225231"/>
                  <a:gd name="connsiteX2" fmla="*/ 1341666 w 1341666"/>
                  <a:gd name="connsiteY2" fmla="*/ 3200367 h 3225231"/>
                  <a:gd name="connsiteX3" fmla="*/ 0 w 1341666"/>
                  <a:gd name="connsiteY3" fmla="*/ 3225231 h 3225231"/>
                  <a:gd name="connsiteX0" fmla="*/ 0 w 1525533"/>
                  <a:gd name="connsiteY0" fmla="*/ 3225231 h 3346101"/>
                  <a:gd name="connsiteX1" fmla="*/ 672135 w 1525533"/>
                  <a:gd name="connsiteY1" fmla="*/ 0 h 3346101"/>
                  <a:gd name="connsiteX2" fmla="*/ 1525533 w 1525533"/>
                  <a:gd name="connsiteY2" fmla="*/ 3346101 h 3346101"/>
                  <a:gd name="connsiteX3" fmla="*/ 0 w 1525533"/>
                  <a:gd name="connsiteY3" fmla="*/ 3225231 h 3346101"/>
                  <a:gd name="connsiteX0" fmla="*/ 0 w 1643460"/>
                  <a:gd name="connsiteY0" fmla="*/ 3422585 h 3422585"/>
                  <a:gd name="connsiteX1" fmla="*/ 790062 w 1643460"/>
                  <a:gd name="connsiteY1" fmla="*/ 0 h 3422585"/>
                  <a:gd name="connsiteX2" fmla="*/ 1643460 w 1643460"/>
                  <a:gd name="connsiteY2" fmla="*/ 3346101 h 3422585"/>
                  <a:gd name="connsiteX3" fmla="*/ 0 w 1643460"/>
                  <a:gd name="connsiteY3" fmla="*/ 3422585 h 3422585"/>
                  <a:gd name="connsiteX0" fmla="*/ 0 w 1643460"/>
                  <a:gd name="connsiteY0" fmla="*/ 3415763 h 3415763"/>
                  <a:gd name="connsiteX1" fmla="*/ 91813 w 1643460"/>
                  <a:gd name="connsiteY1" fmla="*/ -1 h 3415763"/>
                  <a:gd name="connsiteX2" fmla="*/ 1643460 w 1643460"/>
                  <a:gd name="connsiteY2" fmla="*/ 3339279 h 3415763"/>
                  <a:gd name="connsiteX3" fmla="*/ 0 w 1643460"/>
                  <a:gd name="connsiteY3" fmla="*/ 3415763 h 341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460" h="3415763">
                    <a:moveTo>
                      <a:pt x="0" y="3415763"/>
                    </a:moveTo>
                    <a:lnTo>
                      <a:pt x="91813" y="-1"/>
                    </a:lnTo>
                    <a:lnTo>
                      <a:pt x="1643460" y="3339279"/>
                    </a:lnTo>
                    <a:lnTo>
                      <a:pt x="0" y="3415763"/>
                    </a:lnTo>
                    <a:close/>
                  </a:path>
                </a:pathLst>
              </a:custGeom>
              <a:solidFill>
                <a:srgbClr val="6D6FC8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14">
                <a:extLst>
                  <a:ext uri="{FF2B5EF4-FFF2-40B4-BE49-F238E27FC236}">
                    <a16:creationId xmlns:a16="http://schemas.microsoft.com/office/drawing/2014/main" id="{B46FB832-227C-4BF6-BFC2-5E0F001D872C}"/>
                  </a:ext>
                </a:extLst>
              </p:cNvPr>
              <p:cNvSpPr/>
              <p:nvPr/>
            </p:nvSpPr>
            <p:spPr>
              <a:xfrm rot="18408409" flipV="1">
                <a:off x="386870" y="672931"/>
                <a:ext cx="992874" cy="1008048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26723-627A-4A68-8847-63F3FCFFB297}"/>
              </a:ext>
            </a:extLst>
          </p:cNvPr>
          <p:cNvSpPr/>
          <p:nvPr/>
        </p:nvSpPr>
        <p:spPr>
          <a:xfrm>
            <a:off x="1250105" y="752599"/>
            <a:ext cx="9691790" cy="5352802"/>
          </a:xfrm>
          <a:prstGeom prst="roundRect">
            <a:avLst>
              <a:gd name="adj" fmla="val 38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4E46C6-2FB0-409C-AB35-8C0E3F5405DE}"/>
              </a:ext>
            </a:extLst>
          </p:cNvPr>
          <p:cNvCxnSpPr>
            <a:cxnSpLocks/>
          </p:cNvCxnSpPr>
          <p:nvPr/>
        </p:nvCxnSpPr>
        <p:spPr>
          <a:xfrm>
            <a:off x="1577555" y="1277582"/>
            <a:ext cx="604863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6AF78C-F080-4CDB-A664-2F75C2EEF770}"/>
              </a:ext>
            </a:extLst>
          </p:cNvPr>
          <p:cNvCxnSpPr>
            <a:cxnSpLocks/>
          </p:cNvCxnSpPr>
          <p:nvPr/>
        </p:nvCxnSpPr>
        <p:spPr>
          <a:xfrm>
            <a:off x="3120218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AEB57-89E8-48FA-9AC1-0122344D876C}"/>
              </a:ext>
            </a:extLst>
          </p:cNvPr>
          <p:cNvCxnSpPr>
            <a:cxnSpLocks/>
          </p:cNvCxnSpPr>
          <p:nvPr/>
        </p:nvCxnSpPr>
        <p:spPr>
          <a:xfrm>
            <a:off x="4549194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6EB86D-EC9B-43DD-879F-3A65C320BE91}"/>
              </a:ext>
            </a:extLst>
          </p:cNvPr>
          <p:cNvCxnSpPr>
            <a:cxnSpLocks/>
          </p:cNvCxnSpPr>
          <p:nvPr/>
        </p:nvCxnSpPr>
        <p:spPr>
          <a:xfrm>
            <a:off x="5962930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ADBC2E-2FC5-4B03-B439-3E28200AE90D}"/>
              </a:ext>
            </a:extLst>
          </p:cNvPr>
          <p:cNvCxnSpPr>
            <a:cxnSpLocks/>
          </p:cNvCxnSpPr>
          <p:nvPr/>
        </p:nvCxnSpPr>
        <p:spPr>
          <a:xfrm>
            <a:off x="7384285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77ADF9-6C61-4213-9B87-293A52E39CEA}"/>
              </a:ext>
            </a:extLst>
          </p:cNvPr>
          <p:cNvGrpSpPr/>
          <p:nvPr userDrawn="1"/>
        </p:nvGrpSpPr>
        <p:grpSpPr>
          <a:xfrm>
            <a:off x="1387063" y="963216"/>
            <a:ext cx="9346029" cy="276999"/>
            <a:chOff x="1668417" y="1008936"/>
            <a:chExt cx="9346029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AB1046-25F7-481D-8A15-03A8F1C65032}"/>
                </a:ext>
              </a:extLst>
            </p:cNvPr>
            <p:cNvSpPr txBox="1"/>
            <p:nvPr/>
          </p:nvSpPr>
          <p:spPr>
            <a:xfrm>
              <a:off x="1668417" y="1008936"/>
              <a:ext cx="959943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634217-680A-426C-B301-53FCA9A337C7}"/>
                </a:ext>
              </a:extLst>
            </p:cNvPr>
            <p:cNvSpPr txBox="1"/>
            <p:nvPr/>
          </p:nvSpPr>
          <p:spPr>
            <a:xfrm>
              <a:off x="329579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SLIDE1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3963E6-E647-4092-BD73-432C0EC43B7B}"/>
                </a:ext>
              </a:extLst>
            </p:cNvPr>
            <p:cNvSpPr txBox="1"/>
            <p:nvPr/>
          </p:nvSpPr>
          <p:spPr>
            <a:xfrm>
              <a:off x="4705448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SLIDE2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8C6001-E79C-477B-BE91-C7BC3AA71455}"/>
                </a:ext>
              </a:extLst>
            </p:cNvPr>
            <p:cNvSpPr txBox="1"/>
            <p:nvPr/>
          </p:nvSpPr>
          <p:spPr>
            <a:xfrm>
              <a:off x="611510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SLIDE3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2E4DB3-915C-4D36-A690-54698CDB359D}"/>
                </a:ext>
              </a:extLst>
            </p:cNvPr>
            <p:cNvSpPr txBox="1"/>
            <p:nvPr/>
          </p:nvSpPr>
          <p:spPr>
            <a:xfrm>
              <a:off x="7539998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SLIDE4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C1A4BD-64B6-4894-8F5F-54352C4B4A47}"/>
                </a:ext>
              </a:extLst>
            </p:cNvPr>
            <p:cNvSpPr txBox="1"/>
            <p:nvPr userDrawn="1"/>
          </p:nvSpPr>
          <p:spPr>
            <a:xfrm>
              <a:off x="8980098" y="1008936"/>
              <a:ext cx="579005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SLIDE5</a:t>
              </a:r>
              <a:endParaRPr lang="ko-KR" altLang="en-US" sz="1200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E8A5E-961F-4DC6-91F5-3D3832A0E3A7}"/>
                </a:ext>
              </a:extLst>
            </p:cNvPr>
            <p:cNvSpPr txBox="1"/>
            <p:nvPr userDrawn="1"/>
          </p:nvSpPr>
          <p:spPr>
            <a:xfrm>
              <a:off x="10344070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SLIDE6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0CD8CC-5B4D-4EC1-BB1E-78A51792341E}"/>
              </a:ext>
            </a:extLst>
          </p:cNvPr>
          <p:cNvCxnSpPr>
            <a:cxnSpLocks/>
          </p:cNvCxnSpPr>
          <p:nvPr userDrawn="1"/>
        </p:nvCxnSpPr>
        <p:spPr>
          <a:xfrm>
            <a:off x="8791721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B0AC83-3E25-43F0-8D10-1F4112A711F5}"/>
              </a:ext>
            </a:extLst>
          </p:cNvPr>
          <p:cNvCxnSpPr>
            <a:cxnSpLocks/>
          </p:cNvCxnSpPr>
          <p:nvPr userDrawn="1"/>
        </p:nvCxnSpPr>
        <p:spPr>
          <a:xfrm>
            <a:off x="10208998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668E0A-F236-4EAA-855C-8C73B6B5EB05}"/>
              </a:ext>
            </a:extLst>
          </p:cNvPr>
          <p:cNvGrpSpPr/>
          <p:nvPr/>
        </p:nvGrpSpPr>
        <p:grpSpPr>
          <a:xfrm>
            <a:off x="688099" y="258141"/>
            <a:ext cx="10248077" cy="1680253"/>
            <a:chOff x="971962" y="511355"/>
            <a:chExt cx="10248077" cy="168025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E5D2E8-5111-4A00-B33F-D732193E3D8F}"/>
                </a:ext>
              </a:extLst>
            </p:cNvPr>
            <p:cNvSpPr/>
            <p:nvPr/>
          </p:nvSpPr>
          <p:spPr>
            <a:xfrm>
              <a:off x="2186710" y="881143"/>
              <a:ext cx="9033329" cy="468222"/>
            </a:xfrm>
            <a:prstGeom prst="roundRect">
              <a:avLst/>
            </a:prstGeom>
            <a:gradFill>
              <a:gsLst>
                <a:gs pos="0">
                  <a:srgbClr val="DB2F6A"/>
                </a:gs>
                <a:gs pos="63000">
                  <a:srgbClr val="D076B4"/>
                </a:gs>
                <a:gs pos="80000">
                  <a:srgbClr val="B28CCA"/>
                </a:gs>
                <a:gs pos="100000">
                  <a:srgbClr val="956EB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990F670-A2C3-4E42-A1BC-C09C5EBF0E83}"/>
                </a:ext>
              </a:extLst>
            </p:cNvPr>
            <p:cNvGrpSpPr/>
            <p:nvPr/>
          </p:nvGrpSpPr>
          <p:grpSpPr>
            <a:xfrm>
              <a:off x="971962" y="511355"/>
              <a:ext cx="1607696" cy="1680253"/>
              <a:chOff x="379283" y="86189"/>
              <a:chExt cx="1701302" cy="1778083"/>
            </a:xfrm>
          </p:grpSpPr>
          <p:sp>
            <p:nvSpPr>
              <p:cNvPr id="18" name="육각형 17">
                <a:extLst>
                  <a:ext uri="{FF2B5EF4-FFF2-40B4-BE49-F238E27FC236}">
                    <a16:creationId xmlns:a16="http://schemas.microsoft.com/office/drawing/2014/main" id="{D3AA9CF1-2052-4C16-9FEE-63C645B49906}"/>
                  </a:ext>
                </a:extLst>
              </p:cNvPr>
              <p:cNvSpPr/>
              <p:nvPr/>
            </p:nvSpPr>
            <p:spPr>
              <a:xfrm rot="2736376">
                <a:off x="287371" y="208815"/>
                <a:ext cx="1778083" cy="1532831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4">
                <a:extLst>
                  <a:ext uri="{FF2B5EF4-FFF2-40B4-BE49-F238E27FC236}">
                    <a16:creationId xmlns:a16="http://schemas.microsoft.com/office/drawing/2014/main" id="{699155B3-EB10-4EEC-8161-7826AF610174}"/>
                  </a:ext>
                </a:extLst>
              </p:cNvPr>
              <p:cNvSpPr/>
              <p:nvPr/>
            </p:nvSpPr>
            <p:spPr>
              <a:xfrm rot="2006373">
                <a:off x="1095861" y="291493"/>
                <a:ext cx="984724" cy="701862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이등변 삼각형 15">
                <a:extLst>
                  <a:ext uri="{FF2B5EF4-FFF2-40B4-BE49-F238E27FC236}">
                    <a16:creationId xmlns:a16="http://schemas.microsoft.com/office/drawing/2014/main" id="{3111B865-CC6C-4CC3-966C-851AB1FF7E58}"/>
                  </a:ext>
                </a:extLst>
              </p:cNvPr>
              <p:cNvSpPr/>
              <p:nvPr/>
            </p:nvSpPr>
            <p:spPr>
              <a:xfrm rot="17496243">
                <a:off x="1783463" y="628590"/>
                <a:ext cx="182542" cy="379394"/>
              </a:xfrm>
              <a:custGeom>
                <a:avLst/>
                <a:gdLst>
                  <a:gd name="connsiteX0" fmla="*/ 0 w 1335746"/>
                  <a:gd name="connsiteY0" fmla="*/ 3218364 h 3218364"/>
                  <a:gd name="connsiteX1" fmla="*/ 667873 w 1335746"/>
                  <a:gd name="connsiteY1" fmla="*/ 0 h 3218364"/>
                  <a:gd name="connsiteX2" fmla="*/ 1335746 w 1335746"/>
                  <a:gd name="connsiteY2" fmla="*/ 3218364 h 3218364"/>
                  <a:gd name="connsiteX3" fmla="*/ 0 w 1335746"/>
                  <a:gd name="connsiteY3" fmla="*/ 3218364 h 3218364"/>
                  <a:gd name="connsiteX0" fmla="*/ 0 w 1340008"/>
                  <a:gd name="connsiteY0" fmla="*/ 3225231 h 3225231"/>
                  <a:gd name="connsiteX1" fmla="*/ 672135 w 1340008"/>
                  <a:gd name="connsiteY1" fmla="*/ 0 h 3225231"/>
                  <a:gd name="connsiteX2" fmla="*/ 1340008 w 1340008"/>
                  <a:gd name="connsiteY2" fmla="*/ 3218364 h 3225231"/>
                  <a:gd name="connsiteX3" fmla="*/ 0 w 1340008"/>
                  <a:gd name="connsiteY3" fmla="*/ 3225231 h 3225231"/>
                  <a:gd name="connsiteX0" fmla="*/ 0 w 1341666"/>
                  <a:gd name="connsiteY0" fmla="*/ 3225231 h 3225231"/>
                  <a:gd name="connsiteX1" fmla="*/ 672135 w 1341666"/>
                  <a:gd name="connsiteY1" fmla="*/ 0 h 3225231"/>
                  <a:gd name="connsiteX2" fmla="*/ 1341666 w 1341666"/>
                  <a:gd name="connsiteY2" fmla="*/ 3200367 h 3225231"/>
                  <a:gd name="connsiteX3" fmla="*/ 0 w 1341666"/>
                  <a:gd name="connsiteY3" fmla="*/ 3225231 h 3225231"/>
                  <a:gd name="connsiteX0" fmla="*/ 0 w 1525533"/>
                  <a:gd name="connsiteY0" fmla="*/ 3225231 h 3346101"/>
                  <a:gd name="connsiteX1" fmla="*/ 672135 w 1525533"/>
                  <a:gd name="connsiteY1" fmla="*/ 0 h 3346101"/>
                  <a:gd name="connsiteX2" fmla="*/ 1525533 w 1525533"/>
                  <a:gd name="connsiteY2" fmla="*/ 3346101 h 3346101"/>
                  <a:gd name="connsiteX3" fmla="*/ 0 w 1525533"/>
                  <a:gd name="connsiteY3" fmla="*/ 3225231 h 3346101"/>
                  <a:gd name="connsiteX0" fmla="*/ 0 w 1643460"/>
                  <a:gd name="connsiteY0" fmla="*/ 3422585 h 3422585"/>
                  <a:gd name="connsiteX1" fmla="*/ 790062 w 1643460"/>
                  <a:gd name="connsiteY1" fmla="*/ 0 h 3422585"/>
                  <a:gd name="connsiteX2" fmla="*/ 1643460 w 1643460"/>
                  <a:gd name="connsiteY2" fmla="*/ 3346101 h 3422585"/>
                  <a:gd name="connsiteX3" fmla="*/ 0 w 1643460"/>
                  <a:gd name="connsiteY3" fmla="*/ 3422585 h 3422585"/>
                  <a:gd name="connsiteX0" fmla="*/ 0 w 1643460"/>
                  <a:gd name="connsiteY0" fmla="*/ 3415763 h 3415763"/>
                  <a:gd name="connsiteX1" fmla="*/ 91813 w 1643460"/>
                  <a:gd name="connsiteY1" fmla="*/ -1 h 3415763"/>
                  <a:gd name="connsiteX2" fmla="*/ 1643460 w 1643460"/>
                  <a:gd name="connsiteY2" fmla="*/ 3339279 h 3415763"/>
                  <a:gd name="connsiteX3" fmla="*/ 0 w 1643460"/>
                  <a:gd name="connsiteY3" fmla="*/ 3415763 h 341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460" h="3415763">
                    <a:moveTo>
                      <a:pt x="0" y="3415763"/>
                    </a:moveTo>
                    <a:lnTo>
                      <a:pt x="91813" y="-1"/>
                    </a:lnTo>
                    <a:lnTo>
                      <a:pt x="1643460" y="3339279"/>
                    </a:lnTo>
                    <a:lnTo>
                      <a:pt x="0" y="3415763"/>
                    </a:lnTo>
                    <a:close/>
                  </a:path>
                </a:pathLst>
              </a:custGeom>
              <a:solidFill>
                <a:srgbClr val="6D6FC8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14">
                <a:extLst>
                  <a:ext uri="{FF2B5EF4-FFF2-40B4-BE49-F238E27FC236}">
                    <a16:creationId xmlns:a16="http://schemas.microsoft.com/office/drawing/2014/main" id="{B46FB832-227C-4BF6-BFC2-5E0F001D872C}"/>
                  </a:ext>
                </a:extLst>
              </p:cNvPr>
              <p:cNvSpPr/>
              <p:nvPr/>
            </p:nvSpPr>
            <p:spPr>
              <a:xfrm rot="18408409" flipV="1">
                <a:off x="386870" y="672931"/>
                <a:ext cx="992874" cy="1008048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F26723-627A-4A68-8847-63F3FCFFB297}"/>
              </a:ext>
            </a:extLst>
          </p:cNvPr>
          <p:cNvSpPr/>
          <p:nvPr/>
        </p:nvSpPr>
        <p:spPr>
          <a:xfrm>
            <a:off x="1250105" y="752599"/>
            <a:ext cx="9691790" cy="5352802"/>
          </a:xfrm>
          <a:prstGeom prst="roundRect">
            <a:avLst>
              <a:gd name="adj" fmla="val 38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4E46C6-2FB0-409C-AB35-8C0E3F5405DE}"/>
              </a:ext>
            </a:extLst>
          </p:cNvPr>
          <p:cNvCxnSpPr>
            <a:cxnSpLocks/>
          </p:cNvCxnSpPr>
          <p:nvPr/>
        </p:nvCxnSpPr>
        <p:spPr>
          <a:xfrm>
            <a:off x="1577555" y="1277582"/>
            <a:ext cx="604863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6AF78C-F080-4CDB-A664-2F75C2EEF770}"/>
              </a:ext>
            </a:extLst>
          </p:cNvPr>
          <p:cNvCxnSpPr>
            <a:cxnSpLocks/>
          </p:cNvCxnSpPr>
          <p:nvPr/>
        </p:nvCxnSpPr>
        <p:spPr>
          <a:xfrm>
            <a:off x="3120218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AEB57-89E8-48FA-9AC1-0122344D876C}"/>
              </a:ext>
            </a:extLst>
          </p:cNvPr>
          <p:cNvCxnSpPr>
            <a:cxnSpLocks/>
          </p:cNvCxnSpPr>
          <p:nvPr/>
        </p:nvCxnSpPr>
        <p:spPr>
          <a:xfrm>
            <a:off x="4549194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6EB86D-EC9B-43DD-879F-3A65C320BE91}"/>
              </a:ext>
            </a:extLst>
          </p:cNvPr>
          <p:cNvCxnSpPr>
            <a:cxnSpLocks/>
          </p:cNvCxnSpPr>
          <p:nvPr/>
        </p:nvCxnSpPr>
        <p:spPr>
          <a:xfrm>
            <a:off x="5962930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ADBC2E-2FC5-4B03-B439-3E28200AE90D}"/>
              </a:ext>
            </a:extLst>
          </p:cNvPr>
          <p:cNvCxnSpPr>
            <a:cxnSpLocks/>
          </p:cNvCxnSpPr>
          <p:nvPr/>
        </p:nvCxnSpPr>
        <p:spPr>
          <a:xfrm>
            <a:off x="7384285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77ADF9-6C61-4213-9B87-293A52E39CEA}"/>
              </a:ext>
            </a:extLst>
          </p:cNvPr>
          <p:cNvGrpSpPr/>
          <p:nvPr userDrawn="1"/>
        </p:nvGrpSpPr>
        <p:grpSpPr>
          <a:xfrm>
            <a:off x="1387063" y="963216"/>
            <a:ext cx="9300343" cy="276999"/>
            <a:chOff x="1668417" y="1008936"/>
            <a:chExt cx="9300343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AB1046-25F7-481D-8A15-03A8F1C65032}"/>
                </a:ext>
              </a:extLst>
            </p:cNvPr>
            <p:cNvSpPr txBox="1"/>
            <p:nvPr/>
          </p:nvSpPr>
          <p:spPr>
            <a:xfrm>
              <a:off x="1668417" y="1008936"/>
              <a:ext cx="959943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634217-680A-426C-B301-53FCA9A337C7}"/>
                </a:ext>
              </a:extLst>
            </p:cNvPr>
            <p:cNvSpPr txBox="1"/>
            <p:nvPr/>
          </p:nvSpPr>
          <p:spPr>
            <a:xfrm>
              <a:off x="329579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SLIDE1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3963E6-E647-4092-BD73-432C0EC43B7B}"/>
                </a:ext>
              </a:extLst>
            </p:cNvPr>
            <p:cNvSpPr txBox="1"/>
            <p:nvPr/>
          </p:nvSpPr>
          <p:spPr>
            <a:xfrm>
              <a:off x="4705448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SLIDE2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8C6001-E79C-477B-BE91-C7BC3AA71455}"/>
                </a:ext>
              </a:extLst>
            </p:cNvPr>
            <p:cNvSpPr txBox="1"/>
            <p:nvPr/>
          </p:nvSpPr>
          <p:spPr>
            <a:xfrm>
              <a:off x="611510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SLIDE3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2E4DB3-915C-4D36-A690-54698CDB359D}"/>
                </a:ext>
              </a:extLst>
            </p:cNvPr>
            <p:cNvSpPr txBox="1"/>
            <p:nvPr/>
          </p:nvSpPr>
          <p:spPr>
            <a:xfrm>
              <a:off x="7539998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SLIDE4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C1A4BD-64B6-4894-8F5F-54352C4B4A47}"/>
                </a:ext>
              </a:extLst>
            </p:cNvPr>
            <p:cNvSpPr txBox="1"/>
            <p:nvPr userDrawn="1"/>
          </p:nvSpPr>
          <p:spPr>
            <a:xfrm>
              <a:off x="8934413" y="1008936"/>
              <a:ext cx="670376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SLIDE5</a:t>
              </a:r>
              <a:endParaRPr lang="ko-KR" alt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E8A5E-961F-4DC6-91F5-3D3832A0E3A7}"/>
                </a:ext>
              </a:extLst>
            </p:cNvPr>
            <p:cNvSpPr txBox="1"/>
            <p:nvPr userDrawn="1"/>
          </p:nvSpPr>
          <p:spPr>
            <a:xfrm>
              <a:off x="10389755" y="1008936"/>
              <a:ext cx="579005" cy="276999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kern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SLIDE6</a:t>
              </a:r>
              <a:endParaRPr lang="ko-KR" altLang="en-US" sz="1200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0CD8CC-5B4D-4EC1-BB1E-78A51792341E}"/>
              </a:ext>
            </a:extLst>
          </p:cNvPr>
          <p:cNvCxnSpPr>
            <a:cxnSpLocks/>
          </p:cNvCxnSpPr>
          <p:nvPr userDrawn="1"/>
        </p:nvCxnSpPr>
        <p:spPr>
          <a:xfrm>
            <a:off x="8791721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B0AC83-3E25-43F0-8D10-1F4112A711F5}"/>
              </a:ext>
            </a:extLst>
          </p:cNvPr>
          <p:cNvCxnSpPr>
            <a:cxnSpLocks/>
          </p:cNvCxnSpPr>
          <p:nvPr userDrawn="1"/>
        </p:nvCxnSpPr>
        <p:spPr>
          <a:xfrm>
            <a:off x="10208998" y="1277582"/>
            <a:ext cx="393050" cy="0"/>
          </a:xfrm>
          <a:prstGeom prst="lin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7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18247-BEF9-49B9-9815-04E5D238F54A}"/>
              </a:ext>
            </a:extLst>
          </p:cNvPr>
          <p:cNvSpPr txBox="1"/>
          <p:nvPr/>
        </p:nvSpPr>
        <p:spPr>
          <a:xfrm>
            <a:off x="3198418" y="2837173"/>
            <a:ext cx="5795176" cy="92333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150" dirty="0">
                <a:gradFill>
                  <a:gsLst>
                    <a:gs pos="0">
                      <a:srgbClr val="DB2F6A"/>
                    </a:gs>
                    <a:gs pos="36000">
                      <a:srgbClr val="D076B4"/>
                    </a:gs>
                    <a:gs pos="54000">
                      <a:srgbClr val="9962B2"/>
                    </a:gs>
                    <a:gs pos="69000">
                      <a:srgbClr val="7D4398"/>
                    </a:gs>
                  </a:gsLst>
                  <a:lin ang="5400000" scaled="1"/>
                </a:gradFill>
                <a:latin typeface="+mj-ea"/>
                <a:ea typeface="+mj-ea"/>
              </a:rPr>
              <a:t>재고관리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B30A4-5E89-4379-9D30-E1D429526B77}"/>
              </a:ext>
            </a:extLst>
          </p:cNvPr>
          <p:cNvSpPr txBox="1"/>
          <p:nvPr/>
        </p:nvSpPr>
        <p:spPr>
          <a:xfrm>
            <a:off x="2715623" y="2507189"/>
            <a:ext cx="4474302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+mj-lt"/>
                <a:ea typeface="맑은 고딕" panose="020B0503020000020004" pitchFamily="50" charset="-127"/>
              </a:rPr>
              <a:t>쉽게 사용할 수 있고 정보 안정성이 높은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F4276B-3677-48C4-92D1-0E89AF0AB7F7}"/>
              </a:ext>
            </a:extLst>
          </p:cNvPr>
          <p:cNvGrpSpPr/>
          <p:nvPr/>
        </p:nvGrpSpPr>
        <p:grpSpPr>
          <a:xfrm>
            <a:off x="937725" y="5415280"/>
            <a:ext cx="10316551" cy="1442720"/>
            <a:chOff x="1902355" y="5686616"/>
            <a:chExt cx="8376291" cy="11713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2C47D4-63AF-48EB-8CF3-DB9895D3A0E1}"/>
                </a:ext>
              </a:extLst>
            </p:cNvPr>
            <p:cNvSpPr/>
            <p:nvPr/>
          </p:nvSpPr>
          <p:spPr>
            <a:xfrm>
              <a:off x="3311810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AE25CB-1B9D-460C-A5E2-80F91784C3BD}"/>
                </a:ext>
              </a:extLst>
            </p:cNvPr>
            <p:cNvSpPr/>
            <p:nvPr/>
          </p:nvSpPr>
          <p:spPr>
            <a:xfrm>
              <a:off x="3311810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F00CBA-DEC3-4B4C-BE20-578BFE504411}"/>
                </a:ext>
              </a:extLst>
            </p:cNvPr>
            <p:cNvSpPr/>
            <p:nvPr/>
          </p:nvSpPr>
          <p:spPr>
            <a:xfrm>
              <a:off x="3311810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EB8F95-53D2-4494-B80D-AF9336BE197E}"/>
                </a:ext>
              </a:extLst>
            </p:cNvPr>
            <p:cNvSpPr/>
            <p:nvPr/>
          </p:nvSpPr>
          <p:spPr>
            <a:xfrm>
              <a:off x="3785295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98B570-1E1C-4DB9-8B53-1EFAF951BD12}"/>
                </a:ext>
              </a:extLst>
            </p:cNvPr>
            <p:cNvSpPr/>
            <p:nvPr/>
          </p:nvSpPr>
          <p:spPr>
            <a:xfrm>
              <a:off x="3785295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47D700B-815C-480C-9EA9-2EBE2EDE1396}"/>
                </a:ext>
              </a:extLst>
            </p:cNvPr>
            <p:cNvSpPr/>
            <p:nvPr/>
          </p:nvSpPr>
          <p:spPr>
            <a:xfrm>
              <a:off x="3785295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8A406B-2C86-41B1-A6CC-7B42C3FCFE5B}"/>
                </a:ext>
              </a:extLst>
            </p:cNvPr>
            <p:cNvSpPr/>
            <p:nvPr/>
          </p:nvSpPr>
          <p:spPr>
            <a:xfrm>
              <a:off x="4258780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D33BFFF-1263-4D22-8025-52F8AACDC87F}"/>
                </a:ext>
              </a:extLst>
            </p:cNvPr>
            <p:cNvSpPr/>
            <p:nvPr/>
          </p:nvSpPr>
          <p:spPr>
            <a:xfrm>
              <a:off x="4258780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77B7F96-9C44-4DE0-AF1E-669386E9B090}"/>
                </a:ext>
              </a:extLst>
            </p:cNvPr>
            <p:cNvSpPr/>
            <p:nvPr/>
          </p:nvSpPr>
          <p:spPr>
            <a:xfrm>
              <a:off x="4258780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80284B-AD0D-4AF5-A0A5-7280AC0EB97D}"/>
                </a:ext>
              </a:extLst>
            </p:cNvPr>
            <p:cNvSpPr/>
            <p:nvPr/>
          </p:nvSpPr>
          <p:spPr>
            <a:xfrm>
              <a:off x="4732265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604F60-8558-4B60-AE44-642C228E2759}"/>
                </a:ext>
              </a:extLst>
            </p:cNvPr>
            <p:cNvSpPr/>
            <p:nvPr/>
          </p:nvSpPr>
          <p:spPr>
            <a:xfrm>
              <a:off x="5205750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6D6631-32E0-499B-A065-199BC279EAEA}"/>
                </a:ext>
              </a:extLst>
            </p:cNvPr>
            <p:cNvSpPr/>
            <p:nvPr/>
          </p:nvSpPr>
          <p:spPr>
            <a:xfrm>
              <a:off x="5205750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84CE430-3151-4508-8125-0800E74D2DF6}"/>
                </a:ext>
              </a:extLst>
            </p:cNvPr>
            <p:cNvSpPr/>
            <p:nvPr/>
          </p:nvSpPr>
          <p:spPr>
            <a:xfrm>
              <a:off x="5205750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696E62-B9A6-4FD2-96F9-505B49AC311D}"/>
                </a:ext>
              </a:extLst>
            </p:cNvPr>
            <p:cNvSpPr/>
            <p:nvPr/>
          </p:nvSpPr>
          <p:spPr>
            <a:xfrm>
              <a:off x="5679235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98B882-AA65-4222-A841-714F234550A3}"/>
                </a:ext>
              </a:extLst>
            </p:cNvPr>
            <p:cNvSpPr/>
            <p:nvPr/>
          </p:nvSpPr>
          <p:spPr>
            <a:xfrm>
              <a:off x="5679235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60040E-89BC-4FB6-AA9F-45E26D0AADC4}"/>
                </a:ext>
              </a:extLst>
            </p:cNvPr>
            <p:cNvSpPr/>
            <p:nvPr/>
          </p:nvSpPr>
          <p:spPr>
            <a:xfrm>
              <a:off x="5679235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F2789F-0176-47BC-8D7E-A289C2ED06CB}"/>
                </a:ext>
              </a:extLst>
            </p:cNvPr>
            <p:cNvSpPr/>
            <p:nvPr/>
          </p:nvSpPr>
          <p:spPr>
            <a:xfrm>
              <a:off x="6152720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C34288-5ADC-4EA0-B34A-A7B14C0D1101}"/>
                </a:ext>
              </a:extLst>
            </p:cNvPr>
            <p:cNvSpPr/>
            <p:nvPr/>
          </p:nvSpPr>
          <p:spPr>
            <a:xfrm>
              <a:off x="6152720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F734D2-BB0E-4C2C-8890-46DA464E4A31}"/>
                </a:ext>
              </a:extLst>
            </p:cNvPr>
            <p:cNvSpPr/>
            <p:nvPr/>
          </p:nvSpPr>
          <p:spPr>
            <a:xfrm>
              <a:off x="6152720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7F5BBF-6687-480A-92B5-E00F68365F1A}"/>
                </a:ext>
              </a:extLst>
            </p:cNvPr>
            <p:cNvSpPr/>
            <p:nvPr/>
          </p:nvSpPr>
          <p:spPr>
            <a:xfrm>
              <a:off x="3785295" y="6095984"/>
              <a:ext cx="360046" cy="152896"/>
            </a:xfrm>
            <a:prstGeom prst="rect">
              <a:avLst/>
            </a:prstGeom>
            <a:solidFill>
              <a:srgbClr val="D5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998DFDE-7F7F-4998-9250-F4728F28EC53}"/>
                </a:ext>
              </a:extLst>
            </p:cNvPr>
            <p:cNvSpPr/>
            <p:nvPr/>
          </p:nvSpPr>
          <p:spPr>
            <a:xfrm>
              <a:off x="3785295" y="5891301"/>
              <a:ext cx="360046" cy="152896"/>
            </a:xfrm>
            <a:prstGeom prst="rect">
              <a:avLst/>
            </a:prstGeom>
            <a:solidFill>
              <a:srgbClr val="E56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8375FFA-F689-4F63-BDC7-3442B211E406}"/>
                </a:ext>
              </a:extLst>
            </p:cNvPr>
            <p:cNvSpPr/>
            <p:nvPr/>
          </p:nvSpPr>
          <p:spPr>
            <a:xfrm>
              <a:off x="5205750" y="6095984"/>
              <a:ext cx="360046" cy="152896"/>
            </a:xfrm>
            <a:prstGeom prst="rect">
              <a:avLst/>
            </a:prstGeom>
            <a:solidFill>
              <a:srgbClr val="D5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39961CD-7475-4656-85C7-2F2476FC9A3E}"/>
                </a:ext>
              </a:extLst>
            </p:cNvPr>
            <p:cNvSpPr/>
            <p:nvPr/>
          </p:nvSpPr>
          <p:spPr>
            <a:xfrm>
              <a:off x="5205750" y="5891301"/>
              <a:ext cx="360046" cy="152896"/>
            </a:xfrm>
            <a:prstGeom prst="rect">
              <a:avLst/>
            </a:prstGeom>
            <a:solidFill>
              <a:srgbClr val="E56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81380AC-AE0F-400F-9291-0F4151975A44}"/>
                </a:ext>
              </a:extLst>
            </p:cNvPr>
            <p:cNvSpPr/>
            <p:nvPr/>
          </p:nvSpPr>
          <p:spPr>
            <a:xfrm>
              <a:off x="5205750" y="5686616"/>
              <a:ext cx="360046" cy="152896"/>
            </a:xfrm>
            <a:prstGeom prst="rect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31BE73-5F3C-4F7D-B680-AD66D0969040}"/>
                </a:ext>
              </a:extLst>
            </p:cNvPr>
            <p:cNvSpPr/>
            <p:nvPr/>
          </p:nvSpPr>
          <p:spPr>
            <a:xfrm>
              <a:off x="6152720" y="6095984"/>
              <a:ext cx="360046" cy="152896"/>
            </a:xfrm>
            <a:prstGeom prst="rect">
              <a:avLst/>
            </a:prstGeom>
            <a:solidFill>
              <a:srgbClr val="D5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7FED29-476E-4797-AC71-3E02AE36DF9C}"/>
                </a:ext>
              </a:extLst>
            </p:cNvPr>
            <p:cNvSpPr/>
            <p:nvPr/>
          </p:nvSpPr>
          <p:spPr>
            <a:xfrm>
              <a:off x="6626204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D5A4250-CD83-4B47-AEBF-D875286BF7AD}"/>
                </a:ext>
              </a:extLst>
            </p:cNvPr>
            <p:cNvSpPr/>
            <p:nvPr/>
          </p:nvSpPr>
          <p:spPr>
            <a:xfrm>
              <a:off x="6626204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8BD1BF-FB9E-4CA2-AF45-83955FE2EBA3}"/>
                </a:ext>
              </a:extLst>
            </p:cNvPr>
            <p:cNvSpPr/>
            <p:nvPr/>
          </p:nvSpPr>
          <p:spPr>
            <a:xfrm>
              <a:off x="6626204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E66285B-BC52-4512-8D63-595C73EC9BF9}"/>
                </a:ext>
              </a:extLst>
            </p:cNvPr>
            <p:cNvSpPr/>
            <p:nvPr/>
          </p:nvSpPr>
          <p:spPr>
            <a:xfrm>
              <a:off x="7099689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1A24A92-9028-4942-980C-D676A7AA7924}"/>
                </a:ext>
              </a:extLst>
            </p:cNvPr>
            <p:cNvSpPr/>
            <p:nvPr/>
          </p:nvSpPr>
          <p:spPr>
            <a:xfrm>
              <a:off x="7099689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AC4C35-EFF2-4092-973E-9B71612C1A03}"/>
                </a:ext>
              </a:extLst>
            </p:cNvPr>
            <p:cNvSpPr/>
            <p:nvPr/>
          </p:nvSpPr>
          <p:spPr>
            <a:xfrm>
              <a:off x="7573174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9246C74-F7F1-4CBB-A271-D637CF059633}"/>
                </a:ext>
              </a:extLst>
            </p:cNvPr>
            <p:cNvSpPr/>
            <p:nvPr/>
          </p:nvSpPr>
          <p:spPr>
            <a:xfrm>
              <a:off x="7573174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8E73891-E08E-4807-9B52-A5F898F47D1B}"/>
                </a:ext>
              </a:extLst>
            </p:cNvPr>
            <p:cNvSpPr/>
            <p:nvPr/>
          </p:nvSpPr>
          <p:spPr>
            <a:xfrm>
              <a:off x="7573174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D1C929-88D5-440E-A51D-836E298538B4}"/>
                </a:ext>
              </a:extLst>
            </p:cNvPr>
            <p:cNvSpPr/>
            <p:nvPr/>
          </p:nvSpPr>
          <p:spPr>
            <a:xfrm>
              <a:off x="8046659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02F5B9D-A96F-460B-BB8A-1A09650C24E3}"/>
                </a:ext>
              </a:extLst>
            </p:cNvPr>
            <p:cNvSpPr/>
            <p:nvPr/>
          </p:nvSpPr>
          <p:spPr>
            <a:xfrm>
              <a:off x="8046659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B6CE153-F107-4BDD-894D-AA2C13573E30}"/>
                </a:ext>
              </a:extLst>
            </p:cNvPr>
            <p:cNvSpPr/>
            <p:nvPr/>
          </p:nvSpPr>
          <p:spPr>
            <a:xfrm>
              <a:off x="8046659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C6F0F9-983E-47AE-A8C9-065EF3CC4773}"/>
                </a:ext>
              </a:extLst>
            </p:cNvPr>
            <p:cNvSpPr/>
            <p:nvPr/>
          </p:nvSpPr>
          <p:spPr>
            <a:xfrm>
              <a:off x="8520144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B1857B9-4C92-4F90-8266-5C53FDAE3161}"/>
                </a:ext>
              </a:extLst>
            </p:cNvPr>
            <p:cNvSpPr/>
            <p:nvPr/>
          </p:nvSpPr>
          <p:spPr>
            <a:xfrm>
              <a:off x="8520144" y="6502885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3547E2A-71F6-4DE6-8CEA-77492A6366E6}"/>
                </a:ext>
              </a:extLst>
            </p:cNvPr>
            <p:cNvSpPr/>
            <p:nvPr/>
          </p:nvSpPr>
          <p:spPr>
            <a:xfrm>
              <a:off x="8520144" y="6300668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BAB7D5E-6459-4EAF-BB2E-C789DA44B10E}"/>
                </a:ext>
              </a:extLst>
            </p:cNvPr>
            <p:cNvSpPr/>
            <p:nvPr/>
          </p:nvSpPr>
          <p:spPr>
            <a:xfrm>
              <a:off x="8046662" y="6093514"/>
              <a:ext cx="360046" cy="152896"/>
            </a:xfrm>
            <a:prstGeom prst="rect">
              <a:avLst/>
            </a:prstGeom>
            <a:solidFill>
              <a:srgbClr val="D5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50672C0-886E-49CF-B0BC-0A15893D5E98}"/>
                </a:ext>
              </a:extLst>
            </p:cNvPr>
            <p:cNvSpPr/>
            <p:nvPr/>
          </p:nvSpPr>
          <p:spPr>
            <a:xfrm>
              <a:off x="8971630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AFACC1-0FD0-4321-AA4F-284C3173617E}"/>
                </a:ext>
              </a:extLst>
            </p:cNvPr>
            <p:cNvSpPr/>
            <p:nvPr/>
          </p:nvSpPr>
          <p:spPr>
            <a:xfrm>
              <a:off x="8971630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C274919-6962-4558-9286-9147E1F8F754}"/>
                </a:ext>
              </a:extLst>
            </p:cNvPr>
            <p:cNvSpPr/>
            <p:nvPr/>
          </p:nvSpPr>
          <p:spPr>
            <a:xfrm>
              <a:off x="8971630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A5F43D6-F29D-43B7-B3FE-2F10B15DADAB}"/>
                </a:ext>
              </a:extLst>
            </p:cNvPr>
            <p:cNvSpPr/>
            <p:nvPr/>
          </p:nvSpPr>
          <p:spPr>
            <a:xfrm>
              <a:off x="9445115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44B2B1F-4F1E-4837-87DB-EBD2617A2608}"/>
                </a:ext>
              </a:extLst>
            </p:cNvPr>
            <p:cNvSpPr/>
            <p:nvPr/>
          </p:nvSpPr>
          <p:spPr>
            <a:xfrm>
              <a:off x="9445115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DE69A8-8570-4CC1-A21F-3A63FEC05A0D}"/>
                </a:ext>
              </a:extLst>
            </p:cNvPr>
            <p:cNvSpPr/>
            <p:nvPr/>
          </p:nvSpPr>
          <p:spPr>
            <a:xfrm>
              <a:off x="9445115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EB3A81-4726-40B5-A884-4A4BD2DB12F6}"/>
                </a:ext>
              </a:extLst>
            </p:cNvPr>
            <p:cNvSpPr/>
            <p:nvPr/>
          </p:nvSpPr>
          <p:spPr>
            <a:xfrm>
              <a:off x="9918600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F37EC7-2D31-47AA-A114-4D5E965D49BD}"/>
                </a:ext>
              </a:extLst>
            </p:cNvPr>
            <p:cNvSpPr/>
            <p:nvPr/>
          </p:nvSpPr>
          <p:spPr>
            <a:xfrm>
              <a:off x="9918600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96CCC2D-0AA3-4C2D-A781-833FB08735F7}"/>
                </a:ext>
              </a:extLst>
            </p:cNvPr>
            <p:cNvSpPr/>
            <p:nvPr/>
          </p:nvSpPr>
          <p:spPr>
            <a:xfrm>
              <a:off x="9918600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A7FFEB2-C31A-4B33-BCB1-4201527672AA}"/>
                </a:ext>
              </a:extLst>
            </p:cNvPr>
            <p:cNvSpPr/>
            <p:nvPr/>
          </p:nvSpPr>
          <p:spPr>
            <a:xfrm>
              <a:off x="9445115" y="6095984"/>
              <a:ext cx="360046" cy="152896"/>
            </a:xfrm>
            <a:prstGeom prst="rect">
              <a:avLst/>
            </a:prstGeom>
            <a:solidFill>
              <a:srgbClr val="D5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25C7F93-5AB2-483D-B0CB-28B786CD0717}"/>
                </a:ext>
              </a:extLst>
            </p:cNvPr>
            <p:cNvSpPr/>
            <p:nvPr/>
          </p:nvSpPr>
          <p:spPr>
            <a:xfrm>
              <a:off x="9445115" y="5891301"/>
              <a:ext cx="360046" cy="152896"/>
            </a:xfrm>
            <a:prstGeom prst="rect">
              <a:avLst/>
            </a:prstGeom>
            <a:solidFill>
              <a:srgbClr val="E56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F87B735-1785-4C20-9ECB-5F7515B12F91}"/>
                </a:ext>
              </a:extLst>
            </p:cNvPr>
            <p:cNvSpPr/>
            <p:nvPr/>
          </p:nvSpPr>
          <p:spPr>
            <a:xfrm>
              <a:off x="1902355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980ECC-738F-47B2-BABF-66491764F005}"/>
                </a:ext>
              </a:extLst>
            </p:cNvPr>
            <p:cNvSpPr/>
            <p:nvPr/>
          </p:nvSpPr>
          <p:spPr>
            <a:xfrm>
              <a:off x="1902355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A6E57C5-CC71-400F-AAD7-A3748360465C}"/>
                </a:ext>
              </a:extLst>
            </p:cNvPr>
            <p:cNvSpPr/>
            <p:nvPr/>
          </p:nvSpPr>
          <p:spPr>
            <a:xfrm>
              <a:off x="1902355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531E7B-4EFC-4E06-A15C-D10626D1B796}"/>
                </a:ext>
              </a:extLst>
            </p:cNvPr>
            <p:cNvSpPr/>
            <p:nvPr/>
          </p:nvSpPr>
          <p:spPr>
            <a:xfrm>
              <a:off x="2375840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91E439B-DE2E-4C3F-8F8F-651D6459D67F}"/>
                </a:ext>
              </a:extLst>
            </p:cNvPr>
            <p:cNvSpPr/>
            <p:nvPr/>
          </p:nvSpPr>
          <p:spPr>
            <a:xfrm>
              <a:off x="2375840" y="6502886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0055E4D-8283-4886-BB44-8D6512527151}"/>
                </a:ext>
              </a:extLst>
            </p:cNvPr>
            <p:cNvSpPr/>
            <p:nvPr/>
          </p:nvSpPr>
          <p:spPr>
            <a:xfrm>
              <a:off x="2375840" y="6300669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BFF2AEE-A7BA-4124-9BD1-4BAE098BE8EF}"/>
                </a:ext>
              </a:extLst>
            </p:cNvPr>
            <p:cNvSpPr/>
            <p:nvPr/>
          </p:nvSpPr>
          <p:spPr>
            <a:xfrm>
              <a:off x="2849325" y="6705104"/>
              <a:ext cx="360046" cy="152896"/>
            </a:xfrm>
            <a:prstGeom prst="rect">
              <a:avLst/>
            </a:prstGeom>
            <a:solidFill>
              <a:srgbClr val="844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D3DEBD5-4522-4E85-9AD1-142CDC285C96}"/>
                </a:ext>
              </a:extLst>
            </p:cNvPr>
            <p:cNvSpPr/>
            <p:nvPr/>
          </p:nvSpPr>
          <p:spPr>
            <a:xfrm>
              <a:off x="2849325" y="6502885"/>
              <a:ext cx="360046" cy="152896"/>
            </a:xfrm>
            <a:prstGeom prst="rect">
              <a:avLst/>
            </a:prstGeom>
            <a:solidFill>
              <a:srgbClr val="95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6480E62-3BBC-4423-BCB4-8D7773DB1293}"/>
                </a:ext>
              </a:extLst>
            </p:cNvPr>
            <p:cNvSpPr/>
            <p:nvPr/>
          </p:nvSpPr>
          <p:spPr>
            <a:xfrm>
              <a:off x="2849325" y="6300668"/>
              <a:ext cx="360046" cy="152896"/>
            </a:xfrm>
            <a:prstGeom prst="rect">
              <a:avLst/>
            </a:prstGeom>
            <a:solidFill>
              <a:srgbClr val="BD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2F6AF9D-3CD1-4478-A475-43561A9C0822}"/>
                </a:ext>
              </a:extLst>
            </p:cNvPr>
            <p:cNvSpPr/>
            <p:nvPr/>
          </p:nvSpPr>
          <p:spPr>
            <a:xfrm>
              <a:off x="2375843" y="6093514"/>
              <a:ext cx="360046" cy="152896"/>
            </a:xfrm>
            <a:prstGeom prst="rect">
              <a:avLst/>
            </a:prstGeom>
            <a:solidFill>
              <a:srgbClr val="D5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EDF51AB-6642-A5E1-8AD1-FAC08A0C5C01}"/>
              </a:ext>
            </a:extLst>
          </p:cNvPr>
          <p:cNvSpPr txBox="1"/>
          <p:nvPr/>
        </p:nvSpPr>
        <p:spPr>
          <a:xfrm>
            <a:off x="7661848" y="3821249"/>
            <a:ext cx="1819729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2089055 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조창희</a:t>
            </a:r>
          </a:p>
        </p:txBody>
      </p:sp>
    </p:spTree>
    <p:extLst>
      <p:ext uri="{BB962C8B-B14F-4D97-AF65-F5344CB8AC3E}">
        <p14:creationId xmlns:p14="http://schemas.microsoft.com/office/powerpoint/2010/main" val="403535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4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78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8C18ECE5-96A4-80C5-22A4-14F8F64F600B}"/>
              </a:ext>
            </a:extLst>
          </p:cNvPr>
          <p:cNvSpPr txBox="1"/>
          <p:nvPr/>
        </p:nvSpPr>
        <p:spPr>
          <a:xfrm>
            <a:off x="2033003" y="1011929"/>
            <a:ext cx="4060727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전처리기와 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F6BBC53-0813-23FB-8331-EFB593ACB59B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육각형 51">
              <a:extLst>
                <a:ext uri="{FF2B5EF4-FFF2-40B4-BE49-F238E27FC236}">
                  <a16:creationId xmlns:a16="http://schemas.microsoft.com/office/drawing/2014/main" id="{A7E1F9F0-6BE7-1577-0671-6093301075F1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1">
              <a:extLst>
                <a:ext uri="{FF2B5EF4-FFF2-40B4-BE49-F238E27FC236}">
                  <a16:creationId xmlns:a16="http://schemas.microsoft.com/office/drawing/2014/main" id="{82BBBC67-66B0-895B-470A-97B5494780F6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D97B9E4-7AB7-0C58-1893-803EEF278AC8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62" name="육각형 61">
                <a:extLst>
                  <a:ext uri="{FF2B5EF4-FFF2-40B4-BE49-F238E27FC236}">
                    <a16:creationId xmlns:a16="http://schemas.microsoft.com/office/drawing/2014/main" id="{DABB5F49-531C-E96E-1CFC-66C9E1FB0E9B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이등변 삼각형 14">
                <a:extLst>
                  <a:ext uri="{FF2B5EF4-FFF2-40B4-BE49-F238E27FC236}">
                    <a16:creationId xmlns:a16="http://schemas.microsoft.com/office/drawing/2014/main" id="{DD155926-2F27-3331-7A0F-D8C3DD1C7BBF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이등변 삼각형 14">
                <a:extLst>
                  <a:ext uri="{FF2B5EF4-FFF2-40B4-BE49-F238E27FC236}">
                    <a16:creationId xmlns:a16="http://schemas.microsoft.com/office/drawing/2014/main" id="{EEB729D2-E198-4BD3-9608-C4D81F4E02F2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0734FDB-FDED-609E-BFE9-76B5473F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55" y="1454244"/>
            <a:ext cx="2377867" cy="46227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9B0AE8-0CBC-0EFE-AD4B-4BF9FBF5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905" y="1470842"/>
            <a:ext cx="3413736" cy="31878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491CC36-29D8-906D-352E-168C9D05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5"/>
          <a:stretch/>
        </p:blipFill>
        <p:spPr>
          <a:xfrm>
            <a:off x="7581900" y="1395826"/>
            <a:ext cx="3133724" cy="463449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A6AD7B-30D7-BEF3-3E9A-FBB5DCD97E97}"/>
              </a:ext>
            </a:extLst>
          </p:cNvPr>
          <p:cNvSpPr/>
          <p:nvPr/>
        </p:nvSpPr>
        <p:spPr>
          <a:xfrm>
            <a:off x="4010269" y="2581274"/>
            <a:ext cx="1961906" cy="2071037"/>
          </a:xfrm>
          <a:prstGeom prst="roundRect">
            <a:avLst>
              <a:gd name="adj" fmla="val 647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84F57B-2D22-B64F-5F8B-2C76842D53FC}"/>
              </a:ext>
            </a:extLst>
          </p:cNvPr>
          <p:cNvCxnSpPr>
            <a:cxnSpLocks/>
          </p:cNvCxnSpPr>
          <p:nvPr/>
        </p:nvCxnSpPr>
        <p:spPr>
          <a:xfrm flipH="1" flipV="1">
            <a:off x="6283108" y="4038600"/>
            <a:ext cx="517742" cy="61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043130-CE90-E1B6-1FE7-7B78C82AB9EB}"/>
              </a:ext>
            </a:extLst>
          </p:cNvPr>
          <p:cNvSpPr/>
          <p:nvPr/>
        </p:nvSpPr>
        <p:spPr>
          <a:xfrm>
            <a:off x="3876281" y="4780991"/>
            <a:ext cx="3714177" cy="106507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회사명</a:t>
            </a:r>
            <a:r>
              <a:rPr lang="en-US" altLang="ko-KR" sz="1000" dirty="0"/>
              <a:t>, </a:t>
            </a:r>
            <a:r>
              <a:rPr lang="ko-KR" altLang="en-US" sz="1000" dirty="0"/>
              <a:t>프로그램명</a:t>
            </a:r>
            <a:r>
              <a:rPr lang="en-US" altLang="ko-KR" sz="1000" dirty="0"/>
              <a:t>, </a:t>
            </a:r>
            <a:r>
              <a:rPr lang="ko-KR" altLang="en-US" sz="1000" dirty="0"/>
              <a:t>버전별로 바로 상단에 표시할 수 있도록 전처리기 지시어를 사용해 줌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정의되어 있지 않으면 재고관리 시스템이 뜸</a:t>
            </a:r>
            <a:r>
              <a:rPr lang="en-US" altLang="ko-KR" sz="1000" dirty="0"/>
              <a:t>)</a:t>
            </a:r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EBB9F89-194E-1191-987D-F7B65EC63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181" y="5508224"/>
            <a:ext cx="2611184" cy="2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6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72BFB-7C0D-4A2B-5112-5E669E84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83" y="1513047"/>
            <a:ext cx="2378371" cy="3349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012A46-A1EC-677F-2C7A-696F1EA58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63" y="1933366"/>
            <a:ext cx="3391373" cy="1495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4A8CE3-84D1-55D8-E09E-A33054F4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700" y="5090903"/>
            <a:ext cx="8878430" cy="944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20840D-91FB-C215-8DEA-8035D1F0AAEB}"/>
              </a:ext>
            </a:extLst>
          </p:cNvPr>
          <p:cNvSpPr txBox="1"/>
          <p:nvPr/>
        </p:nvSpPr>
        <p:spPr>
          <a:xfrm>
            <a:off x="2033003" y="1011929"/>
            <a:ext cx="4897495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</a:t>
            </a:r>
            <a:r>
              <a:rPr lang="ko-KR" altLang="en-US" sz="2000" b="1" dirty="0" err="1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입출력하는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685E6D-4D77-0B7F-1616-8F47ED82F8B5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육각형 51">
              <a:extLst>
                <a:ext uri="{FF2B5EF4-FFF2-40B4-BE49-F238E27FC236}">
                  <a16:creationId xmlns:a16="http://schemas.microsoft.com/office/drawing/2014/main" id="{10F43664-6143-20C2-1304-495D83128544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51">
              <a:extLst>
                <a:ext uri="{FF2B5EF4-FFF2-40B4-BE49-F238E27FC236}">
                  <a16:creationId xmlns:a16="http://schemas.microsoft.com/office/drawing/2014/main" id="{37B16EFC-6511-7289-5F67-8298E2DFEFA5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3F201D-ED5C-7F07-5A4A-05AD29C4F2ED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15" name="육각형 14">
                <a:extLst>
                  <a:ext uri="{FF2B5EF4-FFF2-40B4-BE49-F238E27FC236}">
                    <a16:creationId xmlns:a16="http://schemas.microsoft.com/office/drawing/2014/main" id="{CA274485-5D85-156D-F7F5-1642BC709645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이등변 삼각형 14">
                <a:extLst>
                  <a:ext uri="{FF2B5EF4-FFF2-40B4-BE49-F238E27FC236}">
                    <a16:creationId xmlns:a16="http://schemas.microsoft.com/office/drawing/2014/main" id="{99528A82-629C-C5D3-8E34-A6C2CC62849A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4">
                <a:extLst>
                  <a:ext uri="{FF2B5EF4-FFF2-40B4-BE49-F238E27FC236}">
                    <a16:creationId xmlns:a16="http://schemas.microsoft.com/office/drawing/2014/main" id="{B124ECD2-2AF9-88CC-F5F5-D0348734649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70B2A2-DC4C-CF9C-2D45-EA887F842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99" y="3621704"/>
            <a:ext cx="2676899" cy="1057423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C9C9F4F-7AE5-2FFC-BDF5-A3F30A756EB2}"/>
              </a:ext>
            </a:extLst>
          </p:cNvPr>
          <p:cNvSpPr/>
          <p:nvPr/>
        </p:nvSpPr>
        <p:spPr>
          <a:xfrm>
            <a:off x="4625799" y="3028890"/>
            <a:ext cx="1819668" cy="40011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데이터를 입력 받을 때</a:t>
            </a:r>
            <a:endParaRPr lang="en-US" altLang="ko-KR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47A3095-E8EA-B07E-5FEF-9BB2EC7A1F2C}"/>
              </a:ext>
            </a:extLst>
          </p:cNvPr>
          <p:cNvSpPr/>
          <p:nvPr/>
        </p:nvSpPr>
        <p:spPr>
          <a:xfrm>
            <a:off x="4625799" y="2481128"/>
            <a:ext cx="1819668" cy="40011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데이터를 출력할 때</a:t>
            </a:r>
            <a:endParaRPr lang="en-US" altLang="ko-KR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379C959-3BB5-C56C-E966-8219E209D87F}"/>
              </a:ext>
            </a:extLst>
          </p:cNvPr>
          <p:cNvCxnSpPr>
            <a:cxnSpLocks/>
          </p:cNvCxnSpPr>
          <p:nvPr/>
        </p:nvCxnSpPr>
        <p:spPr>
          <a:xfrm flipV="1">
            <a:off x="5535633" y="2080961"/>
            <a:ext cx="657225" cy="324059"/>
          </a:xfrm>
          <a:prstGeom prst="bentConnector3">
            <a:avLst>
              <a:gd name="adj1" fmla="val -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7160E61-0AD2-B709-7880-A9428C020F0C}"/>
              </a:ext>
            </a:extLst>
          </p:cNvPr>
          <p:cNvCxnSpPr>
            <a:cxnSpLocks/>
          </p:cNvCxnSpPr>
          <p:nvPr/>
        </p:nvCxnSpPr>
        <p:spPr>
          <a:xfrm flipH="1">
            <a:off x="4878408" y="3562118"/>
            <a:ext cx="657225" cy="324059"/>
          </a:xfrm>
          <a:prstGeom prst="bentConnector3">
            <a:avLst>
              <a:gd name="adj1" fmla="val -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768982-6D9E-EEAA-29AF-C5BE1A50AE80}"/>
              </a:ext>
            </a:extLst>
          </p:cNvPr>
          <p:cNvSpPr/>
          <p:nvPr/>
        </p:nvSpPr>
        <p:spPr>
          <a:xfrm>
            <a:off x="4701999" y="4308040"/>
            <a:ext cx="1819668" cy="821411"/>
          </a:xfrm>
          <a:prstGeom prst="roundRect">
            <a:avLst/>
          </a:prstGeom>
          <a:ln w="38100">
            <a:solidFill>
              <a:srgbClr val="D5579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다른 함수에서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호출되어 양식으로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8335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B80644-3EA3-F29D-20F3-EC490399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73" y="1407601"/>
            <a:ext cx="4955571" cy="46176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E9A0A7-068F-3D08-0555-216B61F07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44" y="1454244"/>
            <a:ext cx="4404957" cy="178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46932-AF69-32EE-CFCD-339AD61CEDDA}"/>
              </a:ext>
            </a:extLst>
          </p:cNvPr>
          <p:cNvSpPr txBox="1"/>
          <p:nvPr/>
        </p:nvSpPr>
        <p:spPr>
          <a:xfrm>
            <a:off x="2033003" y="1011929"/>
            <a:ext cx="2598788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추가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F67EF9-9562-CB6C-3EB8-B14EB64A8CFF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육각형 51">
              <a:extLst>
                <a:ext uri="{FF2B5EF4-FFF2-40B4-BE49-F238E27FC236}">
                  <a16:creationId xmlns:a16="http://schemas.microsoft.com/office/drawing/2014/main" id="{3AB9C5A2-B880-CC58-7A9B-892F5410A09B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51">
              <a:extLst>
                <a:ext uri="{FF2B5EF4-FFF2-40B4-BE49-F238E27FC236}">
                  <a16:creationId xmlns:a16="http://schemas.microsoft.com/office/drawing/2014/main" id="{321C6E1B-7432-2C3F-8253-012D5CD5966F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0209190-4063-4687-D433-AE31954D0CE1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11" name="육각형 10">
                <a:extLst>
                  <a:ext uri="{FF2B5EF4-FFF2-40B4-BE49-F238E27FC236}">
                    <a16:creationId xmlns:a16="http://schemas.microsoft.com/office/drawing/2014/main" id="{AD1F8130-F3D1-E8ED-4F46-A9C43B11357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이등변 삼각형 14">
                <a:extLst>
                  <a:ext uri="{FF2B5EF4-FFF2-40B4-BE49-F238E27FC236}">
                    <a16:creationId xmlns:a16="http://schemas.microsoft.com/office/drawing/2014/main" id="{BA0DDDBA-43C5-DCB2-28E5-F8A75B7C99F2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이등변 삼각형 14">
                <a:extLst>
                  <a:ext uri="{FF2B5EF4-FFF2-40B4-BE49-F238E27FC236}">
                    <a16:creationId xmlns:a16="http://schemas.microsoft.com/office/drawing/2014/main" id="{0C20B388-D7BE-821F-B881-F479EF45041E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2B9B8F-B5C6-3F87-FFAC-2E3D79F1E979}"/>
              </a:ext>
            </a:extLst>
          </p:cNvPr>
          <p:cNvSpPr/>
          <p:nvPr/>
        </p:nvSpPr>
        <p:spPr>
          <a:xfrm>
            <a:off x="1713748" y="3713570"/>
            <a:ext cx="4767095" cy="1079930"/>
          </a:xfrm>
          <a:prstGeom prst="roundRect">
            <a:avLst>
              <a:gd name="adj" fmla="val 647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8BE24DA-ADBA-4AA6-28C4-C67B739A17B7}"/>
              </a:ext>
            </a:extLst>
          </p:cNvPr>
          <p:cNvCxnSpPr>
            <a:cxnSpLocks/>
          </p:cNvCxnSpPr>
          <p:nvPr/>
        </p:nvCxnSpPr>
        <p:spPr>
          <a:xfrm flipH="1" flipV="1">
            <a:off x="6600825" y="4067175"/>
            <a:ext cx="62865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EA3B706-7182-A868-AF2A-F88674E03C6C}"/>
              </a:ext>
            </a:extLst>
          </p:cNvPr>
          <p:cNvSpPr/>
          <p:nvPr/>
        </p:nvSpPr>
        <p:spPr>
          <a:xfrm>
            <a:off x="6905625" y="4793500"/>
            <a:ext cx="3761102" cy="106507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주 저장 파일</a:t>
            </a:r>
            <a:r>
              <a:rPr lang="en-US" altLang="ko-KR" sz="1050" dirty="0"/>
              <a:t>(items.dat)</a:t>
            </a:r>
            <a:r>
              <a:rPr lang="ko-KR" altLang="en-US" sz="1050" dirty="0"/>
              <a:t>에서 </a:t>
            </a:r>
            <a:r>
              <a:rPr lang="en-US" altLang="ko-KR" sz="1050" dirty="0"/>
              <a:t>1</a:t>
            </a:r>
            <a:r>
              <a:rPr lang="ko-KR" altLang="en-US" sz="1050" dirty="0"/>
              <a:t>개의 재고 데이터를</a:t>
            </a:r>
            <a:endParaRPr lang="en-US" altLang="ko-KR" sz="1050" dirty="0"/>
          </a:p>
          <a:p>
            <a:pPr algn="ctr"/>
            <a:r>
              <a:rPr lang="ko-KR" altLang="en-US" sz="1050" dirty="0"/>
              <a:t>매번 받아와 입력한 양식과 비교하며 임시 저장소인</a:t>
            </a:r>
            <a:endParaRPr lang="en-US" altLang="ko-KR" sz="1050" dirty="0"/>
          </a:p>
          <a:p>
            <a:pPr algn="ctr"/>
            <a:r>
              <a:rPr lang="en-US" altLang="ko-KR" sz="1050" dirty="0"/>
              <a:t>temp.dat</a:t>
            </a:r>
            <a:r>
              <a:rPr lang="ko-KR" altLang="en-US" sz="1050" dirty="0"/>
              <a:t>에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같은 상품번호가 있으면 입력한 파일을 저장 못하게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상태변수 지정</a:t>
            </a:r>
            <a:r>
              <a:rPr lang="en-US" altLang="ko-KR" sz="1050" dirty="0"/>
              <a:t>(</a:t>
            </a:r>
            <a:r>
              <a:rPr lang="ko-KR" altLang="en-US" sz="1050" dirty="0"/>
              <a:t>상품번호</a:t>
            </a:r>
            <a:r>
              <a:rPr lang="en-US" altLang="ko-KR" sz="1050" dirty="0"/>
              <a:t>: Primary Key)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A93760-256A-5E06-942A-EC6969052CEF}"/>
              </a:ext>
            </a:extLst>
          </p:cNvPr>
          <p:cNvSpPr/>
          <p:nvPr/>
        </p:nvSpPr>
        <p:spPr>
          <a:xfrm>
            <a:off x="6669321" y="1858196"/>
            <a:ext cx="2093680" cy="389704"/>
          </a:xfrm>
          <a:prstGeom prst="roundRect">
            <a:avLst>
              <a:gd name="adj" fmla="val 647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77D327C-57D0-2107-1754-4330A51FC060}"/>
              </a:ext>
            </a:extLst>
          </p:cNvPr>
          <p:cNvSpPr/>
          <p:nvPr/>
        </p:nvSpPr>
        <p:spPr>
          <a:xfrm>
            <a:off x="8133078" y="3004173"/>
            <a:ext cx="2533649" cy="67592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temp.dat</a:t>
            </a:r>
            <a:r>
              <a:rPr lang="ko-KR" altLang="en-US" sz="1050" dirty="0"/>
              <a:t>에 </a:t>
            </a:r>
            <a:r>
              <a:rPr lang="en-US" altLang="ko-KR" sz="1050" dirty="0"/>
              <a:t>items.dat</a:t>
            </a:r>
            <a:r>
              <a:rPr lang="ko-KR" altLang="en-US" sz="1050" dirty="0"/>
              <a:t>를 집어 넣은 후</a:t>
            </a:r>
            <a:endParaRPr lang="en-US" altLang="ko-KR" sz="1050" dirty="0"/>
          </a:p>
          <a:p>
            <a:pPr algn="ctr"/>
            <a:r>
              <a:rPr lang="ko-KR" altLang="en-US" sz="1050" dirty="0"/>
              <a:t>기존 </a:t>
            </a:r>
            <a:r>
              <a:rPr lang="en-US" altLang="ko-KR" sz="1050" dirty="0"/>
              <a:t>items.dat</a:t>
            </a:r>
            <a:r>
              <a:rPr lang="ko-KR" altLang="en-US" sz="1050" dirty="0"/>
              <a:t>를 삭제하고</a:t>
            </a:r>
            <a:endParaRPr lang="en-US" altLang="ko-KR" sz="1050" dirty="0"/>
          </a:p>
          <a:p>
            <a:pPr algn="ctr"/>
            <a:r>
              <a:rPr lang="en-US" altLang="ko-KR" sz="1050" dirty="0"/>
              <a:t>temp.dat</a:t>
            </a:r>
            <a:r>
              <a:rPr lang="ko-KR" altLang="en-US" sz="1050" dirty="0"/>
              <a:t>를</a:t>
            </a:r>
            <a:r>
              <a:rPr lang="en-US" altLang="ko-KR" sz="1050" dirty="0"/>
              <a:t> items.dat</a:t>
            </a:r>
            <a:r>
              <a:rPr lang="ko-KR" altLang="en-US" sz="1050" dirty="0"/>
              <a:t>로 바꿔 줌</a:t>
            </a:r>
            <a:endParaRPr lang="en-US" altLang="ko-KR" sz="105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87A5FF5-D6EC-E7E7-D253-74C02E3B75A9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>
            <a:off x="6669322" y="2053048"/>
            <a:ext cx="1463757" cy="1289086"/>
          </a:xfrm>
          <a:prstGeom prst="bentConnector3">
            <a:avLst>
              <a:gd name="adj1" fmla="val 115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6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8ACA99-96E0-7643-7905-3B17B040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82" y="1568279"/>
            <a:ext cx="3508267" cy="4505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A245F5-4D79-A803-B2CA-8FCF9DE8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8279"/>
            <a:ext cx="3915108" cy="333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F3648-BDC3-43A4-3EF6-4526A10AB4DC}"/>
              </a:ext>
            </a:extLst>
          </p:cNvPr>
          <p:cNvSpPr txBox="1"/>
          <p:nvPr/>
        </p:nvSpPr>
        <p:spPr>
          <a:xfrm>
            <a:off x="2033003" y="1011929"/>
            <a:ext cx="2598788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검색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94D775-13BB-117D-8463-9C12884FCAB2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육각형 51">
              <a:extLst>
                <a:ext uri="{FF2B5EF4-FFF2-40B4-BE49-F238E27FC236}">
                  <a16:creationId xmlns:a16="http://schemas.microsoft.com/office/drawing/2014/main" id="{C0C0DE20-E372-6648-B70F-83AD4D96EE9C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51">
              <a:extLst>
                <a:ext uri="{FF2B5EF4-FFF2-40B4-BE49-F238E27FC236}">
                  <a16:creationId xmlns:a16="http://schemas.microsoft.com/office/drawing/2014/main" id="{D0D3A0A3-289E-C42E-AD17-02DF56A28B90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E38D465-E04C-8714-47DB-AA85D681310A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13" name="육각형 12">
                <a:extLst>
                  <a:ext uri="{FF2B5EF4-FFF2-40B4-BE49-F238E27FC236}">
                    <a16:creationId xmlns:a16="http://schemas.microsoft.com/office/drawing/2014/main" id="{1D327A3C-9000-EAF8-B8BC-4A25D7EE85F0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이등변 삼각형 14">
                <a:extLst>
                  <a:ext uri="{FF2B5EF4-FFF2-40B4-BE49-F238E27FC236}">
                    <a16:creationId xmlns:a16="http://schemas.microsoft.com/office/drawing/2014/main" id="{911614D1-758D-0147-5278-6A50B8DCFA1A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AB1EF30D-CC5F-721D-4C63-3EC9BFE6AC6A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497D3B8-C2C3-FC09-BAFC-526B86EC72B2}"/>
              </a:ext>
            </a:extLst>
          </p:cNvPr>
          <p:cNvSpPr/>
          <p:nvPr/>
        </p:nvSpPr>
        <p:spPr>
          <a:xfrm>
            <a:off x="6572250" y="2178868"/>
            <a:ext cx="2961001" cy="1612082"/>
          </a:xfrm>
          <a:prstGeom prst="roundRect">
            <a:avLst>
              <a:gd name="adj" fmla="val 647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FA0257-9CF3-000D-DE28-A6C4D0B2A803}"/>
              </a:ext>
            </a:extLst>
          </p:cNvPr>
          <p:cNvSpPr/>
          <p:nvPr/>
        </p:nvSpPr>
        <p:spPr>
          <a:xfrm>
            <a:off x="6999603" y="5125070"/>
            <a:ext cx="3011505" cy="67592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처음에 </a:t>
            </a:r>
            <a:r>
              <a:rPr lang="en-US" altLang="ko-KR" sz="1050" dirty="0" err="1"/>
              <a:t>fseek</a:t>
            </a:r>
            <a:r>
              <a:rPr lang="ko-KR" altLang="en-US" sz="1050" dirty="0"/>
              <a:t>를 이용해 파일 처음에 커서를 맞춘 후 한 개의 자료 크기만큼 호출해서 비교</a:t>
            </a:r>
            <a:endParaRPr lang="en-US" altLang="ko-KR" sz="105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6A44112-884D-E676-F8CC-407566B67D71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 rot="10800000">
            <a:off x="6572251" y="2984909"/>
            <a:ext cx="427353" cy="2478122"/>
          </a:xfrm>
          <a:prstGeom prst="bentConnector3">
            <a:avLst>
              <a:gd name="adj1" fmla="val 233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2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2FCBD8-C812-EE53-8E17-0F39A8EA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9" y="1470268"/>
            <a:ext cx="4072505" cy="4566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1D9FDD-4863-6138-53DF-170A70A7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64" y="1489061"/>
            <a:ext cx="3695535" cy="373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8BB58-15CE-D921-D03C-B6BE66BCF9C0}"/>
              </a:ext>
            </a:extLst>
          </p:cNvPr>
          <p:cNvSpPr txBox="1"/>
          <p:nvPr/>
        </p:nvSpPr>
        <p:spPr>
          <a:xfrm>
            <a:off x="2033003" y="1011929"/>
            <a:ext cx="285366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검색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57B7F6D-7A91-FD20-C726-9EE21DD8E38D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육각형 51">
              <a:extLst>
                <a:ext uri="{FF2B5EF4-FFF2-40B4-BE49-F238E27FC236}">
                  <a16:creationId xmlns:a16="http://schemas.microsoft.com/office/drawing/2014/main" id="{DD944494-2E3C-15B9-29EF-A583F6EB5E84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51">
              <a:extLst>
                <a:ext uri="{FF2B5EF4-FFF2-40B4-BE49-F238E27FC236}">
                  <a16:creationId xmlns:a16="http://schemas.microsoft.com/office/drawing/2014/main" id="{969ADBE5-8E1E-E8C3-702F-5A7C144B20F9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16DFF25-B767-9D10-26B4-1A70F7575995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13" name="육각형 12">
                <a:extLst>
                  <a:ext uri="{FF2B5EF4-FFF2-40B4-BE49-F238E27FC236}">
                    <a16:creationId xmlns:a16="http://schemas.microsoft.com/office/drawing/2014/main" id="{CDB06F4C-4E12-913B-4AF6-5EAA1819FA12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이등변 삼각형 14">
                <a:extLst>
                  <a:ext uri="{FF2B5EF4-FFF2-40B4-BE49-F238E27FC236}">
                    <a16:creationId xmlns:a16="http://schemas.microsoft.com/office/drawing/2014/main" id="{E63472DA-2C62-CC52-D412-1DE03C88CA06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0A567B13-4C08-B1A9-E08E-E70E38AA1243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AB94B9-B9D4-46F8-DB53-07F8A09A0642}"/>
              </a:ext>
            </a:extLst>
          </p:cNvPr>
          <p:cNvSpPr/>
          <p:nvPr/>
        </p:nvSpPr>
        <p:spPr>
          <a:xfrm>
            <a:off x="7355473" y="5190080"/>
            <a:ext cx="3011505" cy="67592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파일에서 한 개씩 읽어 상품번호를 비교 후</a:t>
            </a:r>
            <a:endParaRPr lang="en-US" altLang="ko-KR" sz="1050" dirty="0"/>
          </a:p>
          <a:p>
            <a:pPr algn="ctr"/>
            <a:r>
              <a:rPr lang="ko-KR" altLang="en-US" sz="1050" dirty="0"/>
              <a:t>맞는 자료가 있으면 데이터 출력 </a:t>
            </a:r>
            <a:endParaRPr lang="en-US" altLang="ko-KR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21ED2E-8916-B652-A3F7-77CD5BF66CE9}"/>
              </a:ext>
            </a:extLst>
          </p:cNvPr>
          <p:cNvSpPr/>
          <p:nvPr/>
        </p:nvSpPr>
        <p:spPr>
          <a:xfrm>
            <a:off x="1825022" y="4083868"/>
            <a:ext cx="4118744" cy="1952540"/>
          </a:xfrm>
          <a:prstGeom prst="roundRect">
            <a:avLst>
              <a:gd name="adj" fmla="val 647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88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049D93-ABE9-4221-59FC-EBD88591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83" y="1549130"/>
            <a:ext cx="6024987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E63578-684A-5BEA-2EED-4186B0B4D8D7}"/>
              </a:ext>
            </a:extLst>
          </p:cNvPr>
          <p:cNvSpPr txBox="1"/>
          <p:nvPr/>
        </p:nvSpPr>
        <p:spPr>
          <a:xfrm>
            <a:off x="2033003" y="1011929"/>
            <a:ext cx="285366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검색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A1550B-2085-3D52-66B4-DDB66C7F3648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육각형 51">
              <a:extLst>
                <a:ext uri="{FF2B5EF4-FFF2-40B4-BE49-F238E27FC236}">
                  <a16:creationId xmlns:a16="http://schemas.microsoft.com/office/drawing/2014/main" id="{E9FC909E-7B5B-B059-7F41-C51CA340469D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1">
              <a:extLst>
                <a:ext uri="{FF2B5EF4-FFF2-40B4-BE49-F238E27FC236}">
                  <a16:creationId xmlns:a16="http://schemas.microsoft.com/office/drawing/2014/main" id="{6992B990-0DDE-C91E-9365-80C011D0055B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9150090-AE9D-A098-FCF2-793F8A7D76F5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8" name="육각형 7">
                <a:extLst>
                  <a:ext uri="{FF2B5EF4-FFF2-40B4-BE49-F238E27FC236}">
                    <a16:creationId xmlns:a16="http://schemas.microsoft.com/office/drawing/2014/main" id="{9C59D602-74C3-8612-1B7D-E30BAC2DC40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이등변 삼각형 14">
                <a:extLst>
                  <a:ext uri="{FF2B5EF4-FFF2-40B4-BE49-F238E27FC236}">
                    <a16:creationId xmlns:a16="http://schemas.microsoft.com/office/drawing/2014/main" id="{39E5113D-A33D-D976-6A09-0B2BBA31311C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이등변 삼각형 14">
                <a:extLst>
                  <a:ext uri="{FF2B5EF4-FFF2-40B4-BE49-F238E27FC236}">
                    <a16:creationId xmlns:a16="http://schemas.microsoft.com/office/drawing/2014/main" id="{FD0FF1ED-131F-D36D-E9CC-5121EDA90424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EF3BE7C-F955-67E6-AE93-78A7428C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83" y="4848781"/>
            <a:ext cx="3749240" cy="4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97B7A0-B39B-CFC3-BE65-5DBDA295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35" y="1470267"/>
            <a:ext cx="6610881" cy="3893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FAB571-EFD1-B07B-62A3-DF697091CFB0}"/>
              </a:ext>
            </a:extLst>
          </p:cNvPr>
          <p:cNvSpPr txBox="1"/>
          <p:nvPr/>
        </p:nvSpPr>
        <p:spPr>
          <a:xfrm>
            <a:off x="2033003" y="1011929"/>
            <a:ext cx="3201517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재고 현황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DCC5B7-984B-FE32-C693-ADD2F22E8C52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육각형 51">
              <a:extLst>
                <a:ext uri="{FF2B5EF4-FFF2-40B4-BE49-F238E27FC236}">
                  <a16:creationId xmlns:a16="http://schemas.microsoft.com/office/drawing/2014/main" id="{D5C8AB4C-0475-5E75-70D2-DE891C79B015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51">
              <a:extLst>
                <a:ext uri="{FF2B5EF4-FFF2-40B4-BE49-F238E27FC236}">
                  <a16:creationId xmlns:a16="http://schemas.microsoft.com/office/drawing/2014/main" id="{09582A9D-90B4-8001-3FF5-DBD3F39651D5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8437A4F-4CF5-EB66-1F99-BEE56C26F5C4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9" name="육각형 8">
                <a:extLst>
                  <a:ext uri="{FF2B5EF4-FFF2-40B4-BE49-F238E27FC236}">
                    <a16:creationId xmlns:a16="http://schemas.microsoft.com/office/drawing/2014/main" id="{94C24EF5-7A4B-BF10-338D-00F34A7A8B16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이등변 삼각형 14">
                <a:extLst>
                  <a:ext uri="{FF2B5EF4-FFF2-40B4-BE49-F238E27FC236}">
                    <a16:creationId xmlns:a16="http://schemas.microsoft.com/office/drawing/2014/main" id="{E369F5F2-39F9-5C90-0EAF-BF805CDF6215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이등변 삼각형 14">
                <a:extLst>
                  <a:ext uri="{FF2B5EF4-FFF2-40B4-BE49-F238E27FC236}">
                    <a16:creationId xmlns:a16="http://schemas.microsoft.com/office/drawing/2014/main" id="{99303636-C6FF-DB6E-227E-0C3EF31EB1E3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283C30-B552-9351-DE00-FB004A4A78BE}"/>
              </a:ext>
            </a:extLst>
          </p:cNvPr>
          <p:cNvSpPr/>
          <p:nvPr/>
        </p:nvSpPr>
        <p:spPr>
          <a:xfrm>
            <a:off x="2400300" y="3740968"/>
            <a:ext cx="6519370" cy="269057"/>
          </a:xfrm>
          <a:prstGeom prst="roundRect">
            <a:avLst>
              <a:gd name="adj" fmla="val 647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4AF8BC-09E3-D5DB-0537-16D857B4933E}"/>
              </a:ext>
            </a:extLst>
          </p:cNvPr>
          <p:cNvSpPr/>
          <p:nvPr/>
        </p:nvSpPr>
        <p:spPr>
          <a:xfrm>
            <a:off x="7439025" y="1494627"/>
            <a:ext cx="2986397" cy="50915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순번은 저장되어 있는 순서대로 지정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수정시에는 안 변하나</a:t>
            </a:r>
            <a:r>
              <a:rPr lang="en-US" altLang="ko-KR" sz="1050" dirty="0"/>
              <a:t>, </a:t>
            </a:r>
            <a:r>
              <a:rPr lang="ko-KR" altLang="en-US" sz="1050" dirty="0"/>
              <a:t>삭제시에는 바뀜</a:t>
            </a:r>
            <a:r>
              <a:rPr lang="en-US" altLang="ko-KR" sz="1050" dirty="0"/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7F7059-58B9-50C2-4FE5-3AB70F309FEB}"/>
              </a:ext>
            </a:extLst>
          </p:cNvPr>
          <p:cNvSpPr/>
          <p:nvPr/>
        </p:nvSpPr>
        <p:spPr>
          <a:xfrm>
            <a:off x="7439025" y="2138992"/>
            <a:ext cx="2986397" cy="50915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데이터 출력의 표시형식을 지키기 위해</a:t>
            </a:r>
            <a:endParaRPr lang="en-US" altLang="ko-KR" sz="1050" dirty="0"/>
          </a:p>
          <a:p>
            <a:pPr algn="ctr"/>
            <a:r>
              <a:rPr lang="en-US" altLang="ko-KR" sz="1050" dirty="0"/>
              <a:t>%-5d </a:t>
            </a:r>
            <a:r>
              <a:rPr lang="ko-KR" altLang="en-US" sz="1050" dirty="0"/>
              <a:t>같은 형식을 사용함</a:t>
            </a:r>
            <a:endParaRPr lang="en-US" altLang="ko-KR" sz="105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AE36872-8515-B98F-E6ED-412021D52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8"/>
          <a:stretch/>
        </p:blipFill>
        <p:spPr>
          <a:xfrm>
            <a:off x="4497739" y="4736826"/>
            <a:ext cx="6322661" cy="13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9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8F53FD-8A40-AE76-D565-CAEF89BF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58" y="1420109"/>
            <a:ext cx="3466562" cy="4661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8100D0-0273-0924-EAEF-DFEC4351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12" y="1547463"/>
            <a:ext cx="5146083" cy="453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CAAB4F-267E-87D3-0D00-452189C0091D}"/>
              </a:ext>
            </a:extLst>
          </p:cNvPr>
          <p:cNvSpPr txBox="1"/>
          <p:nvPr/>
        </p:nvSpPr>
        <p:spPr>
          <a:xfrm>
            <a:off x="2033003" y="1011929"/>
            <a:ext cx="3201517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정보 삭제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7BB570-87C4-6332-6E51-B333260CDD29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육각형 51">
              <a:extLst>
                <a:ext uri="{FF2B5EF4-FFF2-40B4-BE49-F238E27FC236}">
                  <a16:creationId xmlns:a16="http://schemas.microsoft.com/office/drawing/2014/main" id="{72E19CD1-9DB1-9696-C9F5-82C7AC1129B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51">
              <a:extLst>
                <a:ext uri="{FF2B5EF4-FFF2-40B4-BE49-F238E27FC236}">
                  <a16:creationId xmlns:a16="http://schemas.microsoft.com/office/drawing/2014/main" id="{9800EA82-3BE2-990A-E72F-666A5CE8F779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F8F69CD-67D0-4454-9424-18B517268916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11" name="육각형 10">
                <a:extLst>
                  <a:ext uri="{FF2B5EF4-FFF2-40B4-BE49-F238E27FC236}">
                    <a16:creationId xmlns:a16="http://schemas.microsoft.com/office/drawing/2014/main" id="{00305E11-1C33-7276-5CBA-4B486AAD8AC9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이등변 삼각형 14">
                <a:extLst>
                  <a:ext uri="{FF2B5EF4-FFF2-40B4-BE49-F238E27FC236}">
                    <a16:creationId xmlns:a16="http://schemas.microsoft.com/office/drawing/2014/main" id="{78E4BD30-C68B-1DA7-C259-AD4B54A8B676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이등변 삼각형 14">
                <a:extLst>
                  <a:ext uri="{FF2B5EF4-FFF2-40B4-BE49-F238E27FC236}">
                    <a16:creationId xmlns:a16="http://schemas.microsoft.com/office/drawing/2014/main" id="{34662F60-92BA-A5E3-BB84-9CE56FCD167F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551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85260-8FD3-FF03-890D-AC74C502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12" y="1509444"/>
            <a:ext cx="4360481" cy="45867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EF9D3F-DAEA-27BD-E074-8CBEED61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39" y="1454244"/>
            <a:ext cx="5310249" cy="3769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BC6EC-2DC1-416D-695F-9E58171440E9}"/>
              </a:ext>
            </a:extLst>
          </p:cNvPr>
          <p:cNvSpPr txBox="1"/>
          <p:nvPr/>
        </p:nvSpPr>
        <p:spPr>
          <a:xfrm>
            <a:off x="2033003" y="1011929"/>
            <a:ext cx="3456395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개수 수정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3C9E08-E1CA-7390-A59B-A8705C4832ED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육각형 51">
              <a:extLst>
                <a:ext uri="{FF2B5EF4-FFF2-40B4-BE49-F238E27FC236}">
                  <a16:creationId xmlns:a16="http://schemas.microsoft.com/office/drawing/2014/main" id="{6A4C4DFC-75AC-CA5C-63DC-80BA216997E4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51">
              <a:extLst>
                <a:ext uri="{FF2B5EF4-FFF2-40B4-BE49-F238E27FC236}">
                  <a16:creationId xmlns:a16="http://schemas.microsoft.com/office/drawing/2014/main" id="{C42F18D7-9462-F676-FBBA-2A9E1382E55A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5D6702-BDA6-B85C-9C42-549737F463AD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13" name="육각형 12">
                <a:extLst>
                  <a:ext uri="{FF2B5EF4-FFF2-40B4-BE49-F238E27FC236}">
                    <a16:creationId xmlns:a16="http://schemas.microsoft.com/office/drawing/2014/main" id="{9F56D365-2464-9F50-A6F0-57AD6F7AF2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이등변 삼각형 14">
                <a:extLst>
                  <a:ext uri="{FF2B5EF4-FFF2-40B4-BE49-F238E27FC236}">
                    <a16:creationId xmlns:a16="http://schemas.microsoft.com/office/drawing/2014/main" id="{5B283062-39D0-F2E1-AFDB-9A8182DF7DB2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4303AA54-B935-F091-CA88-54561765E6CC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EDC83F-E233-7979-E46E-6A75D7B5F2C0}"/>
              </a:ext>
            </a:extLst>
          </p:cNvPr>
          <p:cNvSpPr/>
          <p:nvPr/>
        </p:nvSpPr>
        <p:spPr>
          <a:xfrm>
            <a:off x="8530247" y="3052848"/>
            <a:ext cx="2165556" cy="49651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입력된 재고의 정보를 받아온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상태에서 재고 개수만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대입해 주고 파일에 </a:t>
            </a:r>
            <a:r>
              <a:rPr lang="ko-KR" altLang="en-US" sz="1050" dirty="0" err="1"/>
              <a:t>써줌</a:t>
            </a:r>
            <a:endParaRPr lang="en-US" altLang="ko-KR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DB34A2-F0A7-8448-D81E-D60A25226C79}"/>
              </a:ext>
            </a:extLst>
          </p:cNvPr>
          <p:cNvSpPr/>
          <p:nvPr/>
        </p:nvSpPr>
        <p:spPr>
          <a:xfrm>
            <a:off x="6207509" y="2731363"/>
            <a:ext cx="4546216" cy="897662"/>
          </a:xfrm>
          <a:prstGeom prst="roundRect">
            <a:avLst>
              <a:gd name="adj" fmla="val 647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C3B4DF6-BBAE-41E6-8434-6EFFC8EFCDDA}"/>
              </a:ext>
            </a:extLst>
          </p:cNvPr>
          <p:cNvGrpSpPr/>
          <p:nvPr/>
        </p:nvGrpSpPr>
        <p:grpSpPr>
          <a:xfrm>
            <a:off x="2611719" y="2507711"/>
            <a:ext cx="405154" cy="423439"/>
            <a:chOff x="688098" y="258140"/>
            <a:chExt cx="1607697" cy="1680253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E468DE41-9C7C-4921-946B-5510996980BF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이등변 삼각형 14">
              <a:extLst>
                <a:ext uri="{FF2B5EF4-FFF2-40B4-BE49-F238E27FC236}">
                  <a16:creationId xmlns:a16="http://schemas.microsoft.com/office/drawing/2014/main" id="{9BE91571-E9D6-4E0F-BBB3-90BCAFF8CB12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이등변 삼각형 14">
              <a:extLst>
                <a:ext uri="{FF2B5EF4-FFF2-40B4-BE49-F238E27FC236}">
                  <a16:creationId xmlns:a16="http://schemas.microsoft.com/office/drawing/2014/main" id="{0AE24738-C711-4E98-98D8-3EED347A13D0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69872B-AACB-4468-A679-1343C7B64AA2}"/>
              </a:ext>
            </a:extLst>
          </p:cNvPr>
          <p:cNvSpPr txBox="1"/>
          <p:nvPr/>
        </p:nvSpPr>
        <p:spPr>
          <a:xfrm>
            <a:off x="3074690" y="2556292"/>
            <a:ext cx="1851789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E37C00-9643-49FD-9496-9E02F6781553}"/>
              </a:ext>
            </a:extLst>
          </p:cNvPr>
          <p:cNvGrpSpPr/>
          <p:nvPr/>
        </p:nvGrpSpPr>
        <p:grpSpPr>
          <a:xfrm>
            <a:off x="2611719" y="3403823"/>
            <a:ext cx="405154" cy="423439"/>
            <a:chOff x="688098" y="258140"/>
            <a:chExt cx="1607697" cy="1680253"/>
          </a:xfrm>
        </p:grpSpPr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55757EE1-7E7A-4873-9FCC-0ABBB814E17B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이등변 삼각형 14">
              <a:extLst>
                <a:ext uri="{FF2B5EF4-FFF2-40B4-BE49-F238E27FC236}">
                  <a16:creationId xmlns:a16="http://schemas.microsoft.com/office/drawing/2014/main" id="{7A319B56-01A5-4716-8012-723C0187CAD7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이등변 삼각형 14">
              <a:extLst>
                <a:ext uri="{FF2B5EF4-FFF2-40B4-BE49-F238E27FC236}">
                  <a16:creationId xmlns:a16="http://schemas.microsoft.com/office/drawing/2014/main" id="{D520B0D6-8D8D-44E4-992B-D43683A924B3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C0E50F-A82C-4D3E-8EB8-D1C448A2FF1D}"/>
              </a:ext>
            </a:extLst>
          </p:cNvPr>
          <p:cNvSpPr txBox="1"/>
          <p:nvPr/>
        </p:nvSpPr>
        <p:spPr>
          <a:xfrm>
            <a:off x="3074690" y="3452404"/>
            <a:ext cx="1441420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소개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008D590-8024-4094-BD1B-2AA9DDA54332}"/>
              </a:ext>
            </a:extLst>
          </p:cNvPr>
          <p:cNvGrpSpPr/>
          <p:nvPr/>
        </p:nvGrpSpPr>
        <p:grpSpPr>
          <a:xfrm>
            <a:off x="2611719" y="4409663"/>
            <a:ext cx="405154" cy="423439"/>
            <a:chOff x="688098" y="258140"/>
            <a:chExt cx="1607697" cy="1680253"/>
          </a:xfrm>
        </p:grpSpPr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25237087-A776-42F8-BB40-03C22CB741E9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이등변 삼각형 14">
              <a:extLst>
                <a:ext uri="{FF2B5EF4-FFF2-40B4-BE49-F238E27FC236}">
                  <a16:creationId xmlns:a16="http://schemas.microsoft.com/office/drawing/2014/main" id="{F20847EC-FE09-429A-B634-A26BE7D3E7C5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이등변 삼각형 14">
              <a:extLst>
                <a:ext uri="{FF2B5EF4-FFF2-40B4-BE49-F238E27FC236}">
                  <a16:creationId xmlns:a16="http://schemas.microsoft.com/office/drawing/2014/main" id="{A1F72EF4-7A9B-435C-A442-47BBEE1AB4FF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3A4C4A-F47B-420F-9BE7-1BAE60C9A79D}"/>
              </a:ext>
            </a:extLst>
          </p:cNvPr>
          <p:cNvSpPr txBox="1"/>
          <p:nvPr/>
        </p:nvSpPr>
        <p:spPr>
          <a:xfrm>
            <a:off x="3074690" y="4458244"/>
            <a:ext cx="958917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A7A647-4AB9-4C4E-9E37-E50597DE0A2C}"/>
              </a:ext>
            </a:extLst>
          </p:cNvPr>
          <p:cNvGrpSpPr/>
          <p:nvPr/>
        </p:nvGrpSpPr>
        <p:grpSpPr>
          <a:xfrm>
            <a:off x="6494871" y="2507711"/>
            <a:ext cx="405154" cy="423439"/>
            <a:chOff x="688098" y="258140"/>
            <a:chExt cx="1607697" cy="1680253"/>
          </a:xfrm>
        </p:grpSpPr>
        <p:sp>
          <p:nvSpPr>
            <p:cNvPr id="45" name="육각형 44">
              <a:extLst>
                <a:ext uri="{FF2B5EF4-FFF2-40B4-BE49-F238E27FC236}">
                  <a16:creationId xmlns:a16="http://schemas.microsoft.com/office/drawing/2014/main" id="{37F53C05-6B25-4142-9B83-40F3F803ABBC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이등변 삼각형 14">
              <a:extLst>
                <a:ext uri="{FF2B5EF4-FFF2-40B4-BE49-F238E27FC236}">
                  <a16:creationId xmlns:a16="http://schemas.microsoft.com/office/drawing/2014/main" id="{313B521A-1325-4B8F-A231-924FF6ADE7CC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이등변 삼각형 14">
              <a:extLst>
                <a:ext uri="{FF2B5EF4-FFF2-40B4-BE49-F238E27FC236}">
                  <a16:creationId xmlns:a16="http://schemas.microsoft.com/office/drawing/2014/main" id="{608653F8-B2D3-4547-809E-CD511712B6A8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3E58594-8647-4A55-80DC-5D810D95B616}"/>
              </a:ext>
            </a:extLst>
          </p:cNvPr>
          <p:cNvSpPr txBox="1"/>
          <p:nvPr/>
        </p:nvSpPr>
        <p:spPr>
          <a:xfrm>
            <a:off x="6957842" y="2556292"/>
            <a:ext cx="1369286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2033003" y="1011929"/>
            <a:ext cx="697627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DBF1AD-4F95-D308-44FA-3217CA4543D1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육각형 51">
              <a:extLst>
                <a:ext uri="{FF2B5EF4-FFF2-40B4-BE49-F238E27FC236}">
                  <a16:creationId xmlns:a16="http://schemas.microsoft.com/office/drawing/2014/main" id="{E2C73B2B-FC88-BF47-9BFD-183539EDD06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51">
              <a:extLst>
                <a:ext uri="{FF2B5EF4-FFF2-40B4-BE49-F238E27FC236}">
                  <a16:creationId xmlns:a16="http://schemas.microsoft.com/office/drawing/2014/main" id="{566BE632-C6EB-773D-D501-FCBAF9C53EAE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5FE9F13-8DDE-637A-C1D5-7887A6D9687C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32" name="육각형 31">
                <a:extLst>
                  <a:ext uri="{FF2B5EF4-FFF2-40B4-BE49-F238E27FC236}">
                    <a16:creationId xmlns:a16="http://schemas.microsoft.com/office/drawing/2014/main" id="{BB323209-E518-B238-BA9A-8089D4EBF0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이등변 삼각형 14">
                <a:extLst>
                  <a:ext uri="{FF2B5EF4-FFF2-40B4-BE49-F238E27FC236}">
                    <a16:creationId xmlns:a16="http://schemas.microsoft.com/office/drawing/2014/main" id="{57D7AD5E-39E0-01AF-F8D5-249B058FA86B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이등변 삼각형 14">
                <a:extLst>
                  <a:ext uri="{FF2B5EF4-FFF2-40B4-BE49-F238E27FC236}">
                    <a16:creationId xmlns:a16="http://schemas.microsoft.com/office/drawing/2014/main" id="{55CD9805-4905-85ED-76C2-176E8085F8C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6ECC8B-C752-25EE-16C5-FFB01A863256}"/>
              </a:ext>
            </a:extLst>
          </p:cNvPr>
          <p:cNvGrpSpPr/>
          <p:nvPr/>
        </p:nvGrpSpPr>
        <p:grpSpPr>
          <a:xfrm>
            <a:off x="6494871" y="3452780"/>
            <a:ext cx="405154" cy="423439"/>
            <a:chOff x="688098" y="258140"/>
            <a:chExt cx="1607697" cy="1680253"/>
          </a:xfrm>
        </p:grpSpPr>
        <p:sp>
          <p:nvSpPr>
            <p:cNvPr id="3" name="육각형 2">
              <a:extLst>
                <a:ext uri="{FF2B5EF4-FFF2-40B4-BE49-F238E27FC236}">
                  <a16:creationId xmlns:a16="http://schemas.microsoft.com/office/drawing/2014/main" id="{3117843E-0A97-DC2E-B302-5E4A79410AFF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14">
              <a:extLst>
                <a:ext uri="{FF2B5EF4-FFF2-40B4-BE49-F238E27FC236}">
                  <a16:creationId xmlns:a16="http://schemas.microsoft.com/office/drawing/2014/main" id="{25848F3D-B4B7-7210-BF73-6C34C6FC1B35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14">
              <a:extLst>
                <a:ext uri="{FF2B5EF4-FFF2-40B4-BE49-F238E27FC236}">
                  <a16:creationId xmlns:a16="http://schemas.microsoft.com/office/drawing/2014/main" id="{3E091CB3-1325-67F3-8CAE-9CCC4B42ECFD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81BC4E-0A9F-99B8-8A4E-640BB4D73FB8}"/>
              </a:ext>
            </a:extLst>
          </p:cNvPr>
          <p:cNvSpPr txBox="1"/>
          <p:nvPr/>
        </p:nvSpPr>
        <p:spPr>
          <a:xfrm>
            <a:off x="6957842" y="3501361"/>
            <a:ext cx="1441420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327061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962985-FFAA-EE86-8FDC-E930525E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0" y="1568279"/>
            <a:ext cx="5087406" cy="2108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A6BA4D-1648-E3D0-609A-2E403848438F}"/>
              </a:ext>
            </a:extLst>
          </p:cNvPr>
          <p:cNvSpPr txBox="1"/>
          <p:nvPr/>
        </p:nvSpPr>
        <p:spPr>
          <a:xfrm>
            <a:off x="2033003" y="1011929"/>
            <a:ext cx="3456395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개수 수정</a:t>
            </a:r>
            <a:r>
              <a:rPr lang="en-US" altLang="ko-KR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-2)</a:t>
            </a:r>
            <a:endParaRPr lang="ko-KR" altLang="en-US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A84374-E0E5-6FA0-A3C4-8B78C3A02C98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육각형 51">
              <a:extLst>
                <a:ext uri="{FF2B5EF4-FFF2-40B4-BE49-F238E27FC236}">
                  <a16:creationId xmlns:a16="http://schemas.microsoft.com/office/drawing/2014/main" id="{6FA14DE1-4087-635E-7301-DFEBE567C248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1">
              <a:extLst>
                <a:ext uri="{FF2B5EF4-FFF2-40B4-BE49-F238E27FC236}">
                  <a16:creationId xmlns:a16="http://schemas.microsoft.com/office/drawing/2014/main" id="{CECB7B0F-5698-B1B5-C39D-68062F6DCF11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DE9AC92-FD3E-DD3D-DF4D-342D1E7C30A4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8" name="육각형 7">
                <a:extLst>
                  <a:ext uri="{FF2B5EF4-FFF2-40B4-BE49-F238E27FC236}">
                    <a16:creationId xmlns:a16="http://schemas.microsoft.com/office/drawing/2014/main" id="{7DF73270-116F-C648-FB5F-C1E5D50F6358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이등변 삼각형 14">
                <a:extLst>
                  <a:ext uri="{FF2B5EF4-FFF2-40B4-BE49-F238E27FC236}">
                    <a16:creationId xmlns:a16="http://schemas.microsoft.com/office/drawing/2014/main" id="{44AEAD81-11D1-8DDA-988E-11E2D707A9C9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이등변 삼각형 14">
                <a:extLst>
                  <a:ext uri="{FF2B5EF4-FFF2-40B4-BE49-F238E27FC236}">
                    <a16:creationId xmlns:a16="http://schemas.microsoft.com/office/drawing/2014/main" id="{D4895589-B5B6-AD45-A7F7-F878C441072C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9F4C39C-9DCB-1FE5-0780-3B5AD5D7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00" y="3969744"/>
            <a:ext cx="3487372" cy="5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49CB4-EFE3-738E-A0DB-787261A529F3}"/>
              </a:ext>
            </a:extLst>
          </p:cNvPr>
          <p:cNvSpPr txBox="1"/>
          <p:nvPr/>
        </p:nvSpPr>
        <p:spPr>
          <a:xfrm>
            <a:off x="2033003" y="1011929"/>
            <a:ext cx="130035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6FA1C8-1197-8BFC-95BC-F61A266C2880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육각형 51">
              <a:extLst>
                <a:ext uri="{FF2B5EF4-FFF2-40B4-BE49-F238E27FC236}">
                  <a16:creationId xmlns:a16="http://schemas.microsoft.com/office/drawing/2014/main" id="{EC8CFB4F-5984-8BFA-38AB-4173C75243EB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51">
              <a:extLst>
                <a:ext uri="{FF2B5EF4-FFF2-40B4-BE49-F238E27FC236}">
                  <a16:creationId xmlns:a16="http://schemas.microsoft.com/office/drawing/2014/main" id="{857D1A1D-9C2D-29B0-2811-7F0B0F9A63EA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2A1565E-6F87-0BFE-52FC-088FC4F39C77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7" name="육각형 6">
                <a:extLst>
                  <a:ext uri="{FF2B5EF4-FFF2-40B4-BE49-F238E27FC236}">
                    <a16:creationId xmlns:a16="http://schemas.microsoft.com/office/drawing/2014/main" id="{5750A180-D112-25A4-D6D8-EF5265CE247A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이등변 삼각형 14">
                <a:extLst>
                  <a:ext uri="{FF2B5EF4-FFF2-40B4-BE49-F238E27FC236}">
                    <a16:creationId xmlns:a16="http://schemas.microsoft.com/office/drawing/2014/main" id="{3FEFEA9D-ED32-EADA-7B8A-4D9B44AA50BD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이등변 삼각형 14">
                <a:extLst>
                  <a:ext uri="{FF2B5EF4-FFF2-40B4-BE49-F238E27FC236}">
                    <a16:creationId xmlns:a16="http://schemas.microsoft.com/office/drawing/2014/main" id="{E7BC7A4C-EF4E-63CF-5867-D256BCBC2FA4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B97690-DEF9-DE07-270B-CB16118C49B9}"/>
              </a:ext>
            </a:extLst>
          </p:cNvPr>
          <p:cNvSpPr txBox="1"/>
          <p:nvPr/>
        </p:nvSpPr>
        <p:spPr>
          <a:xfrm>
            <a:off x="2081743" y="2905780"/>
            <a:ext cx="7595349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삭제를 실행하기 전에 해당하는 재고에 대한 정보를 보여주고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여부를 물음으로써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실수로 인한 데이터 손실을 예방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4E7C5-5DDB-D26C-81D6-D3CCF9CC6E54}"/>
              </a:ext>
            </a:extLst>
          </p:cNvPr>
          <p:cNvSpPr txBox="1"/>
          <p:nvPr/>
        </p:nvSpPr>
        <p:spPr>
          <a:xfrm>
            <a:off x="2081743" y="2507880"/>
            <a:ext cx="7375737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직관적이어서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누구나 빠르게 사용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효율적으로 수많은 재고들을 관리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3DBBB9-2E1D-C212-2DC3-04C6EEC5C415}"/>
              </a:ext>
            </a:extLst>
          </p:cNvPr>
          <p:cNvGrpSpPr/>
          <p:nvPr/>
        </p:nvGrpSpPr>
        <p:grpSpPr>
          <a:xfrm>
            <a:off x="1864395" y="2543680"/>
            <a:ext cx="217348" cy="227157"/>
            <a:chOff x="688098" y="258140"/>
            <a:chExt cx="1607697" cy="1680253"/>
          </a:xfrm>
        </p:grpSpPr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552FAEB4-FACE-AE31-A2D7-8AEC1EE2EF6D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4">
              <a:extLst>
                <a:ext uri="{FF2B5EF4-FFF2-40B4-BE49-F238E27FC236}">
                  <a16:creationId xmlns:a16="http://schemas.microsoft.com/office/drawing/2014/main" id="{77D2BDF8-6B3B-24B8-3CD6-A7BEA569EFCC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4">
              <a:extLst>
                <a:ext uri="{FF2B5EF4-FFF2-40B4-BE49-F238E27FC236}">
                  <a16:creationId xmlns:a16="http://schemas.microsoft.com/office/drawing/2014/main" id="{4572F835-6995-4EE8-AD9A-0E9D829721A5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E1EF63-213A-B979-6A52-B39CCFFD4343}"/>
              </a:ext>
            </a:extLst>
          </p:cNvPr>
          <p:cNvGrpSpPr/>
          <p:nvPr/>
        </p:nvGrpSpPr>
        <p:grpSpPr>
          <a:xfrm>
            <a:off x="1864395" y="2949419"/>
            <a:ext cx="217348" cy="227157"/>
            <a:chOff x="688098" y="258140"/>
            <a:chExt cx="1607697" cy="168025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7ED48A9-2DC3-4C0A-A5F3-84E18319E634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14">
              <a:extLst>
                <a:ext uri="{FF2B5EF4-FFF2-40B4-BE49-F238E27FC236}">
                  <a16:creationId xmlns:a16="http://schemas.microsoft.com/office/drawing/2014/main" id="{E3FA34DF-483B-F97B-9C1C-F3CB6D246721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이등변 삼각형 14">
              <a:extLst>
                <a:ext uri="{FF2B5EF4-FFF2-40B4-BE49-F238E27FC236}">
                  <a16:creationId xmlns:a16="http://schemas.microsoft.com/office/drawing/2014/main" id="{6723256C-95E7-0744-0EDD-769FBFF183D4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3366CB-74A4-90F2-E96A-4CA43C5162D3}"/>
              </a:ext>
            </a:extLst>
          </p:cNvPr>
          <p:cNvSpPr txBox="1"/>
          <p:nvPr/>
        </p:nvSpPr>
        <p:spPr>
          <a:xfrm>
            <a:off x="2081743" y="3457575"/>
            <a:ext cx="8169672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처럼 활용함으로써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등록을 예방해 데이터의 객관성을 유지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53D602-B363-2CAC-DB16-D39E71799878}"/>
              </a:ext>
            </a:extLst>
          </p:cNvPr>
          <p:cNvGrpSpPr/>
          <p:nvPr/>
        </p:nvGrpSpPr>
        <p:grpSpPr>
          <a:xfrm>
            <a:off x="1864395" y="3501214"/>
            <a:ext cx="217348" cy="227157"/>
            <a:chOff x="688098" y="258140"/>
            <a:chExt cx="1607697" cy="1680253"/>
          </a:xfrm>
        </p:grpSpPr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62E54D56-82C4-E596-2BF7-88F81E37A32A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14">
              <a:extLst>
                <a:ext uri="{FF2B5EF4-FFF2-40B4-BE49-F238E27FC236}">
                  <a16:creationId xmlns:a16="http://schemas.microsoft.com/office/drawing/2014/main" id="{68850FF0-A0C1-C98E-CD67-0326CA128C49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이등변 삼각형 14">
              <a:extLst>
                <a:ext uri="{FF2B5EF4-FFF2-40B4-BE49-F238E27FC236}">
                  <a16:creationId xmlns:a16="http://schemas.microsoft.com/office/drawing/2014/main" id="{E9AEE672-16EB-063B-31BD-70B9D6D81F1D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502372F-0A9A-FCB7-D764-EC7CFDCB636B}"/>
              </a:ext>
            </a:extLst>
          </p:cNvPr>
          <p:cNvSpPr txBox="1"/>
          <p:nvPr/>
        </p:nvSpPr>
        <p:spPr>
          <a:xfrm>
            <a:off x="2081743" y="3860273"/>
            <a:ext cx="6415539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 개수만을 수정하는 기능으로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빠르게 재고 현황을 수정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9AC265-E79E-15B4-E08D-F84245961C62}"/>
              </a:ext>
            </a:extLst>
          </p:cNvPr>
          <p:cNvGrpSpPr/>
          <p:nvPr/>
        </p:nvGrpSpPr>
        <p:grpSpPr>
          <a:xfrm>
            <a:off x="1864395" y="3903912"/>
            <a:ext cx="217348" cy="227157"/>
            <a:chOff x="688098" y="258140"/>
            <a:chExt cx="1607697" cy="1680253"/>
          </a:xfrm>
        </p:grpSpPr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05D254E8-F65D-BDED-609E-C9355C39A8D7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이등변 삼각형 14">
              <a:extLst>
                <a:ext uri="{FF2B5EF4-FFF2-40B4-BE49-F238E27FC236}">
                  <a16:creationId xmlns:a16="http://schemas.microsoft.com/office/drawing/2014/main" id="{F0A510C0-2DF8-5F8A-B712-12A2AAD25A42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이등변 삼각형 14">
              <a:extLst>
                <a:ext uri="{FF2B5EF4-FFF2-40B4-BE49-F238E27FC236}">
                  <a16:creationId xmlns:a16="http://schemas.microsoft.com/office/drawing/2014/main" id="{E269F110-10CF-F2AA-0E6D-8021CC1F1A38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5FF29FF-707B-20E5-FEEC-F302456454BD}"/>
              </a:ext>
            </a:extLst>
          </p:cNvPr>
          <p:cNvSpPr txBox="1"/>
          <p:nvPr/>
        </p:nvSpPr>
        <p:spPr>
          <a:xfrm>
            <a:off x="2081743" y="4262971"/>
            <a:ext cx="7585731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재고 현황표를 보며 현재 남아있는 재고와 더 주문해야 할 재고를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준비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146A6E7-739B-4C68-FCC6-2D65620290E8}"/>
              </a:ext>
            </a:extLst>
          </p:cNvPr>
          <p:cNvGrpSpPr/>
          <p:nvPr/>
        </p:nvGrpSpPr>
        <p:grpSpPr>
          <a:xfrm>
            <a:off x="1864395" y="4306610"/>
            <a:ext cx="217348" cy="227157"/>
            <a:chOff x="688098" y="258140"/>
            <a:chExt cx="1607697" cy="1680253"/>
          </a:xfrm>
        </p:grpSpPr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DEE4394B-1494-1C8B-0F44-270B2CB91934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이등변 삼각형 14">
              <a:extLst>
                <a:ext uri="{FF2B5EF4-FFF2-40B4-BE49-F238E27FC236}">
                  <a16:creationId xmlns:a16="http://schemas.microsoft.com/office/drawing/2014/main" id="{D86C9311-43B7-D17A-CCAF-E99812B408DC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이등변 삼각형 14">
              <a:extLst>
                <a:ext uri="{FF2B5EF4-FFF2-40B4-BE49-F238E27FC236}">
                  <a16:creationId xmlns:a16="http://schemas.microsoft.com/office/drawing/2014/main" id="{2FDE132D-D527-0A85-F5E4-3AA679FE02EB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24FF87D-331D-06A4-7BE9-0E660E19D082}"/>
              </a:ext>
            </a:extLst>
          </p:cNvPr>
          <p:cNvSpPr txBox="1"/>
          <p:nvPr/>
        </p:nvSpPr>
        <p:spPr>
          <a:xfrm>
            <a:off x="2081743" y="4664766"/>
            <a:ext cx="7101624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작업 시마다 데이터 파일이 저장되고 있어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얘기치 못한 자료 손실을 예방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F3DB9A2-1B3C-62F4-4E62-1A455DD01641}"/>
              </a:ext>
            </a:extLst>
          </p:cNvPr>
          <p:cNvGrpSpPr/>
          <p:nvPr/>
        </p:nvGrpSpPr>
        <p:grpSpPr>
          <a:xfrm>
            <a:off x="1864395" y="4708405"/>
            <a:ext cx="217348" cy="227157"/>
            <a:chOff x="688098" y="258140"/>
            <a:chExt cx="1607697" cy="1680253"/>
          </a:xfrm>
        </p:grpSpPr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D38FB136-A6A2-90C9-1667-A4842D99B78F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이등변 삼각형 14">
              <a:extLst>
                <a:ext uri="{FF2B5EF4-FFF2-40B4-BE49-F238E27FC236}">
                  <a16:creationId xmlns:a16="http://schemas.microsoft.com/office/drawing/2014/main" id="{B9D75C65-9300-5800-075D-49C40294E71B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이등변 삼각형 14">
              <a:extLst>
                <a:ext uri="{FF2B5EF4-FFF2-40B4-BE49-F238E27FC236}">
                  <a16:creationId xmlns:a16="http://schemas.microsoft.com/office/drawing/2014/main" id="{1195A474-8F03-C9FF-DA6A-0243CECEF026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144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18247-BEF9-49B9-9815-04E5D238F54A}"/>
              </a:ext>
            </a:extLst>
          </p:cNvPr>
          <p:cNvSpPr txBox="1"/>
          <p:nvPr/>
        </p:nvSpPr>
        <p:spPr>
          <a:xfrm>
            <a:off x="4320520" y="2837173"/>
            <a:ext cx="3550972" cy="92333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150" dirty="0">
                <a:gradFill>
                  <a:gsLst>
                    <a:gs pos="0">
                      <a:srgbClr val="DB2F6A"/>
                    </a:gs>
                    <a:gs pos="36000">
                      <a:srgbClr val="D076B4"/>
                    </a:gs>
                    <a:gs pos="54000">
                      <a:srgbClr val="9962B2"/>
                    </a:gs>
                    <a:gs pos="69000">
                      <a:srgbClr val="7D4398"/>
                    </a:gs>
                  </a:gsLst>
                  <a:lin ang="5400000" scaled="1"/>
                </a:gra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878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2033003" y="1011929"/>
            <a:ext cx="1813317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소개</a:t>
            </a:r>
            <a:endParaRPr lang="en-US" altLang="ko-KR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DBF1AD-4F95-D308-44FA-3217CA4543D1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육각형 51">
              <a:extLst>
                <a:ext uri="{FF2B5EF4-FFF2-40B4-BE49-F238E27FC236}">
                  <a16:creationId xmlns:a16="http://schemas.microsoft.com/office/drawing/2014/main" id="{E2C73B2B-FC88-BF47-9BFD-183539EDD06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육각형 51">
              <a:extLst>
                <a:ext uri="{FF2B5EF4-FFF2-40B4-BE49-F238E27FC236}">
                  <a16:creationId xmlns:a16="http://schemas.microsoft.com/office/drawing/2014/main" id="{566BE632-C6EB-773D-D501-FCBAF9C53EAE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FE9F13-8DDE-637A-C1D5-7887A6D9687C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28" name="육각형 27">
                <a:extLst>
                  <a:ext uri="{FF2B5EF4-FFF2-40B4-BE49-F238E27FC236}">
                    <a16:creationId xmlns:a16="http://schemas.microsoft.com/office/drawing/2014/main" id="{BB323209-E518-B238-BA9A-8089D4EBF0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이등변 삼각형 14">
                <a:extLst>
                  <a:ext uri="{FF2B5EF4-FFF2-40B4-BE49-F238E27FC236}">
                    <a16:creationId xmlns:a16="http://schemas.microsoft.com/office/drawing/2014/main" id="{57D7AD5E-39E0-01AF-F8D5-249B058FA86B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이등변 삼각형 14">
                <a:extLst>
                  <a:ext uri="{FF2B5EF4-FFF2-40B4-BE49-F238E27FC236}">
                    <a16:creationId xmlns:a16="http://schemas.microsoft.com/office/drawing/2014/main" id="{55CD9805-4905-85ED-76C2-176E8085F8C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C45377E-E90D-3CAC-4229-B5C4788D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56" y="2441316"/>
            <a:ext cx="2989224" cy="27210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9CD9F15-9434-020C-D6FE-1429FDEA4FE0}"/>
              </a:ext>
            </a:extLst>
          </p:cNvPr>
          <p:cNvSpPr txBox="1"/>
          <p:nvPr/>
        </p:nvSpPr>
        <p:spPr>
          <a:xfrm>
            <a:off x="5512394" y="2372305"/>
            <a:ext cx="5056192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많은 양의 재고를 전산화 시켜 효율적으로 관리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BF76D34-1A3A-0B7B-17B9-A7DD3C68CEBD}"/>
              </a:ext>
            </a:extLst>
          </p:cNvPr>
          <p:cNvSpPr/>
          <p:nvPr/>
        </p:nvSpPr>
        <p:spPr>
          <a:xfrm>
            <a:off x="5384865" y="2441316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81EDE9-9EED-6BF9-EB57-A1B602B4FC5C}"/>
              </a:ext>
            </a:extLst>
          </p:cNvPr>
          <p:cNvGrpSpPr/>
          <p:nvPr/>
        </p:nvGrpSpPr>
        <p:grpSpPr>
          <a:xfrm>
            <a:off x="1767958" y="1789412"/>
            <a:ext cx="405154" cy="423439"/>
            <a:chOff x="688098" y="258140"/>
            <a:chExt cx="1607697" cy="1680253"/>
          </a:xfrm>
        </p:grpSpPr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9F608787-BE30-C30A-3340-6DAFFEC9B2A8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14">
              <a:extLst>
                <a:ext uri="{FF2B5EF4-FFF2-40B4-BE49-F238E27FC236}">
                  <a16:creationId xmlns:a16="http://schemas.microsoft.com/office/drawing/2014/main" id="{5CF58404-67C3-081A-316D-3548A1751FB1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14">
              <a:extLst>
                <a:ext uri="{FF2B5EF4-FFF2-40B4-BE49-F238E27FC236}">
                  <a16:creationId xmlns:a16="http://schemas.microsoft.com/office/drawing/2014/main" id="{D31352EC-915A-F5ED-4885-FF50FC7E3887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1635AB-ABBC-D4B5-2E68-3CC5B4B2E9EF}"/>
              </a:ext>
            </a:extLst>
          </p:cNvPr>
          <p:cNvSpPr txBox="1"/>
          <p:nvPr/>
        </p:nvSpPr>
        <p:spPr>
          <a:xfrm>
            <a:off x="2236323" y="1810124"/>
            <a:ext cx="1898277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프로그램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3ACB8-1702-D62F-0901-E2D36E964831}"/>
              </a:ext>
            </a:extLst>
          </p:cNvPr>
          <p:cNvSpPr txBox="1"/>
          <p:nvPr/>
        </p:nvSpPr>
        <p:spPr>
          <a:xfrm>
            <a:off x="5512394" y="2964536"/>
            <a:ext cx="4751622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직관적인 구조와 간편하게 관리할 수 있는 설계로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누구나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어려움 없이 재고관리 현황을 등록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있음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68103A5-3E75-2F39-BD14-417E244D677F}"/>
              </a:ext>
            </a:extLst>
          </p:cNvPr>
          <p:cNvSpPr/>
          <p:nvPr/>
        </p:nvSpPr>
        <p:spPr>
          <a:xfrm>
            <a:off x="5384865" y="3033547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CEF5B6-E564-A76C-2D41-2B9965734223}"/>
              </a:ext>
            </a:extLst>
          </p:cNvPr>
          <p:cNvSpPr txBox="1"/>
          <p:nvPr/>
        </p:nvSpPr>
        <p:spPr>
          <a:xfrm>
            <a:off x="5512394" y="3625778"/>
            <a:ext cx="4868640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종료되어도 파일이 저장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있어 다시 실행이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가능하여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안정성을 높임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C51D931-C889-9BB8-292B-91D88B90281B}"/>
              </a:ext>
            </a:extLst>
          </p:cNvPr>
          <p:cNvSpPr/>
          <p:nvPr/>
        </p:nvSpPr>
        <p:spPr>
          <a:xfrm>
            <a:off x="5384865" y="3694789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E8A03D-B337-0CEA-7BE2-09A6989C5DCF}"/>
              </a:ext>
            </a:extLst>
          </p:cNvPr>
          <p:cNvSpPr txBox="1"/>
          <p:nvPr/>
        </p:nvSpPr>
        <p:spPr>
          <a:xfrm>
            <a:off x="5512394" y="4218009"/>
            <a:ext cx="4860626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시 해당 재고의 정보를 보여주고 수정할 것인지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의사를 물음으로써 실수 방지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정보 안정성 향상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BF11168-BF31-5514-B0B1-CC80ED30BE7F}"/>
              </a:ext>
            </a:extLst>
          </p:cNvPr>
          <p:cNvSpPr/>
          <p:nvPr/>
        </p:nvSpPr>
        <p:spPr>
          <a:xfrm>
            <a:off x="5384865" y="4287020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38B797-2687-E574-B6E2-AE1D7D8785B0}"/>
              </a:ext>
            </a:extLst>
          </p:cNvPr>
          <p:cNvSpPr txBox="1"/>
          <p:nvPr/>
        </p:nvSpPr>
        <p:spPr>
          <a:xfrm>
            <a:off x="5512394" y="4810240"/>
            <a:ext cx="5101525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상품번호가 있다면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등록을 거절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정보 신뢰성을 높임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FF4C3E-4E3F-B505-6739-3194D84B34AE}"/>
              </a:ext>
            </a:extLst>
          </p:cNvPr>
          <p:cNvSpPr/>
          <p:nvPr/>
        </p:nvSpPr>
        <p:spPr>
          <a:xfrm>
            <a:off x="5384865" y="4879251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9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2033003" y="1011929"/>
            <a:ext cx="130035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소개</a:t>
            </a:r>
            <a:endParaRPr lang="en-US" altLang="ko-KR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DBF1AD-4F95-D308-44FA-3217CA4543D1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육각형 51">
              <a:extLst>
                <a:ext uri="{FF2B5EF4-FFF2-40B4-BE49-F238E27FC236}">
                  <a16:creationId xmlns:a16="http://schemas.microsoft.com/office/drawing/2014/main" id="{E2C73B2B-FC88-BF47-9BFD-183539EDD06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육각형 51">
              <a:extLst>
                <a:ext uri="{FF2B5EF4-FFF2-40B4-BE49-F238E27FC236}">
                  <a16:creationId xmlns:a16="http://schemas.microsoft.com/office/drawing/2014/main" id="{566BE632-C6EB-773D-D501-FCBAF9C53EAE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FE9F13-8DDE-637A-C1D5-7887A6D9687C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28" name="육각형 27">
                <a:extLst>
                  <a:ext uri="{FF2B5EF4-FFF2-40B4-BE49-F238E27FC236}">
                    <a16:creationId xmlns:a16="http://schemas.microsoft.com/office/drawing/2014/main" id="{BB323209-E518-B238-BA9A-8089D4EBF0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이등변 삼각형 14">
                <a:extLst>
                  <a:ext uri="{FF2B5EF4-FFF2-40B4-BE49-F238E27FC236}">
                    <a16:creationId xmlns:a16="http://schemas.microsoft.com/office/drawing/2014/main" id="{57D7AD5E-39E0-01AF-F8D5-249B058FA86B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이등변 삼각형 14">
                <a:extLst>
                  <a:ext uri="{FF2B5EF4-FFF2-40B4-BE49-F238E27FC236}">
                    <a16:creationId xmlns:a16="http://schemas.microsoft.com/office/drawing/2014/main" id="{55CD9805-4905-85ED-76C2-176E8085F8C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9CD9F15-9434-020C-D6FE-1429FDEA4FE0}"/>
              </a:ext>
            </a:extLst>
          </p:cNvPr>
          <p:cNvSpPr txBox="1"/>
          <p:nvPr/>
        </p:nvSpPr>
        <p:spPr>
          <a:xfrm>
            <a:off x="3559121" y="4860033"/>
            <a:ext cx="4931158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상품번호나 상품명으로 등록된 정보를 확인할 수 있는 기능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BF76D34-1A3A-0B7B-17B9-A7DD3C68CEBD}"/>
              </a:ext>
            </a:extLst>
          </p:cNvPr>
          <p:cNvSpPr/>
          <p:nvPr/>
        </p:nvSpPr>
        <p:spPr>
          <a:xfrm>
            <a:off x="3431592" y="4929044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81EDE9-9EED-6BF9-EB57-A1B602B4FC5C}"/>
              </a:ext>
            </a:extLst>
          </p:cNvPr>
          <p:cNvGrpSpPr/>
          <p:nvPr/>
        </p:nvGrpSpPr>
        <p:grpSpPr>
          <a:xfrm>
            <a:off x="1767958" y="1789412"/>
            <a:ext cx="405154" cy="423439"/>
            <a:chOff x="688098" y="258140"/>
            <a:chExt cx="1607697" cy="1680253"/>
          </a:xfrm>
        </p:grpSpPr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9F608787-BE30-C30A-3340-6DAFFEC9B2A8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14">
              <a:extLst>
                <a:ext uri="{FF2B5EF4-FFF2-40B4-BE49-F238E27FC236}">
                  <a16:creationId xmlns:a16="http://schemas.microsoft.com/office/drawing/2014/main" id="{5CF58404-67C3-081A-316D-3548A1751FB1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14">
              <a:extLst>
                <a:ext uri="{FF2B5EF4-FFF2-40B4-BE49-F238E27FC236}">
                  <a16:creationId xmlns:a16="http://schemas.microsoft.com/office/drawing/2014/main" id="{D31352EC-915A-F5ED-4885-FF50FC7E3887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1635AB-ABBC-D4B5-2E68-3CC5B4B2E9EF}"/>
              </a:ext>
            </a:extLst>
          </p:cNvPr>
          <p:cNvSpPr txBox="1"/>
          <p:nvPr/>
        </p:nvSpPr>
        <p:spPr>
          <a:xfrm>
            <a:off x="2236323" y="1810124"/>
            <a:ext cx="1322798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검색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4A333C-1109-3893-56EA-4FFE6396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87" y="2302963"/>
            <a:ext cx="2178414" cy="22292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3ED8D4-6CA7-6B8B-9BBC-FBE8C135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12" y="2302963"/>
            <a:ext cx="3749240" cy="460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F231F-5E0F-C4E8-62A0-3ACA3CDA50CA}"/>
              </a:ext>
            </a:extLst>
          </p:cNvPr>
          <p:cNvSpPr txBox="1"/>
          <p:nvPr/>
        </p:nvSpPr>
        <p:spPr>
          <a:xfrm>
            <a:off x="3559121" y="5236821"/>
            <a:ext cx="5173211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정보가 없으면 데이터를 찾을 수 없다는 메시지를 띄움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DE0861-34B2-BF64-BBBB-0A10E9BE1F3E}"/>
              </a:ext>
            </a:extLst>
          </p:cNvPr>
          <p:cNvSpPr/>
          <p:nvPr/>
        </p:nvSpPr>
        <p:spPr>
          <a:xfrm>
            <a:off x="3431592" y="5305832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1DBBA-4CBD-5BD9-01D4-333B21B6B280}"/>
              </a:ext>
            </a:extLst>
          </p:cNvPr>
          <p:cNvSpPr txBox="1"/>
          <p:nvPr/>
        </p:nvSpPr>
        <p:spPr>
          <a:xfrm>
            <a:off x="6189815" y="2796146"/>
            <a:ext cx="2273084" cy="2616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검색한 정보의 자료가 없는 경우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AB1528-4EA5-2D1C-A63F-FB67E6177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1" r="1"/>
          <a:stretch/>
        </p:blipFill>
        <p:spPr>
          <a:xfrm>
            <a:off x="5764407" y="3090850"/>
            <a:ext cx="3122850" cy="1290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9943C-4154-B6A9-0759-2AFE5E8AA176}"/>
              </a:ext>
            </a:extLst>
          </p:cNvPr>
          <p:cNvSpPr txBox="1"/>
          <p:nvPr/>
        </p:nvSpPr>
        <p:spPr>
          <a:xfrm>
            <a:off x="6054573" y="4401430"/>
            <a:ext cx="2542517" cy="2616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제대로 입력하지 않은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223C9-0CE4-760B-E675-1681269DCC82}"/>
              </a:ext>
            </a:extLst>
          </p:cNvPr>
          <p:cNvSpPr txBox="1"/>
          <p:nvPr/>
        </p:nvSpPr>
        <p:spPr>
          <a:xfrm>
            <a:off x="3559121" y="5613609"/>
            <a:ext cx="4689104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명령어가 바르지 않다면 다시 명령어를 입력하도록 요청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E4CB92-9774-21A4-DE88-9266BE2C45BD}"/>
              </a:ext>
            </a:extLst>
          </p:cNvPr>
          <p:cNvSpPr/>
          <p:nvPr/>
        </p:nvSpPr>
        <p:spPr>
          <a:xfrm>
            <a:off x="3431592" y="5682620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2033003" y="1011929"/>
            <a:ext cx="130035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소개</a:t>
            </a:r>
            <a:endParaRPr lang="en-US" altLang="ko-KR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DBF1AD-4F95-D308-44FA-3217CA4543D1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육각형 51">
              <a:extLst>
                <a:ext uri="{FF2B5EF4-FFF2-40B4-BE49-F238E27FC236}">
                  <a16:creationId xmlns:a16="http://schemas.microsoft.com/office/drawing/2014/main" id="{E2C73B2B-FC88-BF47-9BFD-183539EDD06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육각형 51">
              <a:extLst>
                <a:ext uri="{FF2B5EF4-FFF2-40B4-BE49-F238E27FC236}">
                  <a16:creationId xmlns:a16="http://schemas.microsoft.com/office/drawing/2014/main" id="{566BE632-C6EB-773D-D501-FCBAF9C53EAE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FE9F13-8DDE-637A-C1D5-7887A6D9687C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28" name="육각형 27">
                <a:extLst>
                  <a:ext uri="{FF2B5EF4-FFF2-40B4-BE49-F238E27FC236}">
                    <a16:creationId xmlns:a16="http://schemas.microsoft.com/office/drawing/2014/main" id="{BB323209-E518-B238-BA9A-8089D4EBF0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이등변 삼각형 14">
                <a:extLst>
                  <a:ext uri="{FF2B5EF4-FFF2-40B4-BE49-F238E27FC236}">
                    <a16:creationId xmlns:a16="http://schemas.microsoft.com/office/drawing/2014/main" id="{57D7AD5E-39E0-01AF-F8D5-249B058FA86B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이등변 삼각형 14">
                <a:extLst>
                  <a:ext uri="{FF2B5EF4-FFF2-40B4-BE49-F238E27FC236}">
                    <a16:creationId xmlns:a16="http://schemas.microsoft.com/office/drawing/2014/main" id="{55CD9805-4905-85ED-76C2-176E8085F8C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9CD9F15-9434-020C-D6FE-1429FDEA4FE0}"/>
              </a:ext>
            </a:extLst>
          </p:cNvPr>
          <p:cNvSpPr txBox="1"/>
          <p:nvPr/>
        </p:nvSpPr>
        <p:spPr>
          <a:xfrm>
            <a:off x="4374965" y="4103927"/>
            <a:ext cx="3289682" cy="2616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데이터가 등록되어 있을 시 출력 현황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81EDE9-9EED-6BF9-EB57-A1B602B4FC5C}"/>
              </a:ext>
            </a:extLst>
          </p:cNvPr>
          <p:cNvGrpSpPr/>
          <p:nvPr/>
        </p:nvGrpSpPr>
        <p:grpSpPr>
          <a:xfrm>
            <a:off x="1691758" y="1817987"/>
            <a:ext cx="405154" cy="423439"/>
            <a:chOff x="688098" y="258140"/>
            <a:chExt cx="1607697" cy="1680253"/>
          </a:xfrm>
        </p:grpSpPr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9F608787-BE30-C30A-3340-6DAFFEC9B2A8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14">
              <a:extLst>
                <a:ext uri="{FF2B5EF4-FFF2-40B4-BE49-F238E27FC236}">
                  <a16:creationId xmlns:a16="http://schemas.microsoft.com/office/drawing/2014/main" id="{5CF58404-67C3-081A-316D-3548A1751FB1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14">
              <a:extLst>
                <a:ext uri="{FF2B5EF4-FFF2-40B4-BE49-F238E27FC236}">
                  <a16:creationId xmlns:a16="http://schemas.microsoft.com/office/drawing/2014/main" id="{D31352EC-915A-F5ED-4885-FF50FC7E3887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1635AB-ABBC-D4B5-2E68-3CC5B4B2E9EF}"/>
              </a:ext>
            </a:extLst>
          </p:cNvPr>
          <p:cNvSpPr txBox="1"/>
          <p:nvPr/>
        </p:nvSpPr>
        <p:spPr>
          <a:xfrm>
            <a:off x="2160122" y="1838699"/>
            <a:ext cx="2107077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재고 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F231F-5E0F-C4E8-62A0-3ACA3CDA50CA}"/>
              </a:ext>
            </a:extLst>
          </p:cNvPr>
          <p:cNvSpPr txBox="1"/>
          <p:nvPr/>
        </p:nvSpPr>
        <p:spPr>
          <a:xfrm>
            <a:off x="3460888" y="4608982"/>
            <a:ext cx="3728906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자료를 표로 보여주어 가독성을 높임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DE0861-34B2-BF64-BBBB-0A10E9BE1F3E}"/>
              </a:ext>
            </a:extLst>
          </p:cNvPr>
          <p:cNvSpPr/>
          <p:nvPr/>
        </p:nvSpPr>
        <p:spPr>
          <a:xfrm>
            <a:off x="3333359" y="4677993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AEFD67-C989-EEEB-936E-BCD7225E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44" y="2244316"/>
            <a:ext cx="8025532" cy="18211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2C1C47-6735-43ED-2215-3D430CD5A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6" b="-20520"/>
          <a:stretch/>
        </p:blipFill>
        <p:spPr>
          <a:xfrm>
            <a:off x="5961883" y="5275464"/>
            <a:ext cx="211503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AE7F2-F59C-04EC-FD42-E95BD205E217}"/>
              </a:ext>
            </a:extLst>
          </p:cNvPr>
          <p:cNvSpPr txBox="1"/>
          <p:nvPr/>
        </p:nvSpPr>
        <p:spPr>
          <a:xfrm>
            <a:off x="3460888" y="4927251"/>
            <a:ext cx="4868640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중간에 자료가 삭제되면 순번은 자동으로 당겨져서 반영됨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09F005-E7C7-4ABC-043F-A80348812AEC}"/>
              </a:ext>
            </a:extLst>
          </p:cNvPr>
          <p:cNvSpPr/>
          <p:nvPr/>
        </p:nvSpPr>
        <p:spPr>
          <a:xfrm>
            <a:off x="3333359" y="4996262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A15BC-BE51-C3CA-E5A4-548C07D74F8B}"/>
              </a:ext>
            </a:extLst>
          </p:cNvPr>
          <p:cNvSpPr txBox="1"/>
          <p:nvPr/>
        </p:nvSpPr>
        <p:spPr>
          <a:xfrm>
            <a:off x="3460888" y="5235028"/>
            <a:ext cx="5979522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데이터가 전혀 없으면                                     메시지를 띄움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9D366E-F109-86F3-7CD4-1A6AAC28A2FE}"/>
              </a:ext>
            </a:extLst>
          </p:cNvPr>
          <p:cNvSpPr/>
          <p:nvPr/>
        </p:nvSpPr>
        <p:spPr>
          <a:xfrm>
            <a:off x="3333359" y="5304039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3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2033003" y="1011929"/>
            <a:ext cx="130035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소개</a:t>
            </a:r>
            <a:endParaRPr lang="en-US" altLang="ko-KR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DBF1AD-4F95-D308-44FA-3217CA4543D1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육각형 51">
              <a:extLst>
                <a:ext uri="{FF2B5EF4-FFF2-40B4-BE49-F238E27FC236}">
                  <a16:creationId xmlns:a16="http://schemas.microsoft.com/office/drawing/2014/main" id="{E2C73B2B-FC88-BF47-9BFD-183539EDD06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육각형 51">
              <a:extLst>
                <a:ext uri="{FF2B5EF4-FFF2-40B4-BE49-F238E27FC236}">
                  <a16:creationId xmlns:a16="http://schemas.microsoft.com/office/drawing/2014/main" id="{566BE632-C6EB-773D-D501-FCBAF9C53EAE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FE9F13-8DDE-637A-C1D5-7887A6D9687C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28" name="육각형 27">
                <a:extLst>
                  <a:ext uri="{FF2B5EF4-FFF2-40B4-BE49-F238E27FC236}">
                    <a16:creationId xmlns:a16="http://schemas.microsoft.com/office/drawing/2014/main" id="{BB323209-E518-B238-BA9A-8089D4EBF0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이등변 삼각형 14">
                <a:extLst>
                  <a:ext uri="{FF2B5EF4-FFF2-40B4-BE49-F238E27FC236}">
                    <a16:creationId xmlns:a16="http://schemas.microsoft.com/office/drawing/2014/main" id="{57D7AD5E-39E0-01AF-F8D5-249B058FA86B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이등변 삼각형 14">
                <a:extLst>
                  <a:ext uri="{FF2B5EF4-FFF2-40B4-BE49-F238E27FC236}">
                    <a16:creationId xmlns:a16="http://schemas.microsoft.com/office/drawing/2014/main" id="{55CD9805-4905-85ED-76C2-176E8085F8C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81EDE9-9EED-6BF9-EB57-A1B602B4FC5C}"/>
              </a:ext>
            </a:extLst>
          </p:cNvPr>
          <p:cNvGrpSpPr/>
          <p:nvPr/>
        </p:nvGrpSpPr>
        <p:grpSpPr>
          <a:xfrm>
            <a:off x="1767958" y="1789412"/>
            <a:ext cx="405154" cy="423439"/>
            <a:chOff x="688098" y="258140"/>
            <a:chExt cx="1607697" cy="1680253"/>
          </a:xfrm>
        </p:grpSpPr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9F608787-BE30-C30A-3340-6DAFFEC9B2A8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14">
              <a:extLst>
                <a:ext uri="{FF2B5EF4-FFF2-40B4-BE49-F238E27FC236}">
                  <a16:creationId xmlns:a16="http://schemas.microsoft.com/office/drawing/2014/main" id="{5CF58404-67C3-081A-316D-3548A1751FB1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14">
              <a:extLst>
                <a:ext uri="{FF2B5EF4-FFF2-40B4-BE49-F238E27FC236}">
                  <a16:creationId xmlns:a16="http://schemas.microsoft.com/office/drawing/2014/main" id="{D31352EC-915A-F5ED-4885-FF50FC7E3887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1635AB-ABBC-D4B5-2E68-3CC5B4B2E9EF}"/>
              </a:ext>
            </a:extLst>
          </p:cNvPr>
          <p:cNvSpPr txBox="1"/>
          <p:nvPr/>
        </p:nvSpPr>
        <p:spPr>
          <a:xfrm>
            <a:off x="2236323" y="1810124"/>
            <a:ext cx="1805302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정보 수정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427467-AAD0-7CCA-39EF-9F83EB0D3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5"/>
          <a:stretch/>
        </p:blipFill>
        <p:spPr>
          <a:xfrm>
            <a:off x="2236323" y="2235262"/>
            <a:ext cx="3859677" cy="1870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753C87-C4BE-DB26-3674-F5567EAFEB15}"/>
              </a:ext>
            </a:extLst>
          </p:cNvPr>
          <p:cNvSpPr txBox="1"/>
          <p:nvPr/>
        </p:nvSpPr>
        <p:spPr>
          <a:xfrm>
            <a:off x="7126387" y="3568519"/>
            <a:ext cx="2348720" cy="276999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수정이 성공적으로 진행된 경우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A5CC2-7BE0-DB08-E907-B5BF1357CEB3}"/>
              </a:ext>
            </a:extLst>
          </p:cNvPr>
          <p:cNvSpPr txBox="1"/>
          <p:nvPr/>
        </p:nvSpPr>
        <p:spPr>
          <a:xfrm>
            <a:off x="2649199" y="4442345"/>
            <a:ext cx="7438255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수정할 상품번호를 누르면 먼저 그에 대한 정보를 출력해 주고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수정할 것인지 의사를 물음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2D4625-109A-D7F5-4A75-58BC77CF9D49}"/>
              </a:ext>
            </a:extLst>
          </p:cNvPr>
          <p:cNvSpPr/>
          <p:nvPr/>
        </p:nvSpPr>
        <p:spPr>
          <a:xfrm>
            <a:off x="2521670" y="4511356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A739B-FE79-4ED4-C7FB-9F395923B698}"/>
              </a:ext>
            </a:extLst>
          </p:cNvPr>
          <p:cNvSpPr txBox="1"/>
          <p:nvPr/>
        </p:nvSpPr>
        <p:spPr>
          <a:xfrm>
            <a:off x="2649199" y="4819133"/>
            <a:ext cx="5606022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수정을 취소한다면                                         메시지를 출력함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D5CB511-1548-CAAA-7986-F0F4E33844A1}"/>
              </a:ext>
            </a:extLst>
          </p:cNvPr>
          <p:cNvSpPr/>
          <p:nvPr/>
        </p:nvSpPr>
        <p:spPr>
          <a:xfrm>
            <a:off x="2521670" y="4909256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CC60F1-10F4-9221-C9F5-7B085B02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87" y="2235262"/>
            <a:ext cx="4057120" cy="126041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A210992-C584-730B-BCE5-A23415375C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84"/>
          <a:stretch/>
        </p:blipFill>
        <p:spPr>
          <a:xfrm>
            <a:off x="4296431" y="4870004"/>
            <a:ext cx="2372056" cy="2347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ACCECAE-C57F-B7B7-3D6B-A9A9EC39096D}"/>
              </a:ext>
            </a:extLst>
          </p:cNvPr>
          <p:cNvSpPr txBox="1"/>
          <p:nvPr/>
        </p:nvSpPr>
        <p:spPr>
          <a:xfrm>
            <a:off x="6471487" y="3828747"/>
            <a:ext cx="3716082" cy="276999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정보가 등록되어 있지 않다면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없다고 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5D41AF-B361-C218-B09C-A106001DE377}"/>
              </a:ext>
            </a:extLst>
          </p:cNvPr>
          <p:cNvSpPr txBox="1"/>
          <p:nvPr/>
        </p:nvSpPr>
        <p:spPr>
          <a:xfrm>
            <a:off x="2649199" y="5177781"/>
            <a:ext cx="6825908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수정을 하면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재고 현황에서는 순번이 그대로 유지된 체 재고의 정보만 바뀜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E52BA2C-63D2-D84B-5EBD-6004BE175B77}"/>
              </a:ext>
            </a:extLst>
          </p:cNvPr>
          <p:cNvSpPr/>
          <p:nvPr/>
        </p:nvSpPr>
        <p:spPr>
          <a:xfrm>
            <a:off x="2521670" y="5267904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1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2033003" y="1011929"/>
            <a:ext cx="130035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소개</a:t>
            </a:r>
            <a:endParaRPr lang="en-US" altLang="ko-KR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DBF1AD-4F95-D308-44FA-3217CA4543D1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육각형 51">
              <a:extLst>
                <a:ext uri="{FF2B5EF4-FFF2-40B4-BE49-F238E27FC236}">
                  <a16:creationId xmlns:a16="http://schemas.microsoft.com/office/drawing/2014/main" id="{E2C73B2B-FC88-BF47-9BFD-183539EDD06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육각형 51">
              <a:extLst>
                <a:ext uri="{FF2B5EF4-FFF2-40B4-BE49-F238E27FC236}">
                  <a16:creationId xmlns:a16="http://schemas.microsoft.com/office/drawing/2014/main" id="{566BE632-C6EB-773D-D501-FCBAF9C53EAE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FE9F13-8DDE-637A-C1D5-7887A6D9687C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28" name="육각형 27">
                <a:extLst>
                  <a:ext uri="{FF2B5EF4-FFF2-40B4-BE49-F238E27FC236}">
                    <a16:creationId xmlns:a16="http://schemas.microsoft.com/office/drawing/2014/main" id="{BB323209-E518-B238-BA9A-8089D4EBF0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이등변 삼각형 14">
                <a:extLst>
                  <a:ext uri="{FF2B5EF4-FFF2-40B4-BE49-F238E27FC236}">
                    <a16:creationId xmlns:a16="http://schemas.microsoft.com/office/drawing/2014/main" id="{57D7AD5E-39E0-01AF-F8D5-249B058FA86B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이등변 삼각형 14">
                <a:extLst>
                  <a:ext uri="{FF2B5EF4-FFF2-40B4-BE49-F238E27FC236}">
                    <a16:creationId xmlns:a16="http://schemas.microsoft.com/office/drawing/2014/main" id="{55CD9805-4905-85ED-76C2-176E8085F8C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81EDE9-9EED-6BF9-EB57-A1B602B4FC5C}"/>
              </a:ext>
            </a:extLst>
          </p:cNvPr>
          <p:cNvGrpSpPr/>
          <p:nvPr/>
        </p:nvGrpSpPr>
        <p:grpSpPr>
          <a:xfrm>
            <a:off x="1767958" y="1789412"/>
            <a:ext cx="405154" cy="423439"/>
            <a:chOff x="688098" y="258140"/>
            <a:chExt cx="1607697" cy="1680253"/>
          </a:xfrm>
        </p:grpSpPr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9F608787-BE30-C30A-3340-6DAFFEC9B2A8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14">
              <a:extLst>
                <a:ext uri="{FF2B5EF4-FFF2-40B4-BE49-F238E27FC236}">
                  <a16:creationId xmlns:a16="http://schemas.microsoft.com/office/drawing/2014/main" id="{5CF58404-67C3-081A-316D-3548A1751FB1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14">
              <a:extLst>
                <a:ext uri="{FF2B5EF4-FFF2-40B4-BE49-F238E27FC236}">
                  <a16:creationId xmlns:a16="http://schemas.microsoft.com/office/drawing/2014/main" id="{D31352EC-915A-F5ED-4885-FF50FC7E3887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1635AB-ABBC-D4B5-2E68-3CC5B4B2E9EF}"/>
              </a:ext>
            </a:extLst>
          </p:cNvPr>
          <p:cNvSpPr txBox="1"/>
          <p:nvPr/>
        </p:nvSpPr>
        <p:spPr>
          <a:xfrm>
            <a:off x="2236323" y="1810124"/>
            <a:ext cx="1805302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A5CC2-7BE0-DB08-E907-B5BF1357CEB3}"/>
              </a:ext>
            </a:extLst>
          </p:cNvPr>
          <p:cNvSpPr txBox="1"/>
          <p:nvPr/>
        </p:nvSpPr>
        <p:spPr>
          <a:xfrm>
            <a:off x="3315109" y="4582575"/>
            <a:ext cx="4791696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상품에 대한 정보를 입력해 줌으로써 데이터를 저장 가능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2D4625-109A-D7F5-4A75-58BC77CF9D49}"/>
              </a:ext>
            </a:extLst>
          </p:cNvPr>
          <p:cNvSpPr/>
          <p:nvPr/>
        </p:nvSpPr>
        <p:spPr>
          <a:xfrm>
            <a:off x="3187580" y="4651586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A739B-FE79-4ED4-C7FB-9F395923B698}"/>
              </a:ext>
            </a:extLst>
          </p:cNvPr>
          <p:cNvSpPr txBox="1"/>
          <p:nvPr/>
        </p:nvSpPr>
        <p:spPr>
          <a:xfrm>
            <a:off x="3315109" y="4959363"/>
            <a:ext cx="5545557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역할을 하기 때문에 다른 정보는 달라도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상품번호는 등록할 수 없음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D5CB511-1548-CAAA-7986-F0F4E33844A1}"/>
              </a:ext>
            </a:extLst>
          </p:cNvPr>
          <p:cNvSpPr/>
          <p:nvPr/>
        </p:nvSpPr>
        <p:spPr>
          <a:xfrm>
            <a:off x="3187580" y="5049486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CECAE-C57F-B7B7-3D6B-A9A9EC39096D}"/>
              </a:ext>
            </a:extLst>
          </p:cNvPr>
          <p:cNvSpPr txBox="1"/>
          <p:nvPr/>
        </p:nvSpPr>
        <p:spPr>
          <a:xfrm>
            <a:off x="3118516" y="3896389"/>
            <a:ext cx="5334794" cy="276999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역할을 하기 때문에 같은 상품번호는 등록 불가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C7FA1-66ED-9DC5-590A-D84BF9EC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3" y="2415655"/>
            <a:ext cx="2181529" cy="1390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26A3EE-E0AC-181A-A8E4-CBE9EA792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01" y="2415655"/>
            <a:ext cx="620164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2033003" y="1011929"/>
            <a:ext cx="130035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소개</a:t>
            </a:r>
            <a:endParaRPr lang="en-US" altLang="ko-KR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DBF1AD-4F95-D308-44FA-3217CA4543D1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육각형 51">
              <a:extLst>
                <a:ext uri="{FF2B5EF4-FFF2-40B4-BE49-F238E27FC236}">
                  <a16:creationId xmlns:a16="http://schemas.microsoft.com/office/drawing/2014/main" id="{E2C73B2B-FC88-BF47-9BFD-183539EDD06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육각형 51">
              <a:extLst>
                <a:ext uri="{FF2B5EF4-FFF2-40B4-BE49-F238E27FC236}">
                  <a16:creationId xmlns:a16="http://schemas.microsoft.com/office/drawing/2014/main" id="{566BE632-C6EB-773D-D501-FCBAF9C53EAE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FE9F13-8DDE-637A-C1D5-7887A6D9687C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28" name="육각형 27">
                <a:extLst>
                  <a:ext uri="{FF2B5EF4-FFF2-40B4-BE49-F238E27FC236}">
                    <a16:creationId xmlns:a16="http://schemas.microsoft.com/office/drawing/2014/main" id="{BB323209-E518-B238-BA9A-8089D4EBF0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이등변 삼각형 14">
                <a:extLst>
                  <a:ext uri="{FF2B5EF4-FFF2-40B4-BE49-F238E27FC236}">
                    <a16:creationId xmlns:a16="http://schemas.microsoft.com/office/drawing/2014/main" id="{57D7AD5E-39E0-01AF-F8D5-249B058FA86B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이등변 삼각형 14">
                <a:extLst>
                  <a:ext uri="{FF2B5EF4-FFF2-40B4-BE49-F238E27FC236}">
                    <a16:creationId xmlns:a16="http://schemas.microsoft.com/office/drawing/2014/main" id="{55CD9805-4905-85ED-76C2-176E8085F8C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81EDE9-9EED-6BF9-EB57-A1B602B4FC5C}"/>
              </a:ext>
            </a:extLst>
          </p:cNvPr>
          <p:cNvGrpSpPr/>
          <p:nvPr/>
        </p:nvGrpSpPr>
        <p:grpSpPr>
          <a:xfrm>
            <a:off x="1767958" y="1789412"/>
            <a:ext cx="405154" cy="423439"/>
            <a:chOff x="688098" y="258140"/>
            <a:chExt cx="1607697" cy="1680253"/>
          </a:xfrm>
        </p:grpSpPr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9F608787-BE30-C30A-3340-6DAFFEC9B2A8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14">
              <a:extLst>
                <a:ext uri="{FF2B5EF4-FFF2-40B4-BE49-F238E27FC236}">
                  <a16:creationId xmlns:a16="http://schemas.microsoft.com/office/drawing/2014/main" id="{5CF58404-67C3-081A-316D-3548A1751FB1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14">
              <a:extLst>
                <a:ext uri="{FF2B5EF4-FFF2-40B4-BE49-F238E27FC236}">
                  <a16:creationId xmlns:a16="http://schemas.microsoft.com/office/drawing/2014/main" id="{D31352EC-915A-F5ED-4885-FF50FC7E3887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1635AB-ABBC-D4B5-2E68-3CC5B4B2E9EF}"/>
              </a:ext>
            </a:extLst>
          </p:cNvPr>
          <p:cNvSpPr txBox="1"/>
          <p:nvPr/>
        </p:nvSpPr>
        <p:spPr>
          <a:xfrm>
            <a:off x="2236323" y="1810124"/>
            <a:ext cx="1805302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정보 삭제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A5CC2-7BE0-DB08-E907-B5BF1357CEB3}"/>
              </a:ext>
            </a:extLst>
          </p:cNvPr>
          <p:cNvSpPr txBox="1"/>
          <p:nvPr/>
        </p:nvSpPr>
        <p:spPr>
          <a:xfrm>
            <a:off x="6903348" y="3449779"/>
            <a:ext cx="2590774" cy="461665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여부를 묻고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정보이거나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 입력했을 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 가능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A739B-FE79-4ED4-C7FB-9F395923B698}"/>
              </a:ext>
            </a:extLst>
          </p:cNvPr>
          <p:cNvSpPr txBox="1"/>
          <p:nvPr/>
        </p:nvSpPr>
        <p:spPr>
          <a:xfrm>
            <a:off x="2656761" y="4889954"/>
            <a:ext cx="7156126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개수만 수정할 상품번호를 입력하면 그 상품번호의 정보를 먼저 띄어 주고 삭제 여부를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개수는 늘이거나 줄일 수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D5CB511-1548-CAAA-7986-F0F4E33844A1}"/>
              </a:ext>
            </a:extLst>
          </p:cNvPr>
          <p:cNvSpPr/>
          <p:nvPr/>
        </p:nvSpPr>
        <p:spPr>
          <a:xfrm>
            <a:off x="2529232" y="4582177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CA6231-DC7B-B42B-3442-2C3A76AC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56" y="2264301"/>
            <a:ext cx="4066441" cy="1909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3A024B-51C9-4E2B-B536-1D8F0389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80" y="2815793"/>
            <a:ext cx="3525310" cy="348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671658-4291-E936-B6ED-C2F42C8F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80" y="2285574"/>
            <a:ext cx="3525310" cy="37190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27A6B30-FCC4-6F21-1DC9-7AE50DD3514D}"/>
              </a:ext>
            </a:extLst>
          </p:cNvPr>
          <p:cNvSpPr/>
          <p:nvPr/>
        </p:nvSpPr>
        <p:spPr>
          <a:xfrm>
            <a:off x="2529232" y="4980079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CFA08-2526-62B8-01D7-999976558D10}"/>
              </a:ext>
            </a:extLst>
          </p:cNvPr>
          <p:cNvSpPr txBox="1"/>
          <p:nvPr/>
        </p:nvSpPr>
        <p:spPr>
          <a:xfrm>
            <a:off x="2656761" y="4492054"/>
            <a:ext cx="5814412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특성상 재고 정보는 유지하되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개수만 수정해야 할 일이 많음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E7CBE-CDE9-88F4-AD9A-F870E9C5AB0E}"/>
              </a:ext>
            </a:extLst>
          </p:cNvPr>
          <p:cNvSpPr txBox="1"/>
          <p:nvPr/>
        </p:nvSpPr>
        <p:spPr>
          <a:xfrm>
            <a:off x="2656761" y="5490694"/>
            <a:ext cx="6734536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업무를 효율화하고 다시 한 번 정보확인과 여부를 물음으로써 정보의 안정성 확보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2C5D2D3-C67F-734C-7641-60B526170D3B}"/>
              </a:ext>
            </a:extLst>
          </p:cNvPr>
          <p:cNvSpPr/>
          <p:nvPr/>
        </p:nvSpPr>
        <p:spPr>
          <a:xfrm>
            <a:off x="2529232" y="5580819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BBDC23E-F6D3-DE30-2A8E-76EA6C18DA7D}"/>
              </a:ext>
            </a:extLst>
          </p:cNvPr>
          <p:cNvSpPr txBox="1"/>
          <p:nvPr/>
        </p:nvSpPr>
        <p:spPr>
          <a:xfrm>
            <a:off x="2033003" y="1011929"/>
            <a:ext cx="1300356" cy="40011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956F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소개</a:t>
            </a:r>
            <a:endParaRPr lang="en-US" altLang="ko-KR" sz="2000" b="1" dirty="0">
              <a:solidFill>
                <a:srgbClr val="956F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DBF1AD-4F95-D308-44FA-3217CA4543D1}"/>
              </a:ext>
            </a:extLst>
          </p:cNvPr>
          <p:cNvGrpSpPr/>
          <p:nvPr/>
        </p:nvGrpSpPr>
        <p:grpSpPr>
          <a:xfrm>
            <a:off x="1596699" y="986442"/>
            <a:ext cx="398402" cy="398402"/>
            <a:chOff x="5243341" y="2791377"/>
            <a:chExt cx="1656245" cy="1656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육각형 51">
              <a:extLst>
                <a:ext uri="{FF2B5EF4-FFF2-40B4-BE49-F238E27FC236}">
                  <a16:creationId xmlns:a16="http://schemas.microsoft.com/office/drawing/2014/main" id="{E2C73B2B-FC88-BF47-9BFD-183539EDD066}"/>
                </a:ext>
              </a:extLst>
            </p:cNvPr>
            <p:cNvSpPr/>
            <p:nvPr/>
          </p:nvSpPr>
          <p:spPr>
            <a:xfrm rot="20510349">
              <a:off x="5243341" y="287363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육각형 51">
              <a:extLst>
                <a:ext uri="{FF2B5EF4-FFF2-40B4-BE49-F238E27FC236}">
                  <a16:creationId xmlns:a16="http://schemas.microsoft.com/office/drawing/2014/main" id="{566BE632-C6EB-773D-D501-FCBAF9C53EAE}"/>
                </a:ext>
              </a:extLst>
            </p:cNvPr>
            <p:cNvSpPr/>
            <p:nvPr/>
          </p:nvSpPr>
          <p:spPr>
            <a:xfrm rot="18618806">
              <a:off x="5225880" y="2869585"/>
              <a:ext cx="1656245" cy="1499829"/>
            </a:xfrm>
            <a:custGeom>
              <a:avLst/>
              <a:gdLst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472626 w 1877193"/>
                <a:gd name="connsiteY2" fmla="*/ 0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809135 h 1618270"/>
                <a:gd name="connsiteX1" fmla="*/ 404568 w 1877193"/>
                <a:gd name="connsiteY1" fmla="*/ 0 h 1618270"/>
                <a:gd name="connsiteX2" fmla="*/ 1361091 w 1877193"/>
                <a:gd name="connsiteY2" fmla="*/ 107764 h 1618270"/>
                <a:gd name="connsiteX3" fmla="*/ 1877193 w 1877193"/>
                <a:gd name="connsiteY3" fmla="*/ 809135 h 1618270"/>
                <a:gd name="connsiteX4" fmla="*/ 1472626 w 1877193"/>
                <a:gd name="connsiteY4" fmla="*/ 1618270 h 1618270"/>
                <a:gd name="connsiteX5" fmla="*/ 404568 w 1877193"/>
                <a:gd name="connsiteY5" fmla="*/ 1618270 h 1618270"/>
                <a:gd name="connsiteX6" fmla="*/ 0 w 1877193"/>
                <a:gd name="connsiteY6" fmla="*/ 809135 h 1618270"/>
                <a:gd name="connsiteX0" fmla="*/ 0 w 1877193"/>
                <a:gd name="connsiteY0" fmla="*/ 768702 h 1577837"/>
                <a:gd name="connsiteX1" fmla="*/ 515607 w 1877193"/>
                <a:gd name="connsiteY1" fmla="*/ 0 h 1577837"/>
                <a:gd name="connsiteX2" fmla="*/ 1361091 w 1877193"/>
                <a:gd name="connsiteY2" fmla="*/ 67331 h 1577837"/>
                <a:gd name="connsiteX3" fmla="*/ 1877193 w 1877193"/>
                <a:gd name="connsiteY3" fmla="*/ 768702 h 1577837"/>
                <a:gd name="connsiteX4" fmla="*/ 1472626 w 1877193"/>
                <a:gd name="connsiteY4" fmla="*/ 1577837 h 1577837"/>
                <a:gd name="connsiteX5" fmla="*/ 404568 w 1877193"/>
                <a:gd name="connsiteY5" fmla="*/ 1577837 h 1577837"/>
                <a:gd name="connsiteX6" fmla="*/ 0 w 1877193"/>
                <a:gd name="connsiteY6" fmla="*/ 768702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277861 w 1750486"/>
                <a:gd name="connsiteY5" fmla="*/ 1577837 h 1577837"/>
                <a:gd name="connsiteX6" fmla="*/ 0 w 1750486"/>
                <a:gd name="connsiteY6" fmla="*/ 810266 h 1577837"/>
                <a:gd name="connsiteX0" fmla="*/ 0 w 1750486"/>
                <a:gd name="connsiteY0" fmla="*/ 810266 h 1577837"/>
                <a:gd name="connsiteX1" fmla="*/ 388900 w 1750486"/>
                <a:gd name="connsiteY1" fmla="*/ 0 h 1577837"/>
                <a:gd name="connsiteX2" fmla="*/ 1234384 w 1750486"/>
                <a:gd name="connsiteY2" fmla="*/ 67331 h 1577837"/>
                <a:gd name="connsiteX3" fmla="*/ 1750486 w 1750486"/>
                <a:gd name="connsiteY3" fmla="*/ 768702 h 1577837"/>
                <a:gd name="connsiteX4" fmla="*/ 1345919 w 1750486"/>
                <a:gd name="connsiteY4" fmla="*/ 1577837 h 1577837"/>
                <a:gd name="connsiteX5" fmla="*/ 578834 w 1750486"/>
                <a:gd name="connsiteY5" fmla="*/ 1528203 h 1577837"/>
                <a:gd name="connsiteX6" fmla="*/ 0 w 1750486"/>
                <a:gd name="connsiteY6" fmla="*/ 810266 h 1577837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295617 w 1750486"/>
                <a:gd name="connsiteY4" fmla="*/ 1388917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750486"/>
                <a:gd name="connsiteY0" fmla="*/ 810266 h 1528203"/>
                <a:gd name="connsiteX1" fmla="*/ 388900 w 1750486"/>
                <a:gd name="connsiteY1" fmla="*/ 0 h 1528203"/>
                <a:gd name="connsiteX2" fmla="*/ 1234384 w 1750486"/>
                <a:gd name="connsiteY2" fmla="*/ 67331 h 1528203"/>
                <a:gd name="connsiteX3" fmla="*/ 1750486 w 1750486"/>
                <a:gd name="connsiteY3" fmla="*/ 768702 h 1528203"/>
                <a:gd name="connsiteX4" fmla="*/ 1309084 w 1750486"/>
                <a:gd name="connsiteY4" fmla="*/ 1433432 h 1528203"/>
                <a:gd name="connsiteX5" fmla="*/ 578834 w 1750486"/>
                <a:gd name="connsiteY5" fmla="*/ 1528203 h 1528203"/>
                <a:gd name="connsiteX6" fmla="*/ 0 w 1750486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234384 w 1656245"/>
                <a:gd name="connsiteY2" fmla="*/ 67331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810266 h 1528203"/>
                <a:gd name="connsiteX1" fmla="*/ 388900 w 1656245"/>
                <a:gd name="connsiteY1" fmla="*/ 0 h 1528203"/>
                <a:gd name="connsiteX2" fmla="*/ 1066725 w 1656245"/>
                <a:gd name="connsiteY2" fmla="*/ 28374 h 1528203"/>
                <a:gd name="connsiteX3" fmla="*/ 1656245 w 1656245"/>
                <a:gd name="connsiteY3" fmla="*/ 713730 h 1528203"/>
                <a:gd name="connsiteX4" fmla="*/ 1309084 w 1656245"/>
                <a:gd name="connsiteY4" fmla="*/ 1433432 h 1528203"/>
                <a:gd name="connsiteX5" fmla="*/ 578834 w 1656245"/>
                <a:gd name="connsiteY5" fmla="*/ 1528203 h 1528203"/>
                <a:gd name="connsiteX6" fmla="*/ 0 w 1656245"/>
                <a:gd name="connsiteY6" fmla="*/ 810266 h 1528203"/>
                <a:gd name="connsiteX0" fmla="*/ 0 w 1656245"/>
                <a:gd name="connsiteY0" fmla="*/ 781892 h 1499829"/>
                <a:gd name="connsiteX1" fmla="*/ 353332 w 1656245"/>
                <a:gd name="connsiteY1" fmla="*/ 92280 h 1499829"/>
                <a:gd name="connsiteX2" fmla="*/ 1066725 w 1656245"/>
                <a:gd name="connsiteY2" fmla="*/ 0 h 1499829"/>
                <a:gd name="connsiteX3" fmla="*/ 1656245 w 1656245"/>
                <a:gd name="connsiteY3" fmla="*/ 685356 h 1499829"/>
                <a:gd name="connsiteX4" fmla="*/ 1309084 w 1656245"/>
                <a:gd name="connsiteY4" fmla="*/ 1405058 h 1499829"/>
                <a:gd name="connsiteX5" fmla="*/ 578834 w 1656245"/>
                <a:gd name="connsiteY5" fmla="*/ 1499829 h 1499829"/>
                <a:gd name="connsiteX6" fmla="*/ 0 w 1656245"/>
                <a:gd name="connsiteY6" fmla="*/ 781892 h 149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245" h="1499829">
                  <a:moveTo>
                    <a:pt x="0" y="781892"/>
                  </a:moveTo>
                  <a:lnTo>
                    <a:pt x="353332" y="92280"/>
                  </a:lnTo>
                  <a:lnTo>
                    <a:pt x="1066725" y="0"/>
                  </a:lnTo>
                  <a:lnTo>
                    <a:pt x="1656245" y="685356"/>
                  </a:lnTo>
                  <a:lnTo>
                    <a:pt x="1309084" y="1405058"/>
                  </a:lnTo>
                  <a:lnTo>
                    <a:pt x="578834" y="1499829"/>
                  </a:lnTo>
                  <a:lnTo>
                    <a:pt x="0" y="7818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D7699A">
                  <a:alpha val="3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FE9F13-8DDE-637A-C1D5-7887A6D9687C}"/>
                </a:ext>
              </a:extLst>
            </p:cNvPr>
            <p:cNvGrpSpPr/>
            <p:nvPr/>
          </p:nvGrpSpPr>
          <p:grpSpPr>
            <a:xfrm rot="725191">
              <a:off x="5413358" y="2906051"/>
              <a:ext cx="1365283" cy="1426899"/>
              <a:chOff x="688098" y="258139"/>
              <a:chExt cx="1607699" cy="1680253"/>
            </a:xfrm>
          </p:grpSpPr>
          <p:sp>
            <p:nvSpPr>
              <p:cNvPr id="28" name="육각형 27">
                <a:extLst>
                  <a:ext uri="{FF2B5EF4-FFF2-40B4-BE49-F238E27FC236}">
                    <a16:creationId xmlns:a16="http://schemas.microsoft.com/office/drawing/2014/main" id="{BB323209-E518-B238-BA9A-8089D4EBF05F}"/>
                  </a:ext>
                </a:extLst>
              </p:cNvPr>
              <p:cNvSpPr/>
              <p:nvPr/>
            </p:nvSpPr>
            <p:spPr>
              <a:xfrm rot="2736376">
                <a:off x="601246" y="374019"/>
                <a:ext cx="1680253" cy="1448494"/>
              </a:xfrm>
              <a:prstGeom prst="hexagon">
                <a:avLst/>
              </a:prstGeom>
              <a:solidFill>
                <a:srgbClr val="E66C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이등변 삼각형 14">
                <a:extLst>
                  <a:ext uri="{FF2B5EF4-FFF2-40B4-BE49-F238E27FC236}">
                    <a16:creationId xmlns:a16="http://schemas.microsoft.com/office/drawing/2014/main" id="{57D7AD5E-39E0-01AF-F8D5-249B058FA86B}"/>
                  </a:ext>
                </a:extLst>
              </p:cNvPr>
              <p:cNvSpPr/>
              <p:nvPr/>
            </p:nvSpPr>
            <p:spPr>
              <a:xfrm rot="2006373">
                <a:off x="1365252" y="452148"/>
                <a:ext cx="930545" cy="663247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106722 w 2253505"/>
                  <a:gd name="connsiteY0" fmla="*/ 1606186 h 1606186"/>
                  <a:gd name="connsiteX1" fmla="*/ 0 w 2253505"/>
                  <a:gd name="connsiteY1" fmla="*/ 0 h 1606186"/>
                  <a:gd name="connsiteX2" fmla="*/ 2253505 w 2253505"/>
                  <a:gd name="connsiteY2" fmla="*/ 487360 h 1606186"/>
                  <a:gd name="connsiteX3" fmla="*/ 106722 w 2253505"/>
                  <a:gd name="connsiteY3" fmla="*/ 1606186 h 1606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505" h="1606186">
                    <a:moveTo>
                      <a:pt x="106722" y="1606186"/>
                    </a:moveTo>
                    <a:lnTo>
                      <a:pt x="0" y="0"/>
                    </a:lnTo>
                    <a:lnTo>
                      <a:pt x="2253505" y="487360"/>
                    </a:lnTo>
                    <a:lnTo>
                      <a:pt x="106722" y="1606186"/>
                    </a:lnTo>
                    <a:close/>
                  </a:path>
                </a:pathLst>
              </a:custGeom>
              <a:solidFill>
                <a:srgbClr val="EA86A7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이등변 삼각형 14">
                <a:extLst>
                  <a:ext uri="{FF2B5EF4-FFF2-40B4-BE49-F238E27FC236}">
                    <a16:creationId xmlns:a16="http://schemas.microsoft.com/office/drawing/2014/main" id="{55CD9805-4905-85ED-76C2-176E8085F8C0}"/>
                  </a:ext>
                </a:extLst>
              </p:cNvPr>
              <p:cNvSpPr/>
              <p:nvPr/>
            </p:nvSpPr>
            <p:spPr>
              <a:xfrm rot="18408409" flipV="1">
                <a:off x="695268" y="812601"/>
                <a:ext cx="938246" cy="952585"/>
              </a:xfrm>
              <a:custGeom>
                <a:avLst/>
                <a:gdLst>
                  <a:gd name="connsiteX0" fmla="*/ 0 w 4945161"/>
                  <a:gd name="connsiteY0" fmla="*/ 4263070 h 4263070"/>
                  <a:gd name="connsiteX1" fmla="*/ 2472581 w 4945161"/>
                  <a:gd name="connsiteY1" fmla="*/ 0 h 4263070"/>
                  <a:gd name="connsiteX2" fmla="*/ 4945161 w 4945161"/>
                  <a:gd name="connsiteY2" fmla="*/ 4263070 h 4263070"/>
                  <a:gd name="connsiteX3" fmla="*/ 0 w 4945161"/>
                  <a:gd name="connsiteY3" fmla="*/ 4263070 h 4263070"/>
                  <a:gd name="connsiteX0" fmla="*/ 0 w 4731801"/>
                  <a:gd name="connsiteY0" fmla="*/ 4263070 h 4263070"/>
                  <a:gd name="connsiteX1" fmla="*/ 2472581 w 4731801"/>
                  <a:gd name="connsiteY1" fmla="*/ 0 h 4263070"/>
                  <a:gd name="connsiteX2" fmla="*/ 4731801 w 4731801"/>
                  <a:gd name="connsiteY2" fmla="*/ 559750 h 4263070"/>
                  <a:gd name="connsiteX3" fmla="*/ 0 w 4731801"/>
                  <a:gd name="connsiteY3" fmla="*/ 4263070 h 4263070"/>
                  <a:gd name="connsiteX0" fmla="*/ 1200259 w 2259220"/>
                  <a:gd name="connsiteY0" fmla="*/ 1489390 h 1489390"/>
                  <a:gd name="connsiteX1" fmla="*/ 0 w 2259220"/>
                  <a:gd name="connsiteY1" fmla="*/ 0 h 1489390"/>
                  <a:gd name="connsiteX2" fmla="*/ 2259220 w 2259220"/>
                  <a:gd name="connsiteY2" fmla="*/ 559750 h 1489390"/>
                  <a:gd name="connsiteX3" fmla="*/ 1200259 w 2259220"/>
                  <a:gd name="connsiteY3" fmla="*/ 1489390 h 148939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59750 h 1931350"/>
                  <a:gd name="connsiteX3" fmla="*/ 301099 w 2259220"/>
                  <a:gd name="connsiteY3" fmla="*/ 1931350 h 1931350"/>
                  <a:gd name="connsiteX0" fmla="*/ 301099 w 2259220"/>
                  <a:gd name="connsiteY0" fmla="*/ 1931350 h 1931350"/>
                  <a:gd name="connsiteX1" fmla="*/ 0 w 2259220"/>
                  <a:gd name="connsiteY1" fmla="*/ 0 h 1931350"/>
                  <a:gd name="connsiteX2" fmla="*/ 2259220 w 2259220"/>
                  <a:gd name="connsiteY2" fmla="*/ 529270 h 1931350"/>
                  <a:gd name="connsiteX3" fmla="*/ 301099 w 2259220"/>
                  <a:gd name="connsiteY3" fmla="*/ 1931350 h 1931350"/>
                  <a:gd name="connsiteX0" fmla="*/ 301099 w 2200165"/>
                  <a:gd name="connsiteY0" fmla="*/ 1931350 h 1931350"/>
                  <a:gd name="connsiteX1" fmla="*/ 0 w 2200165"/>
                  <a:gd name="connsiteY1" fmla="*/ 0 h 1931350"/>
                  <a:gd name="connsiteX2" fmla="*/ 2200165 w 2200165"/>
                  <a:gd name="connsiteY2" fmla="*/ 500695 h 1931350"/>
                  <a:gd name="connsiteX3" fmla="*/ 301099 w 2200165"/>
                  <a:gd name="connsiteY3" fmla="*/ 1931350 h 1931350"/>
                  <a:gd name="connsiteX0" fmla="*/ 354439 w 2253505"/>
                  <a:gd name="connsiteY0" fmla="*/ 1918015 h 1918015"/>
                  <a:gd name="connsiteX1" fmla="*/ 0 w 2253505"/>
                  <a:gd name="connsiteY1" fmla="*/ 0 h 1918015"/>
                  <a:gd name="connsiteX2" fmla="*/ 2253505 w 2253505"/>
                  <a:gd name="connsiteY2" fmla="*/ 487360 h 1918015"/>
                  <a:gd name="connsiteX3" fmla="*/ 354439 w 2253505"/>
                  <a:gd name="connsiteY3" fmla="*/ 1918015 h 1918015"/>
                  <a:gd name="connsiteX0" fmla="*/ 361851 w 2260917"/>
                  <a:gd name="connsiteY0" fmla="*/ 2315595 h 2315595"/>
                  <a:gd name="connsiteX1" fmla="*/ 0 w 2260917"/>
                  <a:gd name="connsiteY1" fmla="*/ 1 h 2315595"/>
                  <a:gd name="connsiteX2" fmla="*/ 2260917 w 2260917"/>
                  <a:gd name="connsiteY2" fmla="*/ 884940 h 2315595"/>
                  <a:gd name="connsiteX3" fmla="*/ 361851 w 2260917"/>
                  <a:gd name="connsiteY3" fmla="*/ 2315595 h 2315595"/>
                  <a:gd name="connsiteX0" fmla="*/ 357482 w 2256548"/>
                  <a:gd name="connsiteY0" fmla="*/ 2306883 h 2306883"/>
                  <a:gd name="connsiteX1" fmla="*/ -1 w 2256548"/>
                  <a:gd name="connsiteY1" fmla="*/ 1 h 2306883"/>
                  <a:gd name="connsiteX2" fmla="*/ 2256548 w 2256548"/>
                  <a:gd name="connsiteY2" fmla="*/ 876228 h 2306883"/>
                  <a:gd name="connsiteX3" fmla="*/ 357482 w 2256548"/>
                  <a:gd name="connsiteY3" fmla="*/ 2306883 h 2306883"/>
                  <a:gd name="connsiteX0" fmla="*/ 357482 w 2272155"/>
                  <a:gd name="connsiteY0" fmla="*/ 2306883 h 2306883"/>
                  <a:gd name="connsiteX1" fmla="*/ -1 w 2272155"/>
                  <a:gd name="connsiteY1" fmla="*/ 1 h 2306883"/>
                  <a:gd name="connsiteX2" fmla="*/ 2272156 w 2272155"/>
                  <a:gd name="connsiteY2" fmla="*/ 1590304 h 2306883"/>
                  <a:gd name="connsiteX3" fmla="*/ 357482 w 2272155"/>
                  <a:gd name="connsiteY3" fmla="*/ 2306883 h 230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2155" h="2306883">
                    <a:moveTo>
                      <a:pt x="357482" y="2306883"/>
                    </a:moveTo>
                    <a:lnTo>
                      <a:pt x="-1" y="1"/>
                    </a:lnTo>
                    <a:lnTo>
                      <a:pt x="2272156" y="1590304"/>
                    </a:lnTo>
                    <a:lnTo>
                      <a:pt x="357482" y="2306883"/>
                    </a:lnTo>
                    <a:close/>
                  </a:path>
                </a:pathLst>
              </a:custGeom>
              <a:solidFill>
                <a:srgbClr val="945DAD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81EDE9-9EED-6BF9-EB57-A1B602B4FC5C}"/>
              </a:ext>
            </a:extLst>
          </p:cNvPr>
          <p:cNvGrpSpPr/>
          <p:nvPr/>
        </p:nvGrpSpPr>
        <p:grpSpPr>
          <a:xfrm>
            <a:off x="1767958" y="1789412"/>
            <a:ext cx="405154" cy="423439"/>
            <a:chOff x="688098" y="258140"/>
            <a:chExt cx="1607697" cy="1680253"/>
          </a:xfrm>
        </p:grpSpPr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9F608787-BE30-C30A-3340-6DAFFEC9B2A8}"/>
                </a:ext>
              </a:extLst>
            </p:cNvPr>
            <p:cNvSpPr/>
            <p:nvPr/>
          </p:nvSpPr>
          <p:spPr>
            <a:xfrm rot="2736376">
              <a:off x="601244" y="374020"/>
              <a:ext cx="1680253" cy="1448494"/>
            </a:xfrm>
            <a:prstGeom prst="hexagon">
              <a:avLst/>
            </a:prstGeom>
            <a:solidFill>
              <a:srgbClr val="E66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14">
              <a:extLst>
                <a:ext uri="{FF2B5EF4-FFF2-40B4-BE49-F238E27FC236}">
                  <a16:creationId xmlns:a16="http://schemas.microsoft.com/office/drawing/2014/main" id="{5CF58404-67C3-081A-316D-3548A1751FB1}"/>
                </a:ext>
              </a:extLst>
            </p:cNvPr>
            <p:cNvSpPr/>
            <p:nvPr/>
          </p:nvSpPr>
          <p:spPr>
            <a:xfrm rot="2006373">
              <a:off x="1365251" y="452149"/>
              <a:ext cx="930544" cy="663246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106722 w 2253505"/>
                <a:gd name="connsiteY0" fmla="*/ 1606186 h 1606186"/>
                <a:gd name="connsiteX1" fmla="*/ 0 w 2253505"/>
                <a:gd name="connsiteY1" fmla="*/ 0 h 1606186"/>
                <a:gd name="connsiteX2" fmla="*/ 2253505 w 2253505"/>
                <a:gd name="connsiteY2" fmla="*/ 487360 h 1606186"/>
                <a:gd name="connsiteX3" fmla="*/ 106722 w 2253505"/>
                <a:gd name="connsiteY3" fmla="*/ 1606186 h 160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505" h="1606186">
                  <a:moveTo>
                    <a:pt x="106722" y="1606186"/>
                  </a:moveTo>
                  <a:lnTo>
                    <a:pt x="0" y="0"/>
                  </a:lnTo>
                  <a:lnTo>
                    <a:pt x="2253505" y="487360"/>
                  </a:lnTo>
                  <a:lnTo>
                    <a:pt x="106722" y="1606186"/>
                  </a:lnTo>
                  <a:close/>
                </a:path>
              </a:pathLst>
            </a:custGeom>
            <a:solidFill>
              <a:srgbClr val="EA86A7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14">
              <a:extLst>
                <a:ext uri="{FF2B5EF4-FFF2-40B4-BE49-F238E27FC236}">
                  <a16:creationId xmlns:a16="http://schemas.microsoft.com/office/drawing/2014/main" id="{D31352EC-915A-F5ED-4885-FF50FC7E3887}"/>
                </a:ext>
              </a:extLst>
            </p:cNvPr>
            <p:cNvSpPr/>
            <p:nvPr/>
          </p:nvSpPr>
          <p:spPr>
            <a:xfrm rot="18408409" flipV="1">
              <a:off x="695268" y="812601"/>
              <a:ext cx="938246" cy="952585"/>
            </a:xfrm>
            <a:custGeom>
              <a:avLst/>
              <a:gdLst>
                <a:gd name="connsiteX0" fmla="*/ 0 w 4945161"/>
                <a:gd name="connsiteY0" fmla="*/ 4263070 h 4263070"/>
                <a:gd name="connsiteX1" fmla="*/ 2472581 w 4945161"/>
                <a:gd name="connsiteY1" fmla="*/ 0 h 4263070"/>
                <a:gd name="connsiteX2" fmla="*/ 4945161 w 4945161"/>
                <a:gd name="connsiteY2" fmla="*/ 4263070 h 4263070"/>
                <a:gd name="connsiteX3" fmla="*/ 0 w 4945161"/>
                <a:gd name="connsiteY3" fmla="*/ 4263070 h 4263070"/>
                <a:gd name="connsiteX0" fmla="*/ 0 w 4731801"/>
                <a:gd name="connsiteY0" fmla="*/ 4263070 h 4263070"/>
                <a:gd name="connsiteX1" fmla="*/ 2472581 w 4731801"/>
                <a:gd name="connsiteY1" fmla="*/ 0 h 4263070"/>
                <a:gd name="connsiteX2" fmla="*/ 4731801 w 4731801"/>
                <a:gd name="connsiteY2" fmla="*/ 559750 h 4263070"/>
                <a:gd name="connsiteX3" fmla="*/ 0 w 4731801"/>
                <a:gd name="connsiteY3" fmla="*/ 4263070 h 4263070"/>
                <a:gd name="connsiteX0" fmla="*/ 1200259 w 2259220"/>
                <a:gd name="connsiteY0" fmla="*/ 1489390 h 1489390"/>
                <a:gd name="connsiteX1" fmla="*/ 0 w 2259220"/>
                <a:gd name="connsiteY1" fmla="*/ 0 h 1489390"/>
                <a:gd name="connsiteX2" fmla="*/ 2259220 w 2259220"/>
                <a:gd name="connsiteY2" fmla="*/ 559750 h 1489390"/>
                <a:gd name="connsiteX3" fmla="*/ 1200259 w 2259220"/>
                <a:gd name="connsiteY3" fmla="*/ 1489390 h 148939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59750 h 1931350"/>
                <a:gd name="connsiteX3" fmla="*/ 301099 w 2259220"/>
                <a:gd name="connsiteY3" fmla="*/ 1931350 h 1931350"/>
                <a:gd name="connsiteX0" fmla="*/ 301099 w 2259220"/>
                <a:gd name="connsiteY0" fmla="*/ 1931350 h 1931350"/>
                <a:gd name="connsiteX1" fmla="*/ 0 w 2259220"/>
                <a:gd name="connsiteY1" fmla="*/ 0 h 1931350"/>
                <a:gd name="connsiteX2" fmla="*/ 2259220 w 2259220"/>
                <a:gd name="connsiteY2" fmla="*/ 529270 h 1931350"/>
                <a:gd name="connsiteX3" fmla="*/ 301099 w 2259220"/>
                <a:gd name="connsiteY3" fmla="*/ 1931350 h 1931350"/>
                <a:gd name="connsiteX0" fmla="*/ 301099 w 2200165"/>
                <a:gd name="connsiteY0" fmla="*/ 1931350 h 1931350"/>
                <a:gd name="connsiteX1" fmla="*/ 0 w 2200165"/>
                <a:gd name="connsiteY1" fmla="*/ 0 h 1931350"/>
                <a:gd name="connsiteX2" fmla="*/ 2200165 w 2200165"/>
                <a:gd name="connsiteY2" fmla="*/ 500695 h 1931350"/>
                <a:gd name="connsiteX3" fmla="*/ 301099 w 2200165"/>
                <a:gd name="connsiteY3" fmla="*/ 1931350 h 1931350"/>
                <a:gd name="connsiteX0" fmla="*/ 354439 w 2253505"/>
                <a:gd name="connsiteY0" fmla="*/ 1918015 h 1918015"/>
                <a:gd name="connsiteX1" fmla="*/ 0 w 2253505"/>
                <a:gd name="connsiteY1" fmla="*/ 0 h 1918015"/>
                <a:gd name="connsiteX2" fmla="*/ 2253505 w 2253505"/>
                <a:gd name="connsiteY2" fmla="*/ 487360 h 1918015"/>
                <a:gd name="connsiteX3" fmla="*/ 354439 w 2253505"/>
                <a:gd name="connsiteY3" fmla="*/ 1918015 h 1918015"/>
                <a:gd name="connsiteX0" fmla="*/ 361851 w 2260917"/>
                <a:gd name="connsiteY0" fmla="*/ 2315595 h 2315595"/>
                <a:gd name="connsiteX1" fmla="*/ 0 w 2260917"/>
                <a:gd name="connsiteY1" fmla="*/ 1 h 2315595"/>
                <a:gd name="connsiteX2" fmla="*/ 2260917 w 2260917"/>
                <a:gd name="connsiteY2" fmla="*/ 884940 h 2315595"/>
                <a:gd name="connsiteX3" fmla="*/ 361851 w 2260917"/>
                <a:gd name="connsiteY3" fmla="*/ 2315595 h 2315595"/>
                <a:gd name="connsiteX0" fmla="*/ 357482 w 2256548"/>
                <a:gd name="connsiteY0" fmla="*/ 2306883 h 2306883"/>
                <a:gd name="connsiteX1" fmla="*/ -1 w 2256548"/>
                <a:gd name="connsiteY1" fmla="*/ 1 h 2306883"/>
                <a:gd name="connsiteX2" fmla="*/ 2256548 w 2256548"/>
                <a:gd name="connsiteY2" fmla="*/ 876228 h 2306883"/>
                <a:gd name="connsiteX3" fmla="*/ 357482 w 2256548"/>
                <a:gd name="connsiteY3" fmla="*/ 2306883 h 2306883"/>
                <a:gd name="connsiteX0" fmla="*/ 357482 w 2272155"/>
                <a:gd name="connsiteY0" fmla="*/ 2306883 h 2306883"/>
                <a:gd name="connsiteX1" fmla="*/ -1 w 2272155"/>
                <a:gd name="connsiteY1" fmla="*/ 1 h 2306883"/>
                <a:gd name="connsiteX2" fmla="*/ 2272156 w 2272155"/>
                <a:gd name="connsiteY2" fmla="*/ 1590304 h 2306883"/>
                <a:gd name="connsiteX3" fmla="*/ 357482 w 2272155"/>
                <a:gd name="connsiteY3" fmla="*/ 2306883 h 230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2155" h="2306883">
                  <a:moveTo>
                    <a:pt x="357482" y="2306883"/>
                  </a:moveTo>
                  <a:lnTo>
                    <a:pt x="-1" y="1"/>
                  </a:lnTo>
                  <a:lnTo>
                    <a:pt x="2272156" y="1590304"/>
                  </a:lnTo>
                  <a:lnTo>
                    <a:pt x="357482" y="2306883"/>
                  </a:lnTo>
                  <a:close/>
                </a:path>
              </a:pathLst>
            </a:custGeom>
            <a:solidFill>
              <a:srgbClr val="945DAD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1635AB-ABBC-D4B5-2E68-3CC5B4B2E9EF}"/>
              </a:ext>
            </a:extLst>
          </p:cNvPr>
          <p:cNvSpPr txBox="1"/>
          <p:nvPr/>
        </p:nvSpPr>
        <p:spPr>
          <a:xfrm>
            <a:off x="2236323" y="1810124"/>
            <a:ext cx="1805302" cy="338554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개수 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A739B-FE79-4ED4-C7FB-9F395923B698}"/>
              </a:ext>
            </a:extLst>
          </p:cNvPr>
          <p:cNvSpPr txBox="1"/>
          <p:nvPr/>
        </p:nvSpPr>
        <p:spPr>
          <a:xfrm>
            <a:off x="2809161" y="4492054"/>
            <a:ext cx="6914072" cy="30777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 상품번호를 입력하면 그 상품번호의 정보를 먼저 띄어 주고 삭제 여부를 물음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D5CB511-1548-CAAA-7986-F0F4E33844A1}"/>
              </a:ext>
            </a:extLst>
          </p:cNvPr>
          <p:cNvSpPr/>
          <p:nvPr/>
        </p:nvSpPr>
        <p:spPr>
          <a:xfrm>
            <a:off x="2681632" y="4582177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27A6B30-FCC4-6F21-1DC9-7AE50DD3514D}"/>
              </a:ext>
            </a:extLst>
          </p:cNvPr>
          <p:cNvSpPr/>
          <p:nvPr/>
        </p:nvSpPr>
        <p:spPr>
          <a:xfrm>
            <a:off x="2681632" y="4964688"/>
            <a:ext cx="127529" cy="127529"/>
          </a:xfrm>
          <a:prstGeom prst="ellipse">
            <a:avLst/>
          </a:prstGeom>
          <a:ln>
            <a:solidFill>
              <a:srgbClr val="D76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CFA08-2526-62B8-01D7-999976558D10}"/>
              </a:ext>
            </a:extLst>
          </p:cNvPr>
          <p:cNvSpPr txBox="1"/>
          <p:nvPr/>
        </p:nvSpPr>
        <p:spPr>
          <a:xfrm>
            <a:off x="2809161" y="4874563"/>
            <a:ext cx="6850401" cy="523220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 Key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역할이고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 정보와 삭제 여부를 한 번 더 띄우면서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안정성을 높임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BAF47A-5EE0-A0E0-5B9A-BF1EC42B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20" y="2290698"/>
            <a:ext cx="4044171" cy="1642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DDC123-F9C0-AFC0-5798-491BC01E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16" y="3274881"/>
            <a:ext cx="3487372" cy="406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319B86-6B3E-8E66-F8B3-793555D6C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16" y="2321919"/>
            <a:ext cx="3487372" cy="5482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21EC0-2CB3-6DEC-7D66-0209FCBC0C1A}"/>
              </a:ext>
            </a:extLst>
          </p:cNvPr>
          <p:cNvSpPr txBox="1"/>
          <p:nvPr/>
        </p:nvSpPr>
        <p:spPr>
          <a:xfrm>
            <a:off x="6923961" y="2873952"/>
            <a:ext cx="3106941" cy="276999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입력하면 개수만 입력 받고 수정한다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7A23B-7B78-419B-A02D-89575A2A9268}"/>
              </a:ext>
            </a:extLst>
          </p:cNvPr>
          <p:cNvSpPr txBox="1"/>
          <p:nvPr/>
        </p:nvSpPr>
        <p:spPr>
          <a:xfrm>
            <a:off x="7170720" y="3709593"/>
            <a:ext cx="2690160" cy="276999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아니오를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입력하면 수정을 취소한다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336222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Right"/>
          <a:lightRig rig="threePt" dir="t"/>
        </a:scene3d>
      </a:spPr>
      <a:bodyPr wrap="none" rtlCol="0">
        <a:spAutoFit/>
      </a:bodyPr>
      <a:lstStyle>
        <a:defPPr>
          <a:defRPr sz="1600" spc="-150" smtClean="0">
            <a:solidFill>
              <a:schemeClr val="tx1">
                <a:lumMod val="85000"/>
                <a:lumOff val="15000"/>
              </a:schemeClr>
            </a:solidFill>
            <a:latin typeface="-윤고딕330" panose="02030504000101010101" pitchFamily="18" charset="-127"/>
            <a:ea typeface="-윤고딕330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DAC86146-496E-4BA8-B520-7221CD79163D}" vid="{BEB72346-2326-4B52-BA68-96431782BFD7}"/>
    </a:ext>
  </a:extLst>
</a:theme>
</file>

<file path=ppt/theme/theme2.xml><?xml version="1.0" encoding="utf-8"?>
<a:theme xmlns:a="http://schemas.openxmlformats.org/drawingml/2006/main" name="3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Right"/>
          <a:lightRig rig="threePt" dir="t"/>
        </a:scene3d>
      </a:spPr>
      <a:bodyPr wrap="none" rtlCol="0">
        <a:spAutoFit/>
      </a:bodyPr>
      <a:lstStyle>
        <a:defPPr algn="l">
          <a:defRPr sz="1600" spc="-150" dirty="0" smtClean="0">
            <a:solidFill>
              <a:schemeClr val="tx1">
                <a:lumMod val="85000"/>
                <a:lumOff val="15000"/>
              </a:schemeClr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DAC86146-496E-4BA8-B520-7221CD79163D}" vid="{BEB72346-2326-4B52-BA68-96431782BFD7}"/>
    </a:ext>
  </a:extLst>
</a:theme>
</file>

<file path=ppt/theme/theme3.xml><?xml version="1.0" encoding="utf-8"?>
<a:theme xmlns:a="http://schemas.openxmlformats.org/drawingml/2006/main" name="6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Right"/>
          <a:lightRig rig="threePt" dir="t"/>
        </a:scene3d>
      </a:spPr>
      <a:bodyPr wrap="none" rtlCol="0">
        <a:spAutoFit/>
      </a:bodyPr>
      <a:lstStyle>
        <a:defPPr algn="l">
          <a:defRPr sz="1600" spc="-150" dirty="0" smtClean="0">
            <a:solidFill>
              <a:schemeClr val="tx1">
                <a:lumMod val="85000"/>
                <a:lumOff val="15000"/>
              </a:schemeClr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DAC86146-496E-4BA8-B520-7221CD79163D}" vid="{BEB72346-2326-4B52-BA68-96431782BFD7}"/>
    </a:ext>
  </a:extLst>
</a:theme>
</file>

<file path=ppt/theme/theme4.xml><?xml version="1.0" encoding="utf-8"?>
<a:theme xmlns:a="http://schemas.openxmlformats.org/drawingml/2006/main" name="7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Right"/>
          <a:lightRig rig="threePt" dir="t"/>
        </a:scene3d>
      </a:spPr>
      <a:bodyPr wrap="none" rtlCol="0">
        <a:spAutoFit/>
      </a:bodyPr>
      <a:lstStyle>
        <a:defPPr algn="l">
          <a:defRPr sz="1600" spc="-150" dirty="0" smtClean="0">
            <a:solidFill>
              <a:schemeClr val="tx1">
                <a:lumMod val="85000"/>
                <a:lumOff val="15000"/>
              </a:schemeClr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DAC86146-496E-4BA8-B520-7221CD79163D}" vid="{BEB72346-2326-4B52-BA68-96431782BFD7}"/>
    </a:ext>
  </a:extLst>
</a:theme>
</file>

<file path=ppt/theme/theme5.xml><?xml version="1.0" encoding="utf-8"?>
<a:theme xmlns:a="http://schemas.openxmlformats.org/drawingml/2006/main" name="8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Right"/>
          <a:lightRig rig="threePt" dir="t"/>
        </a:scene3d>
      </a:spPr>
      <a:bodyPr wrap="none" rtlCol="0">
        <a:spAutoFit/>
      </a:bodyPr>
      <a:lstStyle>
        <a:defPPr algn="l">
          <a:defRPr sz="1600" spc="-150" dirty="0" smtClean="0">
            <a:solidFill>
              <a:schemeClr val="tx1">
                <a:lumMod val="85000"/>
                <a:lumOff val="15000"/>
              </a:schemeClr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DAC86146-496E-4BA8-B520-7221CD79163D}" vid="{BEB72346-2326-4B52-BA68-96431782BFD7}"/>
    </a:ext>
  </a:extLst>
</a:theme>
</file>

<file path=ppt/theme/theme6.xml><?xml version="1.0" encoding="utf-8"?>
<a:theme xmlns:a="http://schemas.openxmlformats.org/drawingml/2006/main" name="9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Right"/>
          <a:lightRig rig="threePt" dir="t"/>
        </a:scene3d>
      </a:spPr>
      <a:bodyPr wrap="none" rtlCol="0">
        <a:spAutoFit/>
      </a:bodyPr>
      <a:lstStyle>
        <a:defPPr algn="l">
          <a:defRPr sz="1600" spc="-150" dirty="0" smtClean="0">
            <a:solidFill>
              <a:schemeClr val="tx1">
                <a:lumMod val="85000"/>
                <a:lumOff val="15000"/>
              </a:schemeClr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DAC86146-496E-4BA8-B520-7221CD79163D}" vid="{BEB72346-2326-4B52-BA68-96431782BFD7}"/>
    </a:ext>
  </a:extLst>
</a:theme>
</file>

<file path=ppt/theme/theme7.xml><?xml version="1.0" encoding="utf-8"?>
<a:theme xmlns:a="http://schemas.openxmlformats.org/drawingml/2006/main" name="10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Right"/>
          <a:lightRig rig="threePt" dir="t"/>
        </a:scene3d>
      </a:spPr>
      <a:bodyPr wrap="none" rtlCol="0">
        <a:spAutoFit/>
      </a:bodyPr>
      <a:lstStyle>
        <a:defPPr algn="l">
          <a:defRPr sz="1600" spc="-150" dirty="0" smtClean="0">
            <a:solidFill>
              <a:schemeClr val="tx1">
                <a:lumMod val="85000"/>
                <a:lumOff val="15000"/>
              </a:schemeClr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DAC86146-496E-4BA8-B520-7221CD79163D}" vid="{BEB72346-2326-4B52-BA68-96431782BFD7}"/>
    </a:ext>
  </a:extLst>
</a:theme>
</file>

<file path=ppt/theme/theme8.xml><?xml version="1.0" encoding="utf-8"?>
<a:theme xmlns:a="http://schemas.openxmlformats.org/drawingml/2006/main" name="11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Right"/>
          <a:lightRig rig="threePt" dir="t"/>
        </a:scene3d>
      </a:spPr>
      <a:bodyPr wrap="none" rtlCol="0">
        <a:spAutoFit/>
      </a:bodyPr>
      <a:lstStyle>
        <a:defPPr algn="l">
          <a:defRPr sz="1600" spc="-150" dirty="0" smtClean="0">
            <a:solidFill>
              <a:schemeClr val="tx1">
                <a:lumMod val="85000"/>
                <a:lumOff val="15000"/>
              </a:schemeClr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DAC86146-496E-4BA8-B520-7221CD79163D}" vid="{BEB72346-2326-4B52-BA68-96431782BF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984</TotalTime>
  <Words>722</Words>
  <Application>Microsoft Office PowerPoint</Application>
  <PresentationFormat>와이드스크린</PresentationFormat>
  <Paragraphs>108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Arial</vt:lpstr>
      <vt:lpstr>나눔스퀘어 Bold</vt:lpstr>
      <vt:lpstr>맑은 고딕</vt:lpstr>
      <vt:lpstr>4_Default Theme</vt:lpstr>
      <vt:lpstr>3_Default Theme</vt:lpstr>
      <vt:lpstr>6_Default Theme</vt:lpstr>
      <vt:lpstr>7_Default Theme</vt:lpstr>
      <vt:lpstr>8_Default Theme</vt:lpstr>
      <vt:lpstr>9_Default Theme</vt:lpstr>
      <vt:lpstr>10_Default Theme</vt:lpstr>
      <vt:lpstr>11_Default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조창희</cp:lastModifiedBy>
  <cp:revision>88</cp:revision>
  <dcterms:created xsi:type="dcterms:W3CDTF">2018-06-26T10:48:24Z</dcterms:created>
  <dcterms:modified xsi:type="dcterms:W3CDTF">2023-05-31T12:01:08Z</dcterms:modified>
</cp:coreProperties>
</file>