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9.png"/><Relationship Id="rId10" Type="http://schemas.openxmlformats.org/officeDocument/2006/relationships/image" Target="../media/image7.png"/><Relationship Id="rId13" Type="http://schemas.openxmlformats.org/officeDocument/2006/relationships/image" Target="../media/image11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5" Type="http://schemas.openxmlformats.org/officeDocument/2006/relationships/image" Target="../media/image14.png"/><Relationship Id="rId14" Type="http://schemas.openxmlformats.org/officeDocument/2006/relationships/image" Target="../media/image12.png"/><Relationship Id="rId16" Type="http://schemas.openxmlformats.org/officeDocument/2006/relationships/image" Target="../media/image13.png"/><Relationship Id="rId5" Type="http://schemas.openxmlformats.org/officeDocument/2006/relationships/image" Target="../media/image8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24425" y="4217800"/>
            <a:ext cx="7299900" cy="7368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187825" y="77475"/>
            <a:ext cx="7581600" cy="491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986175" y="4276563"/>
            <a:ext cx="6267900" cy="5847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324425" y="406225"/>
            <a:ext cx="7299900" cy="32946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425" y="406225"/>
            <a:ext cx="200025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825" y="77475"/>
            <a:ext cx="200025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2975" y="546425"/>
            <a:ext cx="1981650" cy="434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43075" y="546425"/>
            <a:ext cx="1981650" cy="434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38025" y="546425"/>
            <a:ext cx="1981650" cy="43448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/>
        </p:nvSpPr>
        <p:spPr>
          <a:xfrm>
            <a:off x="909450" y="546425"/>
            <a:ext cx="16287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3C78D8"/>
                </a:solidFill>
              </a:rPr>
              <a:t>Availability Zone 1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3214500" y="546425"/>
            <a:ext cx="16287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3C78D8"/>
                </a:solidFill>
              </a:rPr>
              <a:t>Availability Zone 2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5519550" y="546425"/>
            <a:ext cx="16287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3C78D8"/>
                </a:solidFill>
              </a:rPr>
              <a:t>Availability Zone 3</a:t>
            </a:r>
            <a:endParaRPr>
              <a:solidFill>
                <a:srgbClr val="3C78D8"/>
              </a:solidFill>
            </a:endParaRPr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0225" y="967625"/>
            <a:ext cx="6737250" cy="69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4725" y="1838325"/>
            <a:ext cx="6737250" cy="69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0225" y="2597525"/>
            <a:ext cx="6737250" cy="103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1616" y="4213650"/>
            <a:ext cx="6737250" cy="69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2975" y="1838325"/>
            <a:ext cx="200025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2975" y="2597525"/>
            <a:ext cx="200025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8816" y="4245234"/>
            <a:ext cx="200025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32975" y="967625"/>
            <a:ext cx="200025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39600" y="1120025"/>
            <a:ext cx="789275" cy="3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214500" y="1120025"/>
            <a:ext cx="789275" cy="3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414775" y="1120025"/>
            <a:ext cx="789275" cy="3382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3"/>
          <p:cNvSpPr/>
          <p:nvPr/>
        </p:nvSpPr>
        <p:spPr>
          <a:xfrm>
            <a:off x="980625" y="1479300"/>
            <a:ext cx="6267900" cy="956100"/>
          </a:xfrm>
          <a:prstGeom prst="rect">
            <a:avLst/>
          </a:prstGeom>
          <a:noFill/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594903" y="1473047"/>
            <a:ext cx="789275" cy="414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701600" y="1977650"/>
            <a:ext cx="575875" cy="41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980625" y="1484850"/>
            <a:ext cx="247650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097150" y="1978750"/>
            <a:ext cx="575875" cy="41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306075" y="1978750"/>
            <a:ext cx="575875" cy="4140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3"/>
          <p:cNvSpPr/>
          <p:nvPr/>
        </p:nvSpPr>
        <p:spPr>
          <a:xfrm>
            <a:off x="985650" y="2697075"/>
            <a:ext cx="6262800" cy="956100"/>
          </a:xfrm>
          <a:prstGeom prst="rect">
            <a:avLst/>
          </a:prstGeom>
          <a:noFill/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598790" y="2709035"/>
            <a:ext cx="789275" cy="414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712338" y="3180225"/>
            <a:ext cx="575875" cy="41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985650" y="2702625"/>
            <a:ext cx="247650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097150" y="3176088"/>
            <a:ext cx="575875" cy="41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581225" y="3176088"/>
            <a:ext cx="575875" cy="41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980018" y="4276563"/>
            <a:ext cx="252650" cy="2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513155" y="4392466"/>
            <a:ext cx="975655" cy="421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" name="Google Shape;91;p13"/>
          <p:cNvCxnSpPr>
            <a:stCxn id="79" idx="2"/>
            <a:endCxn id="84" idx="0"/>
          </p:cNvCxnSpPr>
          <p:nvPr/>
        </p:nvCxnSpPr>
        <p:spPr>
          <a:xfrm>
            <a:off x="3989538" y="2391700"/>
            <a:ext cx="3900" cy="31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92" name="Google Shape;9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425" y="4217800"/>
            <a:ext cx="200025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3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3605210" y="3852516"/>
            <a:ext cx="789275" cy="3853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" name="Google Shape;94;p13"/>
          <p:cNvCxnSpPr>
            <a:stCxn id="85" idx="2"/>
            <a:endCxn id="93" idx="0"/>
          </p:cNvCxnSpPr>
          <p:nvPr/>
        </p:nvCxnSpPr>
        <p:spPr>
          <a:xfrm flipH="1">
            <a:off x="3999975" y="3594275"/>
            <a:ext cx="300" cy="25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3"/>
          <p:cNvCxnSpPr>
            <a:stCxn id="93" idx="2"/>
            <a:endCxn id="90" idx="0"/>
          </p:cNvCxnSpPr>
          <p:nvPr/>
        </p:nvCxnSpPr>
        <p:spPr>
          <a:xfrm>
            <a:off x="3999848" y="4237831"/>
            <a:ext cx="1200" cy="15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