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2" r:id="rId9"/>
    <p:sldId id="263" r:id="rId10"/>
    <p:sldId id="268" r:id="rId11"/>
    <p:sldId id="265" r:id="rId12"/>
    <p:sldId id="266" r:id="rId13"/>
    <p:sldId id="271" r:id="rId14"/>
    <p:sldId id="272" r:id="rId15"/>
    <p:sldId id="273" r:id="rId16"/>
    <p:sldId id="276" r:id="rId17"/>
    <p:sldId id="277" r:id="rId18"/>
    <p:sldId id="278" r:id="rId19"/>
    <p:sldId id="283" r:id="rId20"/>
    <p:sldId id="281" r:id="rId21"/>
    <p:sldId id="282" r:id="rId22"/>
    <p:sldId id="284" r:id="rId23"/>
    <p:sldId id="267" r:id="rId24"/>
    <p:sldId id="279" r:id="rId25"/>
    <p:sldId id="285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C5CFC-8106-4DB4-A534-011B45C70C2C}" v="2340" dt="2025-06-09T19:00:35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1717" autoAdjust="0"/>
  </p:normalViewPr>
  <p:slideViewPr>
    <p:cSldViewPr snapToGrid="0">
      <p:cViewPr varScale="1">
        <p:scale>
          <a:sx n="94" d="100"/>
          <a:sy n="94" d="100"/>
        </p:scale>
        <p:origin x="5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yeon Kim" userId="d644bc1bb4915351" providerId="LiveId" clId="{58EC5CFC-8106-4DB4-A534-011B45C70C2C}"/>
    <pc:docChg chg="undo redo custSel addSld delSld modSld sldOrd addSection delSection">
      <pc:chgData name="Changhyeon Kim" userId="d644bc1bb4915351" providerId="LiveId" clId="{58EC5CFC-8106-4DB4-A534-011B45C70C2C}" dt="2025-06-09T19:00:35.607" v="22144" actId="20577"/>
      <pc:docMkLst>
        <pc:docMk/>
      </pc:docMkLst>
      <pc:sldChg chg="addSp modSp mod">
        <pc:chgData name="Changhyeon Kim" userId="d644bc1bb4915351" providerId="LiveId" clId="{58EC5CFC-8106-4DB4-A534-011B45C70C2C}" dt="2025-06-09T14:59:23.494" v="11982" actId="113"/>
        <pc:sldMkLst>
          <pc:docMk/>
          <pc:sldMk cId="2961180923" sldId="256"/>
        </pc:sldMkLst>
        <pc:spChg chg="mod">
          <ac:chgData name="Changhyeon Kim" userId="d644bc1bb4915351" providerId="LiveId" clId="{58EC5CFC-8106-4DB4-A534-011B45C70C2C}" dt="2025-06-09T14:31:19.146" v="11328" actId="21"/>
          <ac:spMkLst>
            <pc:docMk/>
            <pc:sldMk cId="2961180923" sldId="256"/>
            <ac:spMk id="4" creationId="{E13600B0-DE0A-AD6F-DDD9-16B3E99E1922}"/>
          </ac:spMkLst>
        </pc:spChg>
        <pc:spChg chg="mod">
          <ac:chgData name="Changhyeon Kim" userId="d644bc1bb4915351" providerId="LiveId" clId="{58EC5CFC-8106-4DB4-A534-011B45C70C2C}" dt="2025-06-09T14:31:34.510" v="11340" actId="1076"/>
          <ac:spMkLst>
            <pc:docMk/>
            <pc:sldMk cId="2961180923" sldId="256"/>
            <ac:spMk id="5" creationId="{BCE29D63-730D-B31F-A9A2-EEF86CD958C1}"/>
          </ac:spMkLst>
        </pc:spChg>
        <pc:spChg chg="mod">
          <ac:chgData name="Changhyeon Kim" userId="d644bc1bb4915351" providerId="LiveId" clId="{58EC5CFC-8106-4DB4-A534-011B45C70C2C}" dt="2025-06-09T14:31:48.061" v="11345" actId="1076"/>
          <ac:spMkLst>
            <pc:docMk/>
            <pc:sldMk cId="2961180923" sldId="256"/>
            <ac:spMk id="57" creationId="{428D2693-3FD8-46FC-66A3-6F411E0E784F}"/>
          </ac:spMkLst>
        </pc:spChg>
        <pc:spChg chg="mod">
          <ac:chgData name="Changhyeon Kim" userId="d644bc1bb4915351" providerId="LiveId" clId="{58EC5CFC-8106-4DB4-A534-011B45C70C2C}" dt="2025-06-09T14:31:48.061" v="11345" actId="1076"/>
          <ac:spMkLst>
            <pc:docMk/>
            <pc:sldMk cId="2961180923" sldId="256"/>
            <ac:spMk id="58" creationId="{784FCD23-13EE-534C-D089-CDD9223B8400}"/>
          </ac:spMkLst>
        </pc:spChg>
        <pc:spChg chg="add mod">
          <ac:chgData name="Changhyeon Kim" userId="d644bc1bb4915351" providerId="LiveId" clId="{58EC5CFC-8106-4DB4-A534-011B45C70C2C}" dt="2025-06-09T14:59:23.494" v="11982" actId="113"/>
          <ac:spMkLst>
            <pc:docMk/>
            <pc:sldMk cId="2961180923" sldId="256"/>
            <ac:spMk id="60" creationId="{0D773C0A-B2B4-0E50-CAB4-2EA2B11BCEA4}"/>
          </ac:spMkLst>
        </pc:spChg>
        <pc:grpChg chg="mod">
          <ac:chgData name="Changhyeon Kim" userId="d644bc1bb4915351" providerId="LiveId" clId="{58EC5CFC-8106-4DB4-A534-011B45C70C2C}" dt="2025-06-09T14:31:48.061" v="11345" actId="1076"/>
          <ac:grpSpMkLst>
            <pc:docMk/>
            <pc:sldMk cId="2961180923" sldId="256"/>
            <ac:grpSpMk id="55" creationId="{B2190E9C-30FD-E96C-8F53-5D18F5B268E3}"/>
          </ac:grpSpMkLst>
        </pc:grpChg>
        <pc:grpChg chg="mod">
          <ac:chgData name="Changhyeon Kim" userId="d644bc1bb4915351" providerId="LiveId" clId="{58EC5CFC-8106-4DB4-A534-011B45C70C2C}" dt="2025-06-09T14:31:48.061" v="11345" actId="1076"/>
          <ac:grpSpMkLst>
            <pc:docMk/>
            <pc:sldMk cId="2961180923" sldId="256"/>
            <ac:grpSpMk id="56" creationId="{483D10DC-07E0-488E-F7B1-F9EEED6A02CB}"/>
          </ac:grpSpMkLst>
        </pc:grpChg>
      </pc:sldChg>
      <pc:sldChg chg="addSp modSp mod ord modNotesTx">
        <pc:chgData name="Changhyeon Kim" userId="d644bc1bb4915351" providerId="LiveId" clId="{58EC5CFC-8106-4DB4-A534-011B45C70C2C}" dt="2025-06-09T14:32:28.933" v="11362" actId="113"/>
        <pc:sldMkLst>
          <pc:docMk/>
          <pc:sldMk cId="1406887290" sldId="257"/>
        </pc:sldMkLst>
        <pc:spChg chg="add mod">
          <ac:chgData name="Changhyeon Kim" userId="d644bc1bb4915351" providerId="LiveId" clId="{58EC5CFC-8106-4DB4-A534-011B45C70C2C}" dt="2025-06-09T14:21:41.579" v="10908" actId="1076"/>
          <ac:spMkLst>
            <pc:docMk/>
            <pc:sldMk cId="1406887290" sldId="257"/>
            <ac:spMk id="2" creationId="{BA22D430-D71A-69CB-F49D-E4E986E5100A}"/>
          </ac:spMkLst>
        </pc:spChg>
        <pc:spChg chg="add mod ord">
          <ac:chgData name="Changhyeon Kim" userId="d644bc1bb4915351" providerId="LiveId" clId="{58EC5CFC-8106-4DB4-A534-011B45C70C2C}" dt="2025-06-09T14:05:43.002" v="8979" actId="14100"/>
          <ac:spMkLst>
            <pc:docMk/>
            <pc:sldMk cId="1406887290" sldId="257"/>
            <ac:spMk id="3" creationId="{34FBF849-73EC-5947-0232-8469018EE02B}"/>
          </ac:spMkLst>
        </pc:spChg>
        <pc:spChg chg="mod">
          <ac:chgData name="Changhyeon Kim" userId="d644bc1bb4915351" providerId="LiveId" clId="{58EC5CFC-8106-4DB4-A534-011B45C70C2C}" dt="2025-06-09T14:31:56.446" v="11346" actId="20577"/>
          <ac:spMkLst>
            <pc:docMk/>
            <pc:sldMk cId="1406887290" sldId="257"/>
            <ac:spMk id="5" creationId="{AE7866CA-3244-A1F6-584C-71AECD1F924F}"/>
          </ac:spMkLst>
        </pc:spChg>
        <pc:spChg chg="add mod">
          <ac:chgData name="Changhyeon Kim" userId="d644bc1bb4915351" providerId="LiveId" clId="{58EC5CFC-8106-4DB4-A534-011B45C70C2C}" dt="2025-06-09T14:05:38.382" v="8977" actId="1076"/>
          <ac:spMkLst>
            <pc:docMk/>
            <pc:sldMk cId="1406887290" sldId="257"/>
            <ac:spMk id="6" creationId="{1F1342A1-2341-3B89-724A-06558DFD9C03}"/>
          </ac:spMkLst>
        </pc:spChg>
        <pc:spChg chg="add mod">
          <ac:chgData name="Changhyeon Kim" userId="d644bc1bb4915351" providerId="LiveId" clId="{58EC5CFC-8106-4DB4-A534-011B45C70C2C}" dt="2025-06-09T14:21:29.939" v="10907" actId="14100"/>
          <ac:spMkLst>
            <pc:docMk/>
            <pc:sldMk cId="1406887290" sldId="257"/>
            <ac:spMk id="7" creationId="{EA9847BD-9BCF-D0F8-3AF2-9AED19E98340}"/>
          </ac:spMkLst>
        </pc:spChg>
        <pc:spChg chg="add mod">
          <ac:chgData name="Changhyeon Kim" userId="d644bc1bb4915351" providerId="LiveId" clId="{58EC5CFC-8106-4DB4-A534-011B45C70C2C}" dt="2025-06-09T14:21:25.124" v="10894" actId="14100"/>
          <ac:spMkLst>
            <pc:docMk/>
            <pc:sldMk cId="1406887290" sldId="257"/>
            <ac:spMk id="8" creationId="{4151584E-2D97-D48D-AC89-13C2B5146DA7}"/>
          </ac:spMkLst>
        </pc:spChg>
        <pc:spChg chg="add">
          <ac:chgData name="Changhyeon Kim" userId="d644bc1bb4915351" providerId="LiveId" clId="{58EC5CFC-8106-4DB4-A534-011B45C70C2C}" dt="2025-06-09T14:25:51.184" v="11202"/>
          <ac:spMkLst>
            <pc:docMk/>
            <pc:sldMk cId="1406887290" sldId="257"/>
            <ac:spMk id="9" creationId="{6341F50F-EF82-2B49-F4F8-0D08BFEE13BE}"/>
          </ac:spMkLst>
        </pc:spChg>
        <pc:spChg chg="mod">
          <ac:chgData name="Changhyeon Kim" userId="d644bc1bb4915351" providerId="LiveId" clId="{58EC5CFC-8106-4DB4-A534-011B45C70C2C}" dt="2025-06-09T14:16:22.691" v="10482" actId="1076"/>
          <ac:spMkLst>
            <pc:docMk/>
            <pc:sldMk cId="1406887290" sldId="257"/>
            <ac:spMk id="12" creationId="{33DE94EA-04E4-1D86-053A-5630EEC08350}"/>
          </ac:spMkLst>
        </pc:spChg>
        <pc:spChg chg="mod">
          <ac:chgData name="Changhyeon Kim" userId="d644bc1bb4915351" providerId="LiveId" clId="{58EC5CFC-8106-4DB4-A534-011B45C70C2C}" dt="2025-06-09T14:16:22.691" v="10482" actId="1076"/>
          <ac:spMkLst>
            <pc:docMk/>
            <pc:sldMk cId="1406887290" sldId="257"/>
            <ac:spMk id="14" creationId="{DE72D10D-244F-84DE-9356-2BF7EF4ACE32}"/>
          </ac:spMkLst>
        </pc:spChg>
        <pc:spChg chg="mod">
          <ac:chgData name="Changhyeon Kim" userId="d644bc1bb4915351" providerId="LiveId" clId="{58EC5CFC-8106-4DB4-A534-011B45C70C2C}" dt="2025-06-09T14:16:22.691" v="10482" actId="1076"/>
          <ac:spMkLst>
            <pc:docMk/>
            <pc:sldMk cId="1406887290" sldId="257"/>
            <ac:spMk id="15" creationId="{32C9A75E-FCC1-247E-4587-AFF657DE56E1}"/>
          </ac:spMkLst>
        </pc:spChg>
        <pc:spChg chg="mod">
          <ac:chgData name="Changhyeon Kim" userId="d644bc1bb4915351" providerId="LiveId" clId="{58EC5CFC-8106-4DB4-A534-011B45C70C2C}" dt="2025-06-09T14:16:22.691" v="10482" actId="1076"/>
          <ac:spMkLst>
            <pc:docMk/>
            <pc:sldMk cId="1406887290" sldId="257"/>
            <ac:spMk id="24" creationId="{26DA7A44-1FA4-31BD-7CCD-5D0DA30DAE7A}"/>
          </ac:spMkLst>
        </pc:spChg>
        <pc:spChg chg="mod">
          <ac:chgData name="Changhyeon Kim" userId="d644bc1bb4915351" providerId="LiveId" clId="{58EC5CFC-8106-4DB4-A534-011B45C70C2C}" dt="2025-06-09T14:16:22.691" v="10482" actId="1076"/>
          <ac:spMkLst>
            <pc:docMk/>
            <pc:sldMk cId="1406887290" sldId="257"/>
            <ac:spMk id="26" creationId="{EAE019D9-849D-8CE8-0282-CDBFC0AABB39}"/>
          </ac:spMkLst>
        </pc:spChg>
        <pc:spChg chg="mod">
          <ac:chgData name="Changhyeon Kim" userId="d644bc1bb4915351" providerId="LiveId" clId="{58EC5CFC-8106-4DB4-A534-011B45C70C2C}" dt="2025-06-09T14:16:22.691" v="10482" actId="1076"/>
          <ac:spMkLst>
            <pc:docMk/>
            <pc:sldMk cId="1406887290" sldId="257"/>
            <ac:spMk id="27" creationId="{0FA41313-3F9B-F1D4-E589-A0A3BF9CAC24}"/>
          </ac:spMkLst>
        </pc:spChg>
        <pc:spChg chg="mod">
          <ac:chgData name="Changhyeon Kim" userId="d644bc1bb4915351" providerId="LiveId" clId="{58EC5CFC-8106-4DB4-A534-011B45C70C2C}" dt="2025-06-09T14:16:22.691" v="10482" actId="1076"/>
          <ac:spMkLst>
            <pc:docMk/>
            <pc:sldMk cId="1406887290" sldId="257"/>
            <ac:spMk id="28" creationId="{BAB8736C-765C-3645-964E-3BF254DB30BA}"/>
          </ac:spMkLst>
        </pc:spChg>
        <pc:spChg chg="mod">
          <ac:chgData name="Changhyeon Kim" userId="d644bc1bb4915351" providerId="LiveId" clId="{58EC5CFC-8106-4DB4-A534-011B45C70C2C}" dt="2025-06-09T14:16:22.691" v="10482" actId="1076"/>
          <ac:spMkLst>
            <pc:docMk/>
            <pc:sldMk cId="1406887290" sldId="257"/>
            <ac:spMk id="29" creationId="{20332DD0-BDB7-C80F-1438-3E26C8E9D570}"/>
          </ac:spMkLst>
        </pc:spChg>
        <pc:grpChg chg="mod">
          <ac:chgData name="Changhyeon Kim" userId="d644bc1bb4915351" providerId="LiveId" clId="{58EC5CFC-8106-4DB4-A534-011B45C70C2C}" dt="2025-05-07T14:17:59.422" v="666" actId="1076"/>
          <ac:grpSpMkLst>
            <pc:docMk/>
            <pc:sldMk cId="1406887290" sldId="257"/>
            <ac:grpSpMk id="13" creationId="{1009320F-74FD-FC09-1A2C-E335FD938698}"/>
          </ac:grpSpMkLst>
        </pc:grpChg>
        <pc:grpChg chg="add mod">
          <ac:chgData name="Changhyeon Kim" userId="d644bc1bb4915351" providerId="LiveId" clId="{58EC5CFC-8106-4DB4-A534-011B45C70C2C}" dt="2025-06-09T14:16:22.691" v="10482" actId="1076"/>
          <ac:grpSpMkLst>
            <pc:docMk/>
            <pc:sldMk cId="1406887290" sldId="257"/>
            <ac:grpSpMk id="34" creationId="{9F75E625-6EC0-EF7E-F3EC-48C53FD02E3F}"/>
          </ac:grpSpMkLst>
        </pc:grpChg>
        <pc:graphicFrameChg chg="add mod modGraphic">
          <ac:chgData name="Changhyeon Kim" userId="d644bc1bb4915351" providerId="LiveId" clId="{58EC5CFC-8106-4DB4-A534-011B45C70C2C}" dt="2025-06-09T14:32:28.933" v="11362" actId="113"/>
          <ac:graphicFrameMkLst>
            <pc:docMk/>
            <pc:sldMk cId="1406887290" sldId="257"/>
            <ac:graphicFrameMk id="35" creationId="{2147EE75-0217-4BF5-500C-F106CC003611}"/>
          </ac:graphicFrameMkLst>
        </pc:graphicFrameChg>
        <pc:picChg chg="add mod">
          <ac:chgData name="Changhyeon Kim" userId="d644bc1bb4915351" providerId="LiveId" clId="{58EC5CFC-8106-4DB4-A534-011B45C70C2C}" dt="2025-06-09T14:32:01.906" v="11347" actId="1076"/>
          <ac:picMkLst>
            <pc:docMk/>
            <pc:sldMk cId="1406887290" sldId="257"/>
            <ac:picMk id="11" creationId="{3CC3411C-913A-E66C-1EE6-F0FEA6FE94F5}"/>
          </ac:picMkLst>
        </pc:picChg>
        <pc:picChg chg="mod">
          <ac:chgData name="Changhyeon Kim" userId="d644bc1bb4915351" providerId="LiveId" clId="{58EC5CFC-8106-4DB4-A534-011B45C70C2C}" dt="2025-06-09T14:16:22.691" v="10482" actId="1076"/>
          <ac:picMkLst>
            <pc:docMk/>
            <pc:sldMk cId="1406887290" sldId="257"/>
            <ac:picMk id="1026" creationId="{2C8BD83A-B892-BE9D-032C-D7C9AD046ACE}"/>
          </ac:picMkLst>
        </pc:picChg>
        <pc:cxnChg chg="mod">
          <ac:chgData name="Changhyeon Kim" userId="d644bc1bb4915351" providerId="LiveId" clId="{58EC5CFC-8106-4DB4-A534-011B45C70C2C}" dt="2025-05-07T14:13:56.532" v="209" actId="164"/>
          <ac:cxnSpMkLst>
            <pc:docMk/>
            <pc:sldMk cId="1406887290" sldId="257"/>
            <ac:cxnSpMk id="19" creationId="{15011493-D965-DE95-5859-CC1E02DC4B60}"/>
          </ac:cxnSpMkLst>
        </pc:cxnChg>
      </pc:sldChg>
      <pc:sldChg chg="addSp modSp mod ord">
        <pc:chgData name="Changhyeon Kim" userId="d644bc1bb4915351" providerId="LiveId" clId="{58EC5CFC-8106-4DB4-A534-011B45C70C2C}" dt="2025-06-09T14:27:34.918" v="11215" actId="20577"/>
        <pc:sldMkLst>
          <pc:docMk/>
          <pc:sldMk cId="255971190" sldId="258"/>
        </pc:sldMkLst>
        <pc:spChg chg="add mod">
          <ac:chgData name="Changhyeon Kim" userId="d644bc1bb4915351" providerId="LiveId" clId="{58EC5CFC-8106-4DB4-A534-011B45C70C2C}" dt="2025-06-09T14:23:32.761" v="11129" actId="20577"/>
          <ac:spMkLst>
            <pc:docMk/>
            <pc:sldMk cId="255971190" sldId="258"/>
            <ac:spMk id="2" creationId="{3F137916-016B-CB48-9639-47F100CE810F}"/>
          </ac:spMkLst>
        </pc:spChg>
        <pc:spChg chg="mod">
          <ac:chgData name="Changhyeon Kim" userId="d644bc1bb4915351" providerId="LiveId" clId="{58EC5CFC-8106-4DB4-A534-011B45C70C2C}" dt="2025-06-09T14:27:34.918" v="11215" actId="20577"/>
          <ac:spMkLst>
            <pc:docMk/>
            <pc:sldMk cId="255971190" sldId="258"/>
            <ac:spMk id="4" creationId="{B7A0FAE0-05E4-DE40-A839-BDCD04036415}"/>
          </ac:spMkLst>
        </pc:spChg>
        <pc:grpChg chg="mod">
          <ac:chgData name="Changhyeon Kim" userId="d644bc1bb4915351" providerId="LiveId" clId="{58EC5CFC-8106-4DB4-A534-011B45C70C2C}" dt="2025-05-07T14:18:08.286" v="667" actId="1076"/>
          <ac:grpSpMkLst>
            <pc:docMk/>
            <pc:sldMk cId="255971190" sldId="258"/>
            <ac:grpSpMk id="11" creationId="{4235F572-475F-1FB2-BD10-A107E28A0D0F}"/>
          </ac:grpSpMkLst>
        </pc:grpChg>
        <pc:picChg chg="mod">
          <ac:chgData name="Changhyeon Kim" userId="d644bc1bb4915351" providerId="LiveId" clId="{58EC5CFC-8106-4DB4-A534-011B45C70C2C}" dt="2025-05-07T14:18:08.286" v="667" actId="1076"/>
          <ac:picMkLst>
            <pc:docMk/>
            <pc:sldMk cId="255971190" sldId="258"/>
            <ac:picMk id="10" creationId="{15AB43FB-0C06-209B-F86D-8745434292EE}"/>
          </ac:picMkLst>
        </pc:picChg>
      </pc:sldChg>
      <pc:sldChg chg="addSp delSp modSp add mod ord">
        <pc:chgData name="Changhyeon Kim" userId="d644bc1bb4915351" providerId="LiveId" clId="{58EC5CFC-8106-4DB4-A534-011B45C70C2C}" dt="2025-06-09T16:47:38.484" v="16972" actId="20577"/>
        <pc:sldMkLst>
          <pc:docMk/>
          <pc:sldMk cId="4241655361" sldId="259"/>
        </pc:sldMkLst>
        <pc:spChg chg="add mod">
          <ac:chgData name="Changhyeon Kim" userId="d644bc1bb4915351" providerId="LiveId" clId="{58EC5CFC-8106-4DB4-A534-011B45C70C2C}" dt="2025-06-09T15:54:31.103" v="14130" actId="1076"/>
          <ac:spMkLst>
            <pc:docMk/>
            <pc:sldMk cId="4241655361" sldId="259"/>
            <ac:spMk id="2" creationId="{8410936A-E0FB-0FDD-2597-7519EAAE7CCE}"/>
          </ac:spMkLst>
        </pc:spChg>
        <pc:spChg chg="add mod">
          <ac:chgData name="Changhyeon Kim" userId="d644bc1bb4915351" providerId="LiveId" clId="{58EC5CFC-8106-4DB4-A534-011B45C70C2C}" dt="2025-06-09T15:54:31.103" v="14130" actId="1076"/>
          <ac:spMkLst>
            <pc:docMk/>
            <pc:sldMk cId="4241655361" sldId="259"/>
            <ac:spMk id="3" creationId="{E9135563-0C62-2909-AC37-6BA23E48C67D}"/>
          </ac:spMkLst>
        </pc:spChg>
        <pc:spChg chg="mod">
          <ac:chgData name="Changhyeon Kim" userId="d644bc1bb4915351" providerId="LiveId" clId="{58EC5CFC-8106-4DB4-A534-011B45C70C2C}" dt="2025-06-09T16:47:38.484" v="16972" actId="20577"/>
          <ac:spMkLst>
            <pc:docMk/>
            <pc:sldMk cId="4241655361" sldId="259"/>
            <ac:spMk id="4" creationId="{A5354B60-EFD3-4018-5689-D3A035956A31}"/>
          </ac:spMkLst>
        </pc:spChg>
        <pc:spChg chg="mod">
          <ac:chgData name="Changhyeon Kim" userId="d644bc1bb4915351" providerId="LiveId" clId="{58EC5CFC-8106-4DB4-A534-011B45C70C2C}" dt="2025-06-09T15:54:25.124" v="14129" actId="2710"/>
          <ac:spMkLst>
            <pc:docMk/>
            <pc:sldMk cId="4241655361" sldId="259"/>
            <ac:spMk id="5" creationId="{7589642F-D6C0-EB30-8DF7-37279EDC78E7}"/>
          </ac:spMkLst>
        </pc:spChg>
        <pc:spChg chg="add del mod">
          <ac:chgData name="Changhyeon Kim" userId="d644bc1bb4915351" providerId="LiveId" clId="{58EC5CFC-8106-4DB4-A534-011B45C70C2C}" dt="2025-06-09T15:54:31.103" v="14130" actId="1076"/>
          <ac:spMkLst>
            <pc:docMk/>
            <pc:sldMk cId="4241655361" sldId="259"/>
            <ac:spMk id="6" creationId="{8B82AFF9-6ECD-A07D-E041-98AB2989845D}"/>
          </ac:spMkLst>
        </pc:spChg>
        <pc:spChg chg="add mod">
          <ac:chgData name="Changhyeon Kim" userId="d644bc1bb4915351" providerId="LiveId" clId="{58EC5CFC-8106-4DB4-A534-011B45C70C2C}" dt="2025-06-09T15:54:31.103" v="14130" actId="1076"/>
          <ac:spMkLst>
            <pc:docMk/>
            <pc:sldMk cId="4241655361" sldId="259"/>
            <ac:spMk id="7" creationId="{22DA8AB7-9B0F-0E56-574D-7681D74B6BDF}"/>
          </ac:spMkLst>
        </pc:spChg>
        <pc:spChg chg="add mod">
          <ac:chgData name="Changhyeon Kim" userId="d644bc1bb4915351" providerId="LiveId" clId="{58EC5CFC-8106-4DB4-A534-011B45C70C2C}" dt="2025-06-09T15:54:34.441" v="14131" actId="1076"/>
          <ac:spMkLst>
            <pc:docMk/>
            <pc:sldMk cId="4241655361" sldId="259"/>
            <ac:spMk id="8" creationId="{F8630CA0-C89D-F28F-70FF-51D5311EF5F4}"/>
          </ac:spMkLst>
        </pc:spChg>
        <pc:spChg chg="add mod">
          <ac:chgData name="Changhyeon Kim" userId="d644bc1bb4915351" providerId="LiveId" clId="{58EC5CFC-8106-4DB4-A534-011B45C70C2C}" dt="2025-06-09T15:54:52.016" v="14136" actId="20577"/>
          <ac:spMkLst>
            <pc:docMk/>
            <pc:sldMk cId="4241655361" sldId="259"/>
            <ac:spMk id="9" creationId="{625781AF-E84C-9770-8E3B-A42BC14A94A7}"/>
          </ac:spMkLst>
        </pc:spChg>
      </pc:sldChg>
      <pc:sldChg chg="addSp delSp modSp add mod modAnim modNotesTx">
        <pc:chgData name="Changhyeon Kim" userId="d644bc1bb4915351" providerId="LiveId" clId="{58EC5CFC-8106-4DB4-A534-011B45C70C2C}" dt="2025-06-09T16:48:14.847" v="17048" actId="404"/>
        <pc:sldMkLst>
          <pc:docMk/>
          <pc:sldMk cId="3086704634" sldId="260"/>
        </pc:sldMkLst>
        <pc:spChg chg="add mod">
          <ac:chgData name="Changhyeon Kim" userId="d644bc1bb4915351" providerId="LiveId" clId="{58EC5CFC-8106-4DB4-A534-011B45C70C2C}" dt="2025-06-09T14:34:58.781" v="11529" actId="14100"/>
          <ac:spMkLst>
            <pc:docMk/>
            <pc:sldMk cId="3086704634" sldId="260"/>
            <ac:spMk id="2" creationId="{5A49C270-2D14-D4AD-DC07-55D3528ED1B0}"/>
          </ac:spMkLst>
        </pc:spChg>
        <pc:spChg chg="add del mod">
          <ac:chgData name="Changhyeon Kim" userId="d644bc1bb4915351" providerId="LiveId" clId="{58EC5CFC-8106-4DB4-A534-011B45C70C2C}" dt="2025-06-09T15:58:08.280" v="14471" actId="21"/>
          <ac:spMkLst>
            <pc:docMk/>
            <pc:sldMk cId="3086704634" sldId="260"/>
            <ac:spMk id="3" creationId="{1DA429DF-4E5C-C3F7-7B3B-DD5D58B66A9F}"/>
          </ac:spMkLst>
        </pc:spChg>
        <pc:spChg chg="mod">
          <ac:chgData name="Changhyeon Kim" userId="d644bc1bb4915351" providerId="LiveId" clId="{58EC5CFC-8106-4DB4-A534-011B45C70C2C}" dt="2025-06-09T16:13:39.909" v="15684" actId="20577"/>
          <ac:spMkLst>
            <pc:docMk/>
            <pc:sldMk cId="3086704634" sldId="260"/>
            <ac:spMk id="4" creationId="{A158CD8F-5C10-DE5C-A854-C1F69FDA1601}"/>
          </ac:spMkLst>
        </pc:spChg>
        <pc:spChg chg="mod">
          <ac:chgData name="Changhyeon Kim" userId="d644bc1bb4915351" providerId="LiveId" clId="{58EC5CFC-8106-4DB4-A534-011B45C70C2C}" dt="2025-06-09T15:54:59.781" v="14137" actId="113"/>
          <ac:spMkLst>
            <pc:docMk/>
            <pc:sldMk cId="3086704634" sldId="260"/>
            <ac:spMk id="5" creationId="{3CDAFE05-DCA7-DC80-7EAF-D227BA7DD42C}"/>
          </ac:spMkLst>
        </pc:spChg>
        <pc:spChg chg="add mod">
          <ac:chgData name="Changhyeon Kim" userId="d644bc1bb4915351" providerId="LiveId" clId="{58EC5CFC-8106-4DB4-A534-011B45C70C2C}" dt="2025-06-09T14:44:56.738" v="11829" actId="20577"/>
          <ac:spMkLst>
            <pc:docMk/>
            <pc:sldMk cId="3086704634" sldId="260"/>
            <ac:spMk id="6" creationId="{2C043085-1EE3-5B3C-2B84-CFED0D6BB245}"/>
          </ac:spMkLst>
        </pc:spChg>
        <pc:spChg chg="add mod ord">
          <ac:chgData name="Changhyeon Kim" userId="d644bc1bb4915351" providerId="LiveId" clId="{58EC5CFC-8106-4DB4-A534-011B45C70C2C}" dt="2025-06-09T15:57:39.364" v="14373" actId="14100"/>
          <ac:spMkLst>
            <pc:docMk/>
            <pc:sldMk cId="3086704634" sldId="260"/>
            <ac:spMk id="10" creationId="{BDBB186E-AE46-24D2-8A5A-C61EA5781888}"/>
          </ac:spMkLst>
        </pc:spChg>
        <pc:spChg chg="add mod">
          <ac:chgData name="Changhyeon Kim" userId="d644bc1bb4915351" providerId="LiveId" clId="{58EC5CFC-8106-4DB4-A534-011B45C70C2C}" dt="2025-06-09T16:48:14.847" v="17048" actId="404"/>
          <ac:spMkLst>
            <pc:docMk/>
            <pc:sldMk cId="3086704634" sldId="260"/>
            <ac:spMk id="12" creationId="{4E494D97-4843-7868-9384-FA4C21A7630A}"/>
          </ac:spMkLst>
        </pc:spChg>
        <pc:spChg chg="add mod">
          <ac:chgData name="Changhyeon Kim" userId="d644bc1bb4915351" providerId="LiveId" clId="{58EC5CFC-8106-4DB4-A534-011B45C70C2C}" dt="2025-06-09T15:57:42.972" v="14375" actId="1076"/>
          <ac:spMkLst>
            <pc:docMk/>
            <pc:sldMk cId="3086704634" sldId="260"/>
            <ac:spMk id="13" creationId="{2F1858E3-ABF6-FB50-3E62-D8FF4E759CB5}"/>
          </ac:spMkLst>
        </pc:spChg>
        <pc:spChg chg="add mod">
          <ac:chgData name="Changhyeon Kim" userId="d644bc1bb4915351" providerId="LiveId" clId="{58EC5CFC-8106-4DB4-A534-011B45C70C2C}" dt="2025-06-09T14:34:50.481" v="11510" actId="571"/>
          <ac:spMkLst>
            <pc:docMk/>
            <pc:sldMk cId="3086704634" sldId="260"/>
            <ac:spMk id="19" creationId="{1200F848-69A9-E8C2-065C-5C50D8990DAE}"/>
          </ac:spMkLst>
        </pc:spChg>
        <pc:spChg chg="add mod">
          <ac:chgData name="Changhyeon Kim" userId="d644bc1bb4915351" providerId="LiveId" clId="{58EC5CFC-8106-4DB4-A534-011B45C70C2C}" dt="2025-06-09T14:34:50.481" v="11510" actId="571"/>
          <ac:spMkLst>
            <pc:docMk/>
            <pc:sldMk cId="3086704634" sldId="260"/>
            <ac:spMk id="20" creationId="{02935F8E-7C99-4C60-1EC9-9F7568126D86}"/>
          </ac:spMkLst>
        </pc:spChg>
        <pc:spChg chg="add mod">
          <ac:chgData name="Changhyeon Kim" userId="d644bc1bb4915351" providerId="LiveId" clId="{58EC5CFC-8106-4DB4-A534-011B45C70C2C}" dt="2025-06-09T14:34:50.481" v="11510" actId="571"/>
          <ac:spMkLst>
            <pc:docMk/>
            <pc:sldMk cId="3086704634" sldId="260"/>
            <ac:spMk id="21" creationId="{F70A81EB-6C51-1A79-FFE6-45608325506F}"/>
          </ac:spMkLst>
        </pc:spChg>
        <pc:spChg chg="add mod">
          <ac:chgData name="Changhyeon Kim" userId="d644bc1bb4915351" providerId="LiveId" clId="{58EC5CFC-8106-4DB4-A534-011B45C70C2C}" dt="2025-06-09T14:34:50.481" v="11510" actId="571"/>
          <ac:spMkLst>
            <pc:docMk/>
            <pc:sldMk cId="3086704634" sldId="260"/>
            <ac:spMk id="22" creationId="{51F1FAE7-9395-F440-6841-5EC2FD737F95}"/>
          </ac:spMkLst>
        </pc:spChg>
        <pc:spChg chg="add mod">
          <ac:chgData name="Changhyeon Kim" userId="d644bc1bb4915351" providerId="LiveId" clId="{58EC5CFC-8106-4DB4-A534-011B45C70C2C}" dt="2025-06-09T14:34:50.481" v="11510" actId="571"/>
          <ac:spMkLst>
            <pc:docMk/>
            <pc:sldMk cId="3086704634" sldId="260"/>
            <ac:spMk id="23" creationId="{08AFB413-09C8-5937-B4E3-78B94CBD2FB6}"/>
          </ac:spMkLst>
        </pc:spChg>
        <pc:spChg chg="add mod">
          <ac:chgData name="Changhyeon Kim" userId="d644bc1bb4915351" providerId="LiveId" clId="{58EC5CFC-8106-4DB4-A534-011B45C70C2C}" dt="2025-06-09T14:34:50.481" v="11510" actId="571"/>
          <ac:spMkLst>
            <pc:docMk/>
            <pc:sldMk cId="3086704634" sldId="260"/>
            <ac:spMk id="24" creationId="{023E64CC-AE5B-493C-F06B-F1563F2AA08F}"/>
          </ac:spMkLst>
        </pc:spChg>
        <pc:spChg chg="add mod">
          <ac:chgData name="Changhyeon Kim" userId="d644bc1bb4915351" providerId="LiveId" clId="{58EC5CFC-8106-4DB4-A534-011B45C70C2C}" dt="2025-06-09T14:35:01.601" v="11530" actId="1076"/>
          <ac:spMkLst>
            <pc:docMk/>
            <pc:sldMk cId="3086704634" sldId="260"/>
            <ac:spMk id="25" creationId="{C9A91FB4-E3B4-2680-4DCE-E4842A340697}"/>
          </ac:spMkLst>
        </pc:spChg>
        <pc:spChg chg="add mod ord">
          <ac:chgData name="Changhyeon Kim" userId="d644bc1bb4915351" providerId="LiveId" clId="{58EC5CFC-8106-4DB4-A534-011B45C70C2C}" dt="2025-06-09T14:34:50.481" v="11510" actId="571"/>
          <ac:spMkLst>
            <pc:docMk/>
            <pc:sldMk cId="3086704634" sldId="260"/>
            <ac:spMk id="26" creationId="{A5C86B4F-04F3-602E-D04D-0B5881E4848C}"/>
          </ac:spMkLst>
        </pc:spChg>
        <pc:spChg chg="add mod">
          <ac:chgData name="Changhyeon Kim" userId="d644bc1bb4915351" providerId="LiveId" clId="{58EC5CFC-8106-4DB4-A534-011B45C70C2C}" dt="2025-06-09T15:57:33.087" v="14371" actId="404"/>
          <ac:spMkLst>
            <pc:docMk/>
            <pc:sldMk cId="3086704634" sldId="260"/>
            <ac:spMk id="33" creationId="{B5A338AC-F057-3C0B-55A1-A05437EA14F6}"/>
          </ac:spMkLst>
        </pc:spChg>
        <pc:spChg chg="add mod">
          <ac:chgData name="Changhyeon Kim" userId="d644bc1bb4915351" providerId="LiveId" clId="{58EC5CFC-8106-4DB4-A534-011B45C70C2C}" dt="2025-06-09T15:57:40.902" v="14374" actId="1076"/>
          <ac:spMkLst>
            <pc:docMk/>
            <pc:sldMk cId="3086704634" sldId="260"/>
            <ac:spMk id="34" creationId="{BE7CBCF9-6E62-FAA2-F659-BD5A5C17FC1D}"/>
          </ac:spMkLst>
        </pc:spChg>
        <pc:spChg chg="add mod">
          <ac:chgData name="Changhyeon Kim" userId="d644bc1bb4915351" providerId="LiveId" clId="{58EC5CFC-8106-4DB4-A534-011B45C70C2C}" dt="2025-06-09T15:57:46.001" v="14376" actId="1076"/>
          <ac:spMkLst>
            <pc:docMk/>
            <pc:sldMk cId="3086704634" sldId="260"/>
            <ac:spMk id="35" creationId="{B9AEEC80-AB4E-A4CA-C85B-382B6CD67DA7}"/>
          </ac:spMkLst>
        </pc:spChg>
        <pc:spChg chg="add mod">
          <ac:chgData name="Changhyeon Kim" userId="d644bc1bb4915351" providerId="LiveId" clId="{58EC5CFC-8106-4DB4-A534-011B45C70C2C}" dt="2025-06-09T15:57:42.972" v="14375" actId="1076"/>
          <ac:spMkLst>
            <pc:docMk/>
            <pc:sldMk cId="3086704634" sldId="260"/>
            <ac:spMk id="36" creationId="{1A300AA4-0B6E-9E28-470F-CE9A4396BFBE}"/>
          </ac:spMkLst>
        </pc:spChg>
        <pc:grpChg chg="add mod">
          <ac:chgData name="Changhyeon Kim" userId="d644bc1bb4915351" providerId="LiveId" clId="{58EC5CFC-8106-4DB4-A534-011B45C70C2C}" dt="2025-06-09T14:43:31.926" v="11789" actId="164"/>
          <ac:grpSpMkLst>
            <pc:docMk/>
            <pc:sldMk cId="3086704634" sldId="260"/>
            <ac:grpSpMk id="7" creationId="{E7789A4B-A3AA-4871-A37F-8A889F0E4DC0}"/>
          </ac:grpSpMkLst>
        </pc:grpChg>
        <pc:grpChg chg="add mod">
          <ac:chgData name="Changhyeon Kim" userId="d644bc1bb4915351" providerId="LiveId" clId="{58EC5CFC-8106-4DB4-A534-011B45C70C2C}" dt="2025-06-09T14:43:34.935" v="11791" actId="164"/>
          <ac:grpSpMkLst>
            <pc:docMk/>
            <pc:sldMk cId="3086704634" sldId="260"/>
            <ac:grpSpMk id="8" creationId="{E67C1299-4C78-7F1C-9BC9-8C0F545FF340}"/>
          </ac:grpSpMkLst>
        </pc:grpChg>
        <pc:grpChg chg="add mod">
          <ac:chgData name="Changhyeon Kim" userId="d644bc1bb4915351" providerId="LiveId" clId="{58EC5CFC-8106-4DB4-A534-011B45C70C2C}" dt="2025-06-09T14:43:37.907" v="11792" actId="164"/>
          <ac:grpSpMkLst>
            <pc:docMk/>
            <pc:sldMk cId="3086704634" sldId="260"/>
            <ac:grpSpMk id="9" creationId="{71EA7948-A581-A895-7A47-BC63A3EED029}"/>
          </ac:grpSpMkLst>
        </pc:grpChg>
        <pc:grpChg chg="add mod">
          <ac:chgData name="Changhyeon Kim" userId="d644bc1bb4915351" providerId="LiveId" clId="{58EC5CFC-8106-4DB4-A534-011B45C70C2C}" dt="2025-06-09T14:34:50.481" v="11510" actId="571"/>
          <ac:grpSpMkLst>
            <pc:docMk/>
            <pc:sldMk cId="3086704634" sldId="260"/>
            <ac:grpSpMk id="18" creationId="{B65676C6-DEA7-56EC-188B-5214C12554B1}"/>
          </ac:grpSpMkLst>
        </pc:grpChg>
        <pc:grpChg chg="add mod">
          <ac:chgData name="Changhyeon Kim" userId="d644bc1bb4915351" providerId="LiveId" clId="{58EC5CFC-8106-4DB4-A534-011B45C70C2C}" dt="2025-06-09T15:57:46.001" v="14376" actId="1076"/>
          <ac:grpSpMkLst>
            <pc:docMk/>
            <pc:sldMk cId="3086704634" sldId="260"/>
            <ac:grpSpMk id="27" creationId="{3A546880-703A-3311-2FD4-5DBD68917D9E}"/>
          </ac:grpSpMkLst>
        </pc:grpChg>
        <pc:picChg chg="add mod">
          <ac:chgData name="Changhyeon Kim" userId="d644bc1bb4915351" providerId="LiveId" clId="{58EC5CFC-8106-4DB4-A534-011B45C70C2C}" dt="2025-06-09T14:43:37.907" v="11792" actId="164"/>
          <ac:picMkLst>
            <pc:docMk/>
            <pc:sldMk cId="3086704634" sldId="260"/>
            <ac:picMk id="11" creationId="{9F09FC81-9560-C49C-1258-FAEE6A220290}"/>
          </ac:picMkLst>
        </pc:picChg>
        <pc:picChg chg="add mod">
          <ac:chgData name="Changhyeon Kim" userId="d644bc1bb4915351" providerId="LiveId" clId="{58EC5CFC-8106-4DB4-A534-011B45C70C2C}" dt="2025-06-09T14:43:37.907" v="11792" actId="164"/>
          <ac:picMkLst>
            <pc:docMk/>
            <pc:sldMk cId="3086704634" sldId="260"/>
            <ac:picMk id="2050" creationId="{28EB4343-0DFB-88E2-5E2A-0389AA1F93FD}"/>
          </ac:picMkLst>
        </pc:picChg>
        <pc:picChg chg="add mod">
          <ac:chgData name="Changhyeon Kim" userId="d644bc1bb4915351" providerId="LiveId" clId="{58EC5CFC-8106-4DB4-A534-011B45C70C2C}" dt="2025-06-09T14:43:37.907" v="11792" actId="164"/>
          <ac:picMkLst>
            <pc:docMk/>
            <pc:sldMk cId="3086704634" sldId="260"/>
            <ac:picMk id="3074" creationId="{A85FC7D6-92A2-CA19-0AB2-FBC4B6D72778}"/>
          </ac:picMkLst>
        </pc:picChg>
        <pc:cxnChg chg="add mod">
          <ac:chgData name="Changhyeon Kim" userId="d644bc1bb4915351" providerId="LiveId" clId="{58EC5CFC-8106-4DB4-A534-011B45C70C2C}" dt="2025-05-07T15:12:39.571" v="5083" actId="164"/>
          <ac:cxnSpMkLst>
            <pc:docMk/>
            <pc:sldMk cId="3086704634" sldId="260"/>
            <ac:cxnSpMk id="15" creationId="{1D13A040-DF3A-D284-47D6-0A1BA2C1EA3F}"/>
          </ac:cxnSpMkLst>
        </pc:cxnChg>
        <pc:cxnChg chg="add mod">
          <ac:chgData name="Changhyeon Kim" userId="d644bc1bb4915351" providerId="LiveId" clId="{58EC5CFC-8106-4DB4-A534-011B45C70C2C}" dt="2025-05-07T15:12:39.571" v="5083" actId="164"/>
          <ac:cxnSpMkLst>
            <pc:docMk/>
            <pc:sldMk cId="3086704634" sldId="260"/>
            <ac:cxnSpMk id="17" creationId="{F780552A-C7EF-4694-7D5C-FDDA1C34CA74}"/>
          </ac:cxnSpMkLst>
        </pc:cxnChg>
      </pc:sldChg>
      <pc:sldChg chg="addSp delSp modSp add del mod">
        <pc:chgData name="Changhyeon Kim" userId="d644bc1bb4915351" providerId="LiveId" clId="{58EC5CFC-8106-4DB4-A534-011B45C70C2C}" dt="2025-06-09T18:49:59.140" v="21767" actId="47"/>
        <pc:sldMkLst>
          <pc:docMk/>
          <pc:sldMk cId="4014869045" sldId="261"/>
        </pc:sldMkLst>
        <pc:spChg chg="mod">
          <ac:chgData name="Changhyeon Kim" userId="d644bc1bb4915351" providerId="LiveId" clId="{58EC5CFC-8106-4DB4-A534-011B45C70C2C}" dt="2025-06-09T17:10:28.927" v="17942" actId="20577"/>
          <ac:spMkLst>
            <pc:docMk/>
            <pc:sldMk cId="4014869045" sldId="261"/>
            <ac:spMk id="4" creationId="{99860B3F-4EE7-3915-6CEE-6858B0E3A81F}"/>
          </ac:spMkLst>
        </pc:spChg>
        <pc:spChg chg="mod">
          <ac:chgData name="Changhyeon Kim" userId="d644bc1bb4915351" providerId="LiveId" clId="{58EC5CFC-8106-4DB4-A534-011B45C70C2C}" dt="2025-06-09T15:24:02.408" v="12441" actId="20577"/>
          <ac:spMkLst>
            <pc:docMk/>
            <pc:sldMk cId="4014869045" sldId="261"/>
            <ac:spMk id="5" creationId="{FE8193CA-2C16-7B76-97A8-412B8E91A911}"/>
          </ac:spMkLst>
        </pc:spChg>
        <pc:spChg chg="add mod">
          <ac:chgData name="Changhyeon Kim" userId="d644bc1bb4915351" providerId="LiveId" clId="{58EC5CFC-8106-4DB4-A534-011B45C70C2C}" dt="2025-05-07T14:51:03.044" v="3315" actId="20577"/>
          <ac:spMkLst>
            <pc:docMk/>
            <pc:sldMk cId="4014869045" sldId="261"/>
            <ac:spMk id="10" creationId="{37629577-0EF6-F948-5001-70465EBAE70B}"/>
          </ac:spMkLst>
        </pc:spChg>
        <pc:spChg chg="add mod">
          <ac:chgData name="Changhyeon Kim" userId="d644bc1bb4915351" providerId="LiveId" clId="{58EC5CFC-8106-4DB4-A534-011B45C70C2C}" dt="2025-06-09T15:24:18.030" v="12454" actId="20577"/>
          <ac:spMkLst>
            <pc:docMk/>
            <pc:sldMk cId="4014869045" sldId="261"/>
            <ac:spMk id="11" creationId="{BDB98E57-8B12-A9F0-6DFF-D4B5CF45B78A}"/>
          </ac:spMkLst>
        </pc:spChg>
        <pc:spChg chg="add mod">
          <ac:chgData name="Changhyeon Kim" userId="d644bc1bb4915351" providerId="LiveId" clId="{58EC5CFC-8106-4DB4-A534-011B45C70C2C}" dt="2025-06-09T15:23:57.986" v="12428"/>
          <ac:spMkLst>
            <pc:docMk/>
            <pc:sldMk cId="4014869045" sldId="261"/>
            <ac:spMk id="12" creationId="{448B9839-E579-B38D-B5D8-E6651D28E568}"/>
          </ac:spMkLst>
        </pc:spChg>
        <pc:spChg chg="add mod">
          <ac:chgData name="Changhyeon Kim" userId="d644bc1bb4915351" providerId="LiveId" clId="{58EC5CFC-8106-4DB4-A534-011B45C70C2C}" dt="2025-06-09T15:23:18.623" v="12388" actId="1076"/>
          <ac:spMkLst>
            <pc:docMk/>
            <pc:sldMk cId="4014869045" sldId="261"/>
            <ac:spMk id="13" creationId="{B7A8B359-41F8-AD06-AE15-F14B7C561C38}"/>
          </ac:spMkLst>
        </pc:spChg>
      </pc:sldChg>
      <pc:sldChg chg="addSp delSp modSp add mod ord">
        <pc:chgData name="Changhyeon Kim" userId="d644bc1bb4915351" providerId="LiveId" clId="{58EC5CFC-8106-4DB4-A534-011B45C70C2C}" dt="2025-06-09T17:17:29.265" v="18528" actId="20577"/>
        <pc:sldMkLst>
          <pc:docMk/>
          <pc:sldMk cId="2683272254" sldId="262"/>
        </pc:sldMkLst>
        <pc:spChg chg="add mod">
          <ac:chgData name="Changhyeon Kim" userId="d644bc1bb4915351" providerId="LiveId" clId="{58EC5CFC-8106-4DB4-A534-011B45C70C2C}" dt="2025-06-09T14:41:05.116" v="11690" actId="1076"/>
          <ac:spMkLst>
            <pc:docMk/>
            <pc:sldMk cId="2683272254" sldId="262"/>
            <ac:spMk id="2" creationId="{912579E7-16AD-55FA-620A-6505C309DD99}"/>
          </ac:spMkLst>
        </pc:spChg>
        <pc:spChg chg="add del mod">
          <ac:chgData name="Changhyeon Kim" userId="d644bc1bb4915351" providerId="LiveId" clId="{58EC5CFC-8106-4DB4-A534-011B45C70C2C}" dt="2025-06-09T14:41:24.363" v="11699" actId="1076"/>
          <ac:spMkLst>
            <pc:docMk/>
            <pc:sldMk cId="2683272254" sldId="262"/>
            <ac:spMk id="3" creationId="{C702A6E8-1EE1-E60E-ABF6-09D4992BF838}"/>
          </ac:spMkLst>
        </pc:spChg>
        <pc:spChg chg="mod">
          <ac:chgData name="Changhyeon Kim" userId="d644bc1bb4915351" providerId="LiveId" clId="{58EC5CFC-8106-4DB4-A534-011B45C70C2C}" dt="2025-06-09T17:17:29.265" v="18528" actId="20577"/>
          <ac:spMkLst>
            <pc:docMk/>
            <pc:sldMk cId="2683272254" sldId="262"/>
            <ac:spMk id="4" creationId="{215B2DE9-7BCC-1855-DD6C-07CFC17A500C}"/>
          </ac:spMkLst>
        </pc:spChg>
        <pc:spChg chg="mod">
          <ac:chgData name="Changhyeon Kim" userId="d644bc1bb4915351" providerId="LiveId" clId="{58EC5CFC-8106-4DB4-A534-011B45C70C2C}" dt="2025-06-09T14:49:14.838" v="11842" actId="6549"/>
          <ac:spMkLst>
            <pc:docMk/>
            <pc:sldMk cId="2683272254" sldId="262"/>
            <ac:spMk id="5" creationId="{6F92DC66-B89E-6049-D76F-FD4346E96013}"/>
          </ac:spMkLst>
        </pc:spChg>
        <pc:spChg chg="add mod">
          <ac:chgData name="Changhyeon Kim" userId="d644bc1bb4915351" providerId="LiveId" clId="{58EC5CFC-8106-4DB4-A534-011B45C70C2C}" dt="2025-06-09T14:40:47.587" v="11675" actId="1076"/>
          <ac:spMkLst>
            <pc:docMk/>
            <pc:sldMk cId="2683272254" sldId="262"/>
            <ac:spMk id="6" creationId="{9D44D9CF-AD86-ACD7-CFEB-3A12A75FCE88}"/>
          </ac:spMkLst>
        </pc:spChg>
        <pc:spChg chg="add mod">
          <ac:chgData name="Changhyeon Kim" userId="d644bc1bb4915351" providerId="LiveId" clId="{58EC5CFC-8106-4DB4-A534-011B45C70C2C}" dt="2025-06-09T14:40:56.243" v="11689" actId="1076"/>
          <ac:spMkLst>
            <pc:docMk/>
            <pc:sldMk cId="2683272254" sldId="262"/>
            <ac:spMk id="14" creationId="{92D0F19F-B4D3-53A7-E08C-D8F224566EF5}"/>
          </ac:spMkLst>
        </pc:spChg>
        <pc:grpChg chg="add mod">
          <ac:chgData name="Changhyeon Kim" userId="d644bc1bb4915351" providerId="LiveId" clId="{58EC5CFC-8106-4DB4-A534-011B45C70C2C}" dt="2025-06-09T14:41:05.116" v="11690" actId="1076"/>
          <ac:grpSpMkLst>
            <pc:docMk/>
            <pc:sldMk cId="2683272254" sldId="262"/>
            <ac:grpSpMk id="39" creationId="{EDE42E8B-56C2-496A-1E22-39911B8441FD}"/>
          </ac:grpSpMkLst>
        </pc:grpChg>
        <pc:picChg chg="add mod">
          <ac:chgData name="Changhyeon Kim" userId="d644bc1bb4915351" providerId="LiveId" clId="{58EC5CFC-8106-4DB4-A534-011B45C70C2C}" dt="2025-05-07T15:07:30.876" v="4953" actId="164"/>
          <ac:picMkLst>
            <pc:docMk/>
            <pc:sldMk cId="2683272254" sldId="262"/>
            <ac:picMk id="16" creationId="{1DA5589A-5FA1-CF13-978F-B6E5975C132A}"/>
          </ac:picMkLst>
        </pc:picChg>
        <pc:picChg chg="add mod">
          <ac:chgData name="Changhyeon Kim" userId="d644bc1bb4915351" providerId="LiveId" clId="{58EC5CFC-8106-4DB4-A534-011B45C70C2C}" dt="2025-05-07T15:07:30.876" v="4953" actId="164"/>
          <ac:picMkLst>
            <pc:docMk/>
            <pc:sldMk cId="2683272254" sldId="262"/>
            <ac:picMk id="22" creationId="{20C7B4BE-A23A-6A3B-1C67-A8B56FA1FB6D}"/>
          </ac:picMkLst>
        </pc:picChg>
        <pc:picChg chg="add mod">
          <ac:chgData name="Changhyeon Kim" userId="d644bc1bb4915351" providerId="LiveId" clId="{58EC5CFC-8106-4DB4-A534-011B45C70C2C}" dt="2025-06-09T14:40:16.650" v="11607" actId="1076"/>
          <ac:picMkLst>
            <pc:docMk/>
            <pc:sldMk cId="2683272254" sldId="262"/>
            <ac:picMk id="41" creationId="{3858CB85-EE1B-00CF-B731-89E8AC4FB7FE}"/>
          </ac:picMkLst>
        </pc:picChg>
      </pc:sldChg>
      <pc:sldChg chg="delSp modSp add del mod">
        <pc:chgData name="Changhyeon Kim" userId="d644bc1bb4915351" providerId="LiveId" clId="{58EC5CFC-8106-4DB4-A534-011B45C70C2C}" dt="2025-05-07T15:30:59.988" v="5745" actId="47"/>
        <pc:sldMkLst>
          <pc:docMk/>
          <pc:sldMk cId="49551535" sldId="263"/>
        </pc:sldMkLst>
      </pc:sldChg>
      <pc:sldChg chg="addSp delSp modSp add mod modAnim">
        <pc:chgData name="Changhyeon Kim" userId="d644bc1bb4915351" providerId="LiveId" clId="{58EC5CFC-8106-4DB4-A534-011B45C70C2C}" dt="2025-06-09T16:47:29.543" v="16970"/>
        <pc:sldMkLst>
          <pc:docMk/>
          <pc:sldMk cId="3666529752" sldId="263"/>
        </pc:sldMkLst>
        <pc:spChg chg="add mod">
          <ac:chgData name="Changhyeon Kim" userId="d644bc1bb4915351" providerId="LiveId" clId="{58EC5CFC-8106-4DB4-A534-011B45C70C2C}" dt="2025-06-09T16:31:00.545" v="16572" actId="20577"/>
          <ac:spMkLst>
            <pc:docMk/>
            <pc:sldMk cId="3666529752" sldId="263"/>
            <ac:spMk id="2" creationId="{277F9476-9F57-C487-8B26-DA41BB63D3C8}"/>
          </ac:spMkLst>
        </pc:spChg>
        <pc:spChg chg="mod">
          <ac:chgData name="Changhyeon Kim" userId="d644bc1bb4915351" providerId="LiveId" clId="{58EC5CFC-8106-4DB4-A534-011B45C70C2C}" dt="2025-06-09T16:47:29.543" v="16970"/>
          <ac:spMkLst>
            <pc:docMk/>
            <pc:sldMk cId="3666529752" sldId="263"/>
            <ac:spMk id="4" creationId="{4A7B4174-0FB9-CC70-8258-44690E19A3B7}"/>
          </ac:spMkLst>
        </pc:spChg>
        <pc:spChg chg="mod">
          <ac:chgData name="Changhyeon Kim" userId="d644bc1bb4915351" providerId="LiveId" clId="{58EC5CFC-8106-4DB4-A534-011B45C70C2C}" dt="2025-06-09T14:00:48.052" v="8641" actId="113"/>
          <ac:spMkLst>
            <pc:docMk/>
            <pc:sldMk cId="3666529752" sldId="263"/>
            <ac:spMk id="5" creationId="{7ADD8551-F73C-F62C-600B-20AD10750101}"/>
          </ac:spMkLst>
        </pc:spChg>
        <pc:spChg chg="add mod">
          <ac:chgData name="Changhyeon Kim" userId="d644bc1bb4915351" providerId="LiveId" clId="{58EC5CFC-8106-4DB4-A534-011B45C70C2C}" dt="2025-06-09T14:51:51.308" v="11843" actId="164"/>
          <ac:spMkLst>
            <pc:docMk/>
            <pc:sldMk cId="3666529752" sldId="263"/>
            <ac:spMk id="6" creationId="{2BF28B34-2B2F-CD89-E617-21352386F839}"/>
          </ac:spMkLst>
        </pc:spChg>
        <pc:grpChg chg="add mod">
          <ac:chgData name="Changhyeon Kim" userId="d644bc1bb4915351" providerId="LiveId" clId="{58EC5CFC-8106-4DB4-A534-011B45C70C2C}" dt="2025-06-09T14:51:51.308" v="11843" actId="164"/>
          <ac:grpSpMkLst>
            <pc:docMk/>
            <pc:sldMk cId="3666529752" sldId="263"/>
            <ac:grpSpMk id="9" creationId="{76835E1A-B0CB-C2CD-8C55-6F99EB30B556}"/>
          </ac:grpSpMkLst>
        </pc:grpChg>
        <pc:picChg chg="add mod">
          <ac:chgData name="Changhyeon Kim" userId="d644bc1bb4915351" providerId="LiveId" clId="{58EC5CFC-8106-4DB4-A534-011B45C70C2C}" dt="2025-06-09T14:51:51.308" v="11843" actId="164"/>
          <ac:picMkLst>
            <pc:docMk/>
            <pc:sldMk cId="3666529752" sldId="263"/>
            <ac:picMk id="8" creationId="{2BE6F10F-3C06-A5DF-1FA3-24CF2A57A395}"/>
          </ac:picMkLst>
        </pc:picChg>
      </pc:sldChg>
      <pc:sldChg chg="addSp delSp modSp add del mod">
        <pc:chgData name="Changhyeon Kim" userId="d644bc1bb4915351" providerId="LiveId" clId="{58EC5CFC-8106-4DB4-A534-011B45C70C2C}" dt="2025-06-09T17:10:47.824" v="17946" actId="47"/>
        <pc:sldMkLst>
          <pc:docMk/>
          <pc:sldMk cId="945650715" sldId="264"/>
        </pc:sldMkLst>
        <pc:spChg chg="mod">
          <ac:chgData name="Changhyeon Kim" userId="d644bc1bb4915351" providerId="LiveId" clId="{58EC5CFC-8106-4DB4-A534-011B45C70C2C}" dt="2025-06-09T15:11:41.500" v="12021" actId="6549"/>
          <ac:spMkLst>
            <pc:docMk/>
            <pc:sldMk cId="945650715" sldId="264"/>
            <ac:spMk id="5" creationId="{1FCA71F0-265C-A600-E26C-5242CC20312B}"/>
          </ac:spMkLst>
        </pc:spChg>
        <pc:spChg chg="add mod">
          <ac:chgData name="Changhyeon Kim" userId="d644bc1bb4915351" providerId="LiveId" clId="{58EC5CFC-8106-4DB4-A534-011B45C70C2C}" dt="2025-06-09T15:12:02.610" v="12024" actId="14100"/>
          <ac:spMkLst>
            <pc:docMk/>
            <pc:sldMk cId="945650715" sldId="264"/>
            <ac:spMk id="7" creationId="{861F112C-B196-D1FE-625B-B9B38FC7A8C8}"/>
          </ac:spMkLst>
        </pc:spChg>
        <pc:spChg chg="add mod">
          <ac:chgData name="Changhyeon Kim" userId="d644bc1bb4915351" providerId="LiveId" clId="{58EC5CFC-8106-4DB4-A534-011B45C70C2C}" dt="2025-06-09T15:19:30.546" v="12159" actId="20577"/>
          <ac:spMkLst>
            <pc:docMk/>
            <pc:sldMk cId="945650715" sldId="264"/>
            <ac:spMk id="8" creationId="{48E0B308-A322-2512-3347-4CE327FE92EC}"/>
          </ac:spMkLst>
        </pc:spChg>
        <pc:spChg chg="add mod">
          <ac:chgData name="Changhyeon Kim" userId="d644bc1bb4915351" providerId="LiveId" clId="{58EC5CFC-8106-4DB4-A534-011B45C70C2C}" dt="2025-06-09T15:19:16.130" v="12155" actId="1076"/>
          <ac:spMkLst>
            <pc:docMk/>
            <pc:sldMk cId="945650715" sldId="264"/>
            <ac:spMk id="9" creationId="{86E8019E-198B-1675-8920-5A2A0E28834C}"/>
          </ac:spMkLst>
        </pc:spChg>
        <pc:spChg chg="add mod">
          <ac:chgData name="Changhyeon Kim" userId="d644bc1bb4915351" providerId="LiveId" clId="{58EC5CFC-8106-4DB4-A534-011B45C70C2C}" dt="2025-06-09T15:19:14.015" v="12154" actId="1076"/>
          <ac:spMkLst>
            <pc:docMk/>
            <pc:sldMk cId="945650715" sldId="264"/>
            <ac:spMk id="10" creationId="{CD1B2412-82DF-C731-7B3B-D5A66E1CEB78}"/>
          </ac:spMkLst>
        </pc:spChg>
        <pc:spChg chg="add mod">
          <ac:chgData name="Changhyeon Kim" userId="d644bc1bb4915351" providerId="LiveId" clId="{58EC5CFC-8106-4DB4-A534-011B45C70C2C}" dt="2025-06-09T15:16:11.583" v="12152" actId="1076"/>
          <ac:spMkLst>
            <pc:docMk/>
            <pc:sldMk cId="945650715" sldId="264"/>
            <ac:spMk id="11" creationId="{22248338-A2E8-D423-F0DA-5951006C3416}"/>
          </ac:spMkLst>
        </pc:spChg>
        <pc:spChg chg="add mod">
          <ac:chgData name="Changhyeon Kim" userId="d644bc1bb4915351" providerId="LiveId" clId="{58EC5CFC-8106-4DB4-A534-011B45C70C2C}" dt="2025-06-09T15:16:11.583" v="12152" actId="1076"/>
          <ac:spMkLst>
            <pc:docMk/>
            <pc:sldMk cId="945650715" sldId="264"/>
            <ac:spMk id="12" creationId="{D53EE9B0-C14A-C895-90C1-11847D8BA791}"/>
          </ac:spMkLst>
        </pc:spChg>
        <pc:spChg chg="add mod">
          <ac:chgData name="Changhyeon Kim" userId="d644bc1bb4915351" providerId="LiveId" clId="{58EC5CFC-8106-4DB4-A534-011B45C70C2C}" dt="2025-06-09T15:19:27.673" v="12157" actId="1076"/>
          <ac:spMkLst>
            <pc:docMk/>
            <pc:sldMk cId="945650715" sldId="264"/>
            <ac:spMk id="13" creationId="{044B586A-0D21-FD42-724A-3FF27172D6D5}"/>
          </ac:spMkLst>
        </pc:spChg>
        <pc:picChg chg="add mod">
          <ac:chgData name="Changhyeon Kim" userId="d644bc1bb4915351" providerId="LiveId" clId="{58EC5CFC-8106-4DB4-A534-011B45C70C2C}" dt="2025-06-09T15:11:14.350" v="12019" actId="1076"/>
          <ac:picMkLst>
            <pc:docMk/>
            <pc:sldMk cId="945650715" sldId="264"/>
            <ac:picMk id="3" creationId="{265FD194-D8F5-2AB6-2C89-D1283D350C94}"/>
          </ac:picMkLst>
        </pc:picChg>
        <pc:picChg chg="add mod">
          <ac:chgData name="Changhyeon Kim" userId="d644bc1bb4915351" providerId="LiveId" clId="{58EC5CFC-8106-4DB4-A534-011B45C70C2C}" dt="2025-06-09T15:21:38.539" v="12170" actId="1076"/>
          <ac:picMkLst>
            <pc:docMk/>
            <pc:sldMk cId="945650715" sldId="264"/>
            <ac:picMk id="15" creationId="{9874A8E8-02BD-55E0-4687-FD22C342BA4D}"/>
          </ac:picMkLst>
        </pc:picChg>
        <pc:picChg chg="add mod">
          <ac:chgData name="Changhyeon Kim" userId="d644bc1bb4915351" providerId="LiveId" clId="{58EC5CFC-8106-4DB4-A534-011B45C70C2C}" dt="2025-06-09T15:21:44.352" v="12174" actId="1076"/>
          <ac:picMkLst>
            <pc:docMk/>
            <pc:sldMk cId="945650715" sldId="264"/>
            <ac:picMk id="17" creationId="{47E88382-8BBC-9A25-67BC-4330D76E20B8}"/>
          </ac:picMkLst>
        </pc:picChg>
      </pc:sldChg>
      <pc:sldChg chg="new del">
        <pc:chgData name="Changhyeon Kim" userId="d644bc1bb4915351" providerId="LiveId" clId="{58EC5CFC-8106-4DB4-A534-011B45C70C2C}" dt="2025-06-09T14:04:01.251" v="8920" actId="680"/>
        <pc:sldMkLst>
          <pc:docMk/>
          <pc:sldMk cId="162207752" sldId="265"/>
        </pc:sldMkLst>
      </pc:sldChg>
      <pc:sldChg chg="addSp delSp modSp add mod ord">
        <pc:chgData name="Changhyeon Kim" userId="d644bc1bb4915351" providerId="LiveId" clId="{58EC5CFC-8106-4DB4-A534-011B45C70C2C}" dt="2025-06-09T17:18:48.072" v="18593" actId="20577"/>
        <pc:sldMkLst>
          <pc:docMk/>
          <pc:sldMk cId="3133934693" sldId="265"/>
        </pc:sldMkLst>
        <pc:spChg chg="add mod">
          <ac:chgData name="Changhyeon Kim" userId="d644bc1bb4915351" providerId="LiveId" clId="{58EC5CFC-8106-4DB4-A534-011B45C70C2C}" dt="2025-06-09T15:25:33.592" v="12692"/>
          <ac:spMkLst>
            <pc:docMk/>
            <pc:sldMk cId="3133934693" sldId="265"/>
            <ac:spMk id="2" creationId="{D6D79363-F254-2FD7-3843-1755C81C32DF}"/>
          </ac:spMkLst>
        </pc:spChg>
        <pc:spChg chg="mod">
          <ac:chgData name="Changhyeon Kim" userId="d644bc1bb4915351" providerId="LiveId" clId="{58EC5CFC-8106-4DB4-A534-011B45C70C2C}" dt="2025-06-09T17:18:48.072" v="18593" actId="20577"/>
          <ac:spMkLst>
            <pc:docMk/>
            <pc:sldMk cId="3133934693" sldId="265"/>
            <ac:spMk id="4" creationId="{D0111608-2FAC-32E3-7611-B1E7124F66FA}"/>
          </ac:spMkLst>
        </pc:spChg>
        <pc:spChg chg="add mod">
          <ac:chgData name="Changhyeon Kim" userId="d644bc1bb4915351" providerId="LiveId" clId="{58EC5CFC-8106-4DB4-A534-011B45C70C2C}" dt="2025-06-09T15:26:40.214" v="12786" actId="20577"/>
          <ac:spMkLst>
            <pc:docMk/>
            <pc:sldMk cId="3133934693" sldId="265"/>
            <ac:spMk id="6" creationId="{B931297D-F588-4152-D2E2-0AEF7498D9CC}"/>
          </ac:spMkLst>
        </pc:spChg>
        <pc:spChg chg="del">
          <ac:chgData name="Changhyeon Kim" userId="d644bc1bb4915351" providerId="LiveId" clId="{58EC5CFC-8106-4DB4-A534-011B45C70C2C}" dt="2025-06-09T15:24:32.938" v="12455" actId="478"/>
          <ac:spMkLst>
            <pc:docMk/>
            <pc:sldMk cId="3133934693" sldId="265"/>
            <ac:spMk id="8" creationId="{D6E750FC-C024-87FD-A234-5484D8ED0C30}"/>
          </ac:spMkLst>
        </pc:spChg>
        <pc:spChg chg="del">
          <ac:chgData name="Changhyeon Kim" userId="d644bc1bb4915351" providerId="LiveId" clId="{58EC5CFC-8106-4DB4-A534-011B45C70C2C}" dt="2025-06-09T15:24:32.938" v="12455" actId="478"/>
          <ac:spMkLst>
            <pc:docMk/>
            <pc:sldMk cId="3133934693" sldId="265"/>
            <ac:spMk id="9" creationId="{D53FA1BC-4361-5ABF-D7AD-6156F02B4D0D}"/>
          </ac:spMkLst>
        </pc:spChg>
        <pc:spChg chg="del">
          <ac:chgData name="Changhyeon Kim" userId="d644bc1bb4915351" providerId="LiveId" clId="{58EC5CFC-8106-4DB4-A534-011B45C70C2C}" dt="2025-06-09T15:24:32.938" v="12455" actId="478"/>
          <ac:spMkLst>
            <pc:docMk/>
            <pc:sldMk cId="3133934693" sldId="265"/>
            <ac:spMk id="10" creationId="{B962712C-10DC-1F03-ACB9-8B9E13BD1164}"/>
          </ac:spMkLst>
        </pc:spChg>
        <pc:spChg chg="del">
          <ac:chgData name="Changhyeon Kim" userId="d644bc1bb4915351" providerId="LiveId" clId="{58EC5CFC-8106-4DB4-A534-011B45C70C2C}" dt="2025-06-09T15:24:32.938" v="12455" actId="478"/>
          <ac:spMkLst>
            <pc:docMk/>
            <pc:sldMk cId="3133934693" sldId="265"/>
            <ac:spMk id="11" creationId="{7B7B2C1F-E0FF-160B-CE99-C3A4F63B27EA}"/>
          </ac:spMkLst>
        </pc:spChg>
        <pc:spChg chg="del">
          <ac:chgData name="Changhyeon Kim" userId="d644bc1bb4915351" providerId="LiveId" clId="{58EC5CFC-8106-4DB4-A534-011B45C70C2C}" dt="2025-06-09T15:24:32.938" v="12455" actId="478"/>
          <ac:spMkLst>
            <pc:docMk/>
            <pc:sldMk cId="3133934693" sldId="265"/>
            <ac:spMk id="12" creationId="{D5622125-A813-E40F-EED0-CA14EAB989E7}"/>
          </ac:spMkLst>
        </pc:spChg>
        <pc:spChg chg="del">
          <ac:chgData name="Changhyeon Kim" userId="d644bc1bb4915351" providerId="LiveId" clId="{58EC5CFC-8106-4DB4-A534-011B45C70C2C}" dt="2025-06-09T15:24:32.938" v="12455" actId="478"/>
          <ac:spMkLst>
            <pc:docMk/>
            <pc:sldMk cId="3133934693" sldId="265"/>
            <ac:spMk id="13" creationId="{D19D3F46-C1D3-8AD7-2A1D-A822F6889882}"/>
          </ac:spMkLst>
        </pc:spChg>
        <pc:spChg chg="add mod">
          <ac:chgData name="Changhyeon Kim" userId="d644bc1bb4915351" providerId="LiveId" clId="{58EC5CFC-8106-4DB4-A534-011B45C70C2C}" dt="2025-06-09T15:32:06.873" v="12976" actId="6549"/>
          <ac:spMkLst>
            <pc:docMk/>
            <pc:sldMk cId="3133934693" sldId="265"/>
            <ac:spMk id="14" creationId="{6D0E49C4-473F-CE6C-12E3-48E59E26BFA5}"/>
          </ac:spMkLst>
        </pc:spChg>
        <pc:spChg chg="add mod">
          <ac:chgData name="Changhyeon Kim" userId="d644bc1bb4915351" providerId="LiveId" clId="{58EC5CFC-8106-4DB4-A534-011B45C70C2C}" dt="2025-06-09T15:32:29.848" v="13038" actId="14100"/>
          <ac:spMkLst>
            <pc:docMk/>
            <pc:sldMk cId="3133934693" sldId="265"/>
            <ac:spMk id="16" creationId="{6D8EA340-CEB5-0DBB-C4C1-CE89BDB794B6}"/>
          </ac:spMkLst>
        </pc:spChg>
        <pc:spChg chg="add mod">
          <ac:chgData name="Changhyeon Kim" userId="d644bc1bb4915351" providerId="LiveId" clId="{58EC5CFC-8106-4DB4-A534-011B45C70C2C}" dt="2025-06-09T15:32:44.612" v="13115" actId="20577"/>
          <ac:spMkLst>
            <pc:docMk/>
            <pc:sldMk cId="3133934693" sldId="265"/>
            <ac:spMk id="18" creationId="{A9605BB8-0D5E-4C56-12CA-9F8B702BB72B}"/>
          </ac:spMkLst>
        </pc:spChg>
        <pc:spChg chg="add mod">
          <ac:chgData name="Changhyeon Kim" userId="d644bc1bb4915351" providerId="LiveId" clId="{58EC5CFC-8106-4DB4-A534-011B45C70C2C}" dt="2025-06-09T15:32:11.766" v="12984"/>
          <ac:spMkLst>
            <pc:docMk/>
            <pc:sldMk cId="3133934693" sldId="265"/>
            <ac:spMk id="19" creationId="{34FA1EBE-C12D-B384-FBDF-E16FB5E39954}"/>
          </ac:spMkLst>
        </pc:spChg>
        <pc:picChg chg="mod">
          <ac:chgData name="Changhyeon Kim" userId="d644bc1bb4915351" providerId="LiveId" clId="{58EC5CFC-8106-4DB4-A534-011B45C70C2C}" dt="2025-06-09T15:24:38.262" v="12457" actId="1076"/>
          <ac:picMkLst>
            <pc:docMk/>
            <pc:sldMk cId="3133934693" sldId="265"/>
            <ac:picMk id="3" creationId="{580902D5-5054-A49C-A9DB-57F54D49C98C}"/>
          </ac:picMkLst>
        </pc:picChg>
        <pc:picChg chg="del">
          <ac:chgData name="Changhyeon Kim" userId="d644bc1bb4915351" providerId="LiveId" clId="{58EC5CFC-8106-4DB4-A534-011B45C70C2C}" dt="2025-06-09T15:24:32.938" v="12455" actId="478"/>
          <ac:picMkLst>
            <pc:docMk/>
            <pc:sldMk cId="3133934693" sldId="265"/>
            <ac:picMk id="15" creationId="{871CEB19-2CB1-A9B9-B051-9F9F135ED5B9}"/>
          </ac:picMkLst>
        </pc:picChg>
        <pc:picChg chg="del">
          <ac:chgData name="Changhyeon Kim" userId="d644bc1bb4915351" providerId="LiveId" clId="{58EC5CFC-8106-4DB4-A534-011B45C70C2C}" dt="2025-06-09T15:24:32.938" v="12455" actId="478"/>
          <ac:picMkLst>
            <pc:docMk/>
            <pc:sldMk cId="3133934693" sldId="265"/>
            <ac:picMk id="17" creationId="{2E252806-A65B-C034-CE9D-D1EF938D2EEB}"/>
          </ac:picMkLst>
        </pc:picChg>
      </pc:sldChg>
      <pc:sldChg chg="addSp delSp modSp add mod ord modAnim">
        <pc:chgData name="Changhyeon Kim" userId="d644bc1bb4915351" providerId="LiveId" clId="{58EC5CFC-8106-4DB4-A534-011B45C70C2C}" dt="2025-06-09T17:18:45.958" v="18592" actId="20577"/>
        <pc:sldMkLst>
          <pc:docMk/>
          <pc:sldMk cId="3566022186" sldId="266"/>
        </pc:sldMkLst>
        <pc:spChg chg="add mod">
          <ac:chgData name="Changhyeon Kim" userId="d644bc1bb4915351" providerId="LiveId" clId="{58EC5CFC-8106-4DB4-A534-011B45C70C2C}" dt="2025-06-09T16:53:40.788" v="17271" actId="404"/>
          <ac:spMkLst>
            <pc:docMk/>
            <pc:sldMk cId="3566022186" sldId="266"/>
            <ac:spMk id="2" creationId="{8577B93B-705C-DCFE-951B-2D41BDD1BCBE}"/>
          </ac:spMkLst>
        </pc:spChg>
        <pc:spChg chg="mod">
          <ac:chgData name="Changhyeon Kim" userId="d644bc1bb4915351" providerId="LiveId" clId="{58EC5CFC-8106-4DB4-A534-011B45C70C2C}" dt="2025-06-09T17:18:45.958" v="18592" actId="20577"/>
          <ac:spMkLst>
            <pc:docMk/>
            <pc:sldMk cId="3566022186" sldId="266"/>
            <ac:spMk id="4" creationId="{A1B9B245-E287-E939-2EB8-0F9E95EA960B}"/>
          </ac:spMkLst>
        </pc:spChg>
        <pc:spChg chg="mod">
          <ac:chgData name="Changhyeon Kim" userId="d644bc1bb4915351" providerId="LiveId" clId="{58EC5CFC-8106-4DB4-A534-011B45C70C2C}" dt="2025-06-09T16:48:29.329" v="17049" actId="21"/>
          <ac:spMkLst>
            <pc:docMk/>
            <pc:sldMk cId="3566022186" sldId="266"/>
            <ac:spMk id="5" creationId="{FDCEFA63-199F-E5EE-3302-3B55A81BADAC}"/>
          </ac:spMkLst>
        </pc:spChg>
        <pc:spChg chg="add 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6" creationId="{DBF4BCB2-4C09-20DC-6A80-F4CEF098ED65}"/>
          </ac:spMkLst>
        </pc:spChg>
        <pc:spChg chg="del">
          <ac:chgData name="Changhyeon Kim" userId="d644bc1bb4915351" providerId="LiveId" clId="{58EC5CFC-8106-4DB4-A534-011B45C70C2C}" dt="2025-06-09T15:33:27.003" v="13179" actId="478"/>
          <ac:spMkLst>
            <pc:docMk/>
            <pc:sldMk cId="3566022186" sldId="266"/>
            <ac:spMk id="7" creationId="{BC81C894-9437-4B9F-340A-998788B35054}"/>
          </ac:spMkLst>
        </pc:spChg>
        <pc:spChg chg="del">
          <ac:chgData name="Changhyeon Kim" userId="d644bc1bb4915351" providerId="LiveId" clId="{58EC5CFC-8106-4DB4-A534-011B45C70C2C}" dt="2025-06-09T15:33:27.003" v="13179" actId="478"/>
          <ac:spMkLst>
            <pc:docMk/>
            <pc:sldMk cId="3566022186" sldId="266"/>
            <ac:spMk id="8" creationId="{09774DD9-CA0A-1482-9933-C69D23F4D51B}"/>
          </ac:spMkLst>
        </pc:spChg>
        <pc:spChg chg="del">
          <ac:chgData name="Changhyeon Kim" userId="d644bc1bb4915351" providerId="LiveId" clId="{58EC5CFC-8106-4DB4-A534-011B45C70C2C}" dt="2025-06-09T15:33:27.003" v="13179" actId="478"/>
          <ac:spMkLst>
            <pc:docMk/>
            <pc:sldMk cId="3566022186" sldId="266"/>
            <ac:spMk id="9" creationId="{DDC7D8C3-3314-6214-B8DE-83B7C22D2860}"/>
          </ac:spMkLst>
        </pc:spChg>
        <pc:spChg chg="del">
          <ac:chgData name="Changhyeon Kim" userId="d644bc1bb4915351" providerId="LiveId" clId="{58EC5CFC-8106-4DB4-A534-011B45C70C2C}" dt="2025-06-09T15:33:27.003" v="13179" actId="478"/>
          <ac:spMkLst>
            <pc:docMk/>
            <pc:sldMk cId="3566022186" sldId="266"/>
            <ac:spMk id="10" creationId="{B022BEC6-2408-07D8-9F04-275B90D2AEE8}"/>
          </ac:spMkLst>
        </pc:spChg>
        <pc:spChg chg="del">
          <ac:chgData name="Changhyeon Kim" userId="d644bc1bb4915351" providerId="LiveId" clId="{58EC5CFC-8106-4DB4-A534-011B45C70C2C}" dt="2025-06-09T15:33:27.003" v="13179" actId="478"/>
          <ac:spMkLst>
            <pc:docMk/>
            <pc:sldMk cId="3566022186" sldId="266"/>
            <ac:spMk id="11" creationId="{E8DD0498-B4F5-3EAA-875F-56C2E675759C}"/>
          </ac:spMkLst>
        </pc:spChg>
        <pc:spChg chg="del">
          <ac:chgData name="Changhyeon Kim" userId="d644bc1bb4915351" providerId="LiveId" clId="{58EC5CFC-8106-4DB4-A534-011B45C70C2C}" dt="2025-06-09T15:33:27.003" v="13179" actId="478"/>
          <ac:spMkLst>
            <pc:docMk/>
            <pc:sldMk cId="3566022186" sldId="266"/>
            <ac:spMk id="12" creationId="{9FBFF193-4902-D681-60C6-C3F2F57C9586}"/>
          </ac:spMkLst>
        </pc:spChg>
        <pc:spChg chg="del">
          <ac:chgData name="Changhyeon Kim" userId="d644bc1bb4915351" providerId="LiveId" clId="{58EC5CFC-8106-4DB4-A534-011B45C70C2C}" dt="2025-06-09T15:33:27.003" v="13179" actId="478"/>
          <ac:spMkLst>
            <pc:docMk/>
            <pc:sldMk cId="3566022186" sldId="266"/>
            <ac:spMk id="13" creationId="{06E792C7-B06B-0431-6811-7ECB27EB3574}"/>
          </ac:spMkLst>
        </pc:spChg>
        <pc:spChg chg="add mod">
          <ac:chgData name="Changhyeon Kim" userId="d644bc1bb4915351" providerId="LiveId" clId="{58EC5CFC-8106-4DB4-A534-011B45C70C2C}" dt="2025-06-09T16:48:58.101" v="17060" actId="20577"/>
          <ac:spMkLst>
            <pc:docMk/>
            <pc:sldMk cId="3566022186" sldId="266"/>
            <ac:spMk id="14" creationId="{5C9F6428-6301-BC49-5513-BFE49AB14067}"/>
          </ac:spMkLst>
        </pc:spChg>
        <pc:spChg chg="add 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16" creationId="{007C402E-2FBD-E2DA-44BA-D7CD507A3C5A}"/>
          </ac:spMkLst>
        </pc:spChg>
        <pc:spChg chg="add 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18" creationId="{6F3207F2-4668-A0F0-F433-A0B0F84E023E}"/>
          </ac:spMkLst>
        </pc:spChg>
        <pc:spChg chg="add mod">
          <ac:chgData name="Changhyeon Kim" userId="d644bc1bb4915351" providerId="LiveId" clId="{58EC5CFC-8106-4DB4-A534-011B45C70C2C}" dt="2025-06-09T16:32:56.514" v="16716" actId="571"/>
          <ac:spMkLst>
            <pc:docMk/>
            <pc:sldMk cId="3566022186" sldId="266"/>
            <ac:spMk id="19" creationId="{0381141A-6AFD-74AB-B94A-4B280199C894}"/>
          </ac:spMkLst>
        </pc:spChg>
        <pc:spChg chg="add mod">
          <ac:chgData name="Changhyeon Kim" userId="d644bc1bb4915351" providerId="LiveId" clId="{58EC5CFC-8106-4DB4-A534-011B45C70C2C}" dt="2025-06-09T16:33:13.851" v="16722" actId="164"/>
          <ac:spMkLst>
            <pc:docMk/>
            <pc:sldMk cId="3566022186" sldId="266"/>
            <ac:spMk id="20" creationId="{5B64AC9D-D89D-A298-DDBC-3C8A20B9214A}"/>
          </ac:spMkLst>
        </pc:spChg>
        <pc:spChg chg="add mod">
          <ac:chgData name="Changhyeon Kim" userId="d644bc1bb4915351" providerId="LiveId" clId="{58EC5CFC-8106-4DB4-A534-011B45C70C2C}" dt="2025-06-09T16:33:13.851" v="16722" actId="164"/>
          <ac:spMkLst>
            <pc:docMk/>
            <pc:sldMk cId="3566022186" sldId="266"/>
            <ac:spMk id="21" creationId="{62C2B14E-C17D-AC09-C911-8B8297D6B61F}"/>
          </ac:spMkLst>
        </pc:spChg>
        <pc:spChg chg="add mod">
          <ac:chgData name="Changhyeon Kim" userId="d644bc1bb4915351" providerId="LiveId" clId="{58EC5CFC-8106-4DB4-A534-011B45C70C2C}" dt="2025-06-09T16:32:56.514" v="16716" actId="571"/>
          <ac:spMkLst>
            <pc:docMk/>
            <pc:sldMk cId="3566022186" sldId="266"/>
            <ac:spMk id="22" creationId="{63A7835C-F8F2-0192-E7E1-EBB34AFD81B8}"/>
          </ac:spMkLst>
        </pc:spChg>
        <pc:spChg chg="add 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23" creationId="{ABCD0DBF-1A03-8386-CDB1-B7EB9AA7DC60}"/>
          </ac:spMkLst>
        </pc:spChg>
        <pc:spChg chg="add mod">
          <ac:chgData name="Changhyeon Kim" userId="d644bc1bb4915351" providerId="LiveId" clId="{58EC5CFC-8106-4DB4-A534-011B45C70C2C}" dt="2025-06-09T16:33:00.602" v="16717" actId="571"/>
          <ac:spMkLst>
            <pc:docMk/>
            <pc:sldMk cId="3566022186" sldId="266"/>
            <ac:spMk id="24" creationId="{1F491247-4F4A-0CF8-6DB9-22C955AA7AFF}"/>
          </ac:spMkLst>
        </pc:spChg>
        <pc:spChg chg="add mod">
          <ac:chgData name="Changhyeon Kim" userId="d644bc1bb4915351" providerId="LiveId" clId="{58EC5CFC-8106-4DB4-A534-011B45C70C2C}" dt="2025-06-09T16:53:04.115" v="17258" actId="164"/>
          <ac:spMkLst>
            <pc:docMk/>
            <pc:sldMk cId="3566022186" sldId="266"/>
            <ac:spMk id="25" creationId="{1AB0DD9C-4494-EA19-8535-42BD21B7B230}"/>
          </ac:spMkLst>
        </pc:spChg>
        <pc:spChg chg="add mod">
          <ac:chgData name="Changhyeon Kim" userId="d644bc1bb4915351" providerId="LiveId" clId="{58EC5CFC-8106-4DB4-A534-011B45C70C2C}" dt="2025-06-09T16:53:04.115" v="17258" actId="164"/>
          <ac:spMkLst>
            <pc:docMk/>
            <pc:sldMk cId="3566022186" sldId="266"/>
            <ac:spMk id="26" creationId="{194FEFB3-A96F-A4C3-BF0C-256BDE1C168F}"/>
          </ac:spMkLst>
        </pc:spChg>
        <pc:spChg chg="add mod">
          <ac:chgData name="Changhyeon Kim" userId="d644bc1bb4915351" providerId="LiveId" clId="{58EC5CFC-8106-4DB4-A534-011B45C70C2C}" dt="2025-06-09T16:53:04.115" v="17258" actId="164"/>
          <ac:spMkLst>
            <pc:docMk/>
            <pc:sldMk cId="3566022186" sldId="266"/>
            <ac:spMk id="27" creationId="{CBBEFA12-C3ED-D3E5-6583-C474E2920DB6}"/>
          </ac:spMkLst>
        </pc:spChg>
        <pc:spChg chg="add 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28" creationId="{6879291D-F599-DF26-6E2F-5B70A18FE0FC}"/>
          </ac:spMkLst>
        </pc:spChg>
        <pc:spChg chg="add mod">
          <ac:chgData name="Changhyeon Kim" userId="d644bc1bb4915351" providerId="LiveId" clId="{58EC5CFC-8106-4DB4-A534-011B45C70C2C}" dt="2025-06-09T16:33:13.851" v="16722" actId="164"/>
          <ac:spMkLst>
            <pc:docMk/>
            <pc:sldMk cId="3566022186" sldId="266"/>
            <ac:spMk id="29" creationId="{037C728D-AB78-434C-D28D-E53D7B82BF27}"/>
          </ac:spMkLst>
        </pc:spChg>
        <pc:spChg chg="add mod">
          <ac:chgData name="Changhyeon Kim" userId="d644bc1bb4915351" providerId="LiveId" clId="{58EC5CFC-8106-4DB4-A534-011B45C70C2C}" dt="2025-06-09T16:33:00.602" v="16717" actId="571"/>
          <ac:spMkLst>
            <pc:docMk/>
            <pc:sldMk cId="3566022186" sldId="266"/>
            <ac:spMk id="30" creationId="{D3C6E2DC-A12B-EB42-12F9-5A71226EB66D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31" creationId="{A95042B1-E683-F4E6-0621-45D14FBA6554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32" creationId="{17A45F54-A688-F23F-E222-D93B239E98F9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33" creationId="{E402D774-F888-DE38-F2CD-F04BE8F200BA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35" creationId="{2D908D15-171C-476D-F6C6-960EC1080F66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36" creationId="{6F44E1C2-DF6A-ACF8-1197-273F24292928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38" creationId="{BC8BD6A0-AC49-2611-1CD8-84617B42B63E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39" creationId="{D765798E-331F-6792-EEC1-AEAB4AB4ECE7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42" creationId="{B382DC9B-1F0E-9B1B-3287-E68E3FA09923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44" creationId="{E0EF026B-6DC3-B22F-54F6-E780AF0B2BC4}"/>
          </ac:spMkLst>
        </pc:spChg>
        <pc:spChg chg="add mod">
          <ac:chgData name="Changhyeon Kim" userId="d644bc1bb4915351" providerId="LiveId" clId="{58EC5CFC-8106-4DB4-A534-011B45C70C2C}" dt="2025-06-09T16:33:11.742" v="16721" actId="571"/>
          <ac:spMkLst>
            <pc:docMk/>
            <pc:sldMk cId="3566022186" sldId="266"/>
            <ac:spMk id="45" creationId="{747F0F9E-F990-04E1-1835-E2AE81EC1543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49" creationId="{0B3CE87E-C3D6-B94D-2D98-A1AA2BCC068A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52" creationId="{5A9B10D2-B5AD-5E00-A880-FFB8E5B33124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56" creationId="{CF2B922C-D998-5BDA-1BCB-DBD482AA1352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58" creationId="{7DB2E170-2089-AE86-B44E-93A844F7B69C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63" creationId="{120FEEEF-D367-7690-E0A6-68167468AC13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66" creationId="{6BA31AC0-0683-47B3-8A9E-75D2D4249B4B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68" creationId="{F95367B5-AC80-1EFC-0D43-CFC40E56EC7D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69" creationId="{C5B4C279-ADB4-DA4E-A405-EDE0D84787D1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74" creationId="{6237A7FB-6C35-EF14-C16A-2018E67C317A}"/>
          </ac:spMkLst>
        </pc:spChg>
        <pc:spChg chg="add mod">
          <ac:chgData name="Changhyeon Kim" userId="d644bc1bb4915351" providerId="LiveId" clId="{58EC5CFC-8106-4DB4-A534-011B45C70C2C}" dt="2025-06-09T16:33:11.557" v="16720" actId="571"/>
          <ac:spMkLst>
            <pc:docMk/>
            <pc:sldMk cId="3566022186" sldId="266"/>
            <ac:spMk id="77" creationId="{6503AE7F-C366-5D96-293F-12B6DDAB0DC3}"/>
          </ac:spMkLst>
        </pc:spChg>
        <pc:spChg chg="mod">
          <ac:chgData name="Changhyeon Kim" userId="d644bc1bb4915351" providerId="LiveId" clId="{58EC5CFC-8106-4DB4-A534-011B45C70C2C}" dt="2025-06-09T16:53:04.115" v="17258" actId="164"/>
          <ac:spMkLst>
            <pc:docMk/>
            <pc:sldMk cId="3566022186" sldId="266"/>
            <ac:spMk id="81" creationId="{AB36702D-C083-8F42-6999-8A1F9003E288}"/>
          </ac:spMkLst>
        </pc:spChg>
        <pc:spChg chg="mod">
          <ac:chgData name="Changhyeon Kim" userId="d644bc1bb4915351" providerId="LiveId" clId="{58EC5CFC-8106-4DB4-A534-011B45C70C2C}" dt="2025-06-09T16:33:17.501" v="16724" actId="571"/>
          <ac:spMkLst>
            <pc:docMk/>
            <pc:sldMk cId="3566022186" sldId="266"/>
            <ac:spMk id="82" creationId="{7E5CE50E-2AD4-DDC0-3FE8-4A339C8417F3}"/>
          </ac:spMkLst>
        </pc:spChg>
        <pc:spChg chg="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83" creationId="{89DBCEE6-83B1-7079-E311-037AB10D7B62}"/>
          </ac:spMkLst>
        </pc:spChg>
        <pc:spChg chg="mod">
          <ac:chgData name="Changhyeon Kim" userId="d644bc1bb4915351" providerId="LiveId" clId="{58EC5CFC-8106-4DB4-A534-011B45C70C2C}" dt="2025-06-09T16:33:17.501" v="16724" actId="571"/>
          <ac:spMkLst>
            <pc:docMk/>
            <pc:sldMk cId="3566022186" sldId="266"/>
            <ac:spMk id="87" creationId="{22AE3344-8553-F8F5-10A9-F1B18E5C2665}"/>
          </ac:spMkLst>
        </pc:spChg>
        <pc:spChg chg="mod">
          <ac:chgData name="Changhyeon Kim" userId="d644bc1bb4915351" providerId="LiveId" clId="{58EC5CFC-8106-4DB4-A534-011B45C70C2C}" dt="2025-06-09T16:48:38.141" v="17052" actId="207"/>
          <ac:spMkLst>
            <pc:docMk/>
            <pc:sldMk cId="3566022186" sldId="266"/>
            <ac:spMk id="88" creationId="{91D7D1BB-9566-590E-8C84-5A4A23975B87}"/>
          </ac:spMkLst>
        </pc:spChg>
        <pc:spChg chg="mod">
          <ac:chgData name="Changhyeon Kim" userId="d644bc1bb4915351" providerId="LiveId" clId="{58EC5CFC-8106-4DB4-A534-011B45C70C2C}" dt="2025-06-09T16:48:38.141" v="17052" actId="207"/>
          <ac:spMkLst>
            <pc:docMk/>
            <pc:sldMk cId="3566022186" sldId="266"/>
            <ac:spMk id="91" creationId="{297A9F54-3A37-9A1A-47EE-454488EAE80C}"/>
          </ac:spMkLst>
        </pc:spChg>
        <pc:spChg chg="mod">
          <ac:chgData name="Changhyeon Kim" userId="d644bc1bb4915351" providerId="LiveId" clId="{58EC5CFC-8106-4DB4-A534-011B45C70C2C}" dt="2025-06-09T16:33:17.501" v="16724" actId="571"/>
          <ac:spMkLst>
            <pc:docMk/>
            <pc:sldMk cId="3566022186" sldId="266"/>
            <ac:spMk id="92" creationId="{2EE859F1-433C-4DC7-46BB-AF798BE1AA41}"/>
          </ac:spMkLst>
        </pc:spChg>
        <pc:spChg chg="mod">
          <ac:chgData name="Changhyeon Kim" userId="d644bc1bb4915351" providerId="LiveId" clId="{58EC5CFC-8106-4DB4-A534-011B45C70C2C}" dt="2025-06-09T16:53:04.115" v="17258" actId="164"/>
          <ac:spMkLst>
            <pc:docMk/>
            <pc:sldMk cId="3566022186" sldId="266"/>
            <ac:spMk id="93" creationId="{EF541552-010E-1A56-4A5C-121902445197}"/>
          </ac:spMkLst>
        </pc:spChg>
        <pc:spChg chg="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94" creationId="{C99BCDF1-DB01-D336-D684-A1C4E72B0026}"/>
          </ac:spMkLst>
        </pc:spChg>
        <pc:spChg chg="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95" creationId="{1FCC5064-4740-77D4-CB86-6B75211D1E05}"/>
          </ac:spMkLst>
        </pc:spChg>
        <pc:spChg chg="mod">
          <ac:chgData name="Changhyeon Kim" userId="d644bc1bb4915351" providerId="LiveId" clId="{58EC5CFC-8106-4DB4-A534-011B45C70C2C}" dt="2025-06-09T16:53:04.115" v="17258" actId="164"/>
          <ac:spMkLst>
            <pc:docMk/>
            <pc:sldMk cId="3566022186" sldId="266"/>
            <ac:spMk id="96" creationId="{7637F994-E58D-9889-6540-0A2488CE8954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97" creationId="{6EF9736F-96F7-8FE3-D3AC-9465D02C3C5D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98" creationId="{22185C4F-79E1-2C02-8281-A74A529792FE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100" creationId="{D42E4689-50AE-1440-0D36-4B4B839E548D}"/>
          </ac:spMkLst>
        </pc:spChg>
        <pc:spChg chg="add mod">
          <ac:chgData name="Changhyeon Kim" userId="d644bc1bb4915351" providerId="LiveId" clId="{58EC5CFC-8106-4DB4-A534-011B45C70C2C}" dt="2025-06-09T16:53:02.633" v="17257" actId="164"/>
          <ac:spMkLst>
            <pc:docMk/>
            <pc:sldMk cId="3566022186" sldId="266"/>
            <ac:spMk id="101" creationId="{2627E035-4ACB-4242-7F4E-A31CEF5E139F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102" creationId="{D4B43552-7D0F-4853-AAB9-10DD8E436353}"/>
          </ac:spMkLst>
        </pc:spChg>
        <pc:spChg chg="add mod">
          <ac:chgData name="Changhyeon Kim" userId="d644bc1bb4915351" providerId="LiveId" clId="{58EC5CFC-8106-4DB4-A534-011B45C70C2C}" dt="2025-06-09T16:53:02.633" v="17257" actId="164"/>
          <ac:spMkLst>
            <pc:docMk/>
            <pc:sldMk cId="3566022186" sldId="266"/>
            <ac:spMk id="103" creationId="{E03DAB3C-648C-4319-03A2-35FDF41F106B}"/>
          </ac:spMkLst>
        </pc:spChg>
        <pc:spChg chg="add mod">
          <ac:chgData name="Changhyeon Kim" userId="d644bc1bb4915351" providerId="LiveId" clId="{58EC5CFC-8106-4DB4-A534-011B45C70C2C}" dt="2025-06-09T16:49:21.933" v="17075" actId="20577"/>
          <ac:spMkLst>
            <pc:docMk/>
            <pc:sldMk cId="3566022186" sldId="266"/>
            <ac:spMk id="104" creationId="{FCC74AC3-9444-1F4B-5C74-87940781978A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105" creationId="{8A50A3AD-97BB-805B-5FF8-8948B00ACC34}"/>
          </ac:spMkLst>
        </pc:spChg>
        <pc:spChg chg="add 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106" creationId="{F4D46E24-38F3-4583-9CEF-98657A5921C2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107" creationId="{A7B8CE55-0B8F-C469-CC58-160B076E2B60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108" creationId="{2E9B3BE1-03A0-A8E8-DC11-033C3D6853EE}"/>
          </ac:spMkLst>
        </pc:spChg>
        <pc:spChg chg="add mod">
          <ac:chgData name="Changhyeon Kim" userId="d644bc1bb4915351" providerId="LiveId" clId="{58EC5CFC-8106-4DB4-A534-011B45C70C2C}" dt="2025-06-09T16:53:02.633" v="17257" actId="164"/>
          <ac:spMkLst>
            <pc:docMk/>
            <pc:sldMk cId="3566022186" sldId="266"/>
            <ac:spMk id="109" creationId="{315ECB2D-FF8B-0126-3506-BBEC923D696D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110" creationId="{CF035104-EB60-9C9C-8D90-D6F505CB130D}"/>
          </ac:spMkLst>
        </pc:spChg>
        <pc:spChg chg="add mod">
          <ac:chgData name="Changhyeon Kim" userId="d644bc1bb4915351" providerId="LiveId" clId="{58EC5CFC-8106-4DB4-A534-011B45C70C2C}" dt="2025-06-09T16:51:45.466" v="17160" actId="20577"/>
          <ac:spMkLst>
            <pc:docMk/>
            <pc:sldMk cId="3566022186" sldId="266"/>
            <ac:spMk id="111" creationId="{0FCA6C9B-DD88-E5D4-3526-C2F3A0DFBF83}"/>
          </ac:spMkLst>
        </pc:spChg>
        <pc:spChg chg="add mod">
          <ac:chgData name="Changhyeon Kim" userId="d644bc1bb4915351" providerId="LiveId" clId="{58EC5CFC-8106-4DB4-A534-011B45C70C2C}" dt="2025-06-09T16:53:16.466" v="17263" actId="404"/>
          <ac:spMkLst>
            <pc:docMk/>
            <pc:sldMk cId="3566022186" sldId="266"/>
            <ac:spMk id="112" creationId="{8A542F72-674C-EB61-876D-33E691CCD726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113" creationId="{9AA5A7A5-74CC-37EB-B663-12F910E8BFB6}"/>
          </ac:spMkLst>
        </pc:spChg>
        <pc:spChg chg="add mod">
          <ac:chgData name="Changhyeon Kim" userId="d644bc1bb4915351" providerId="LiveId" clId="{58EC5CFC-8106-4DB4-A534-011B45C70C2C}" dt="2025-06-09T16:53:02.633" v="17257" actId="164"/>
          <ac:spMkLst>
            <pc:docMk/>
            <pc:sldMk cId="3566022186" sldId="266"/>
            <ac:spMk id="114" creationId="{62B06566-DEDE-021D-0F25-207A2FDD9FAE}"/>
          </ac:spMkLst>
        </pc:spChg>
        <pc:spChg chg="add mod">
          <ac:chgData name="Changhyeon Kim" userId="d644bc1bb4915351" providerId="LiveId" clId="{58EC5CFC-8106-4DB4-A534-011B45C70C2C}" dt="2025-06-09T16:53:10.993" v="17261" actId="164"/>
          <ac:spMkLst>
            <pc:docMk/>
            <pc:sldMk cId="3566022186" sldId="266"/>
            <ac:spMk id="115" creationId="{ABB747A5-8853-1B71-F674-7E88AA9F65EC}"/>
          </ac:spMkLst>
        </pc:spChg>
        <pc:grpChg chg="mod">
          <ac:chgData name="Changhyeon Kim" userId="d644bc1bb4915351" providerId="LiveId" clId="{58EC5CFC-8106-4DB4-A534-011B45C70C2C}" dt="2025-06-09T16:48:32.350" v="17050" actId="1076"/>
          <ac:grpSpMkLst>
            <pc:docMk/>
            <pc:sldMk cId="3566022186" sldId="266"/>
            <ac:grpSpMk id="79" creationId="{2893E4E1-6A0A-7ACE-EDC9-1BF9BE4E4DE6}"/>
          </ac:grpSpMkLst>
        </pc:grpChg>
        <pc:grpChg chg="mod">
          <ac:chgData name="Changhyeon Kim" userId="d644bc1bb4915351" providerId="LiveId" clId="{58EC5CFC-8106-4DB4-A534-011B45C70C2C}" dt="2025-06-09T16:48:32.350" v="17050" actId="1076"/>
          <ac:grpSpMkLst>
            <pc:docMk/>
            <pc:sldMk cId="3566022186" sldId="266"/>
            <ac:grpSpMk id="80" creationId="{2BCE42C9-C3AD-3C4B-6B91-E963B20C3934}"/>
          </ac:grpSpMkLst>
        </pc:grpChg>
        <pc:grpChg chg="mod">
          <ac:chgData name="Changhyeon Kim" userId="d644bc1bb4915351" providerId="LiveId" clId="{58EC5CFC-8106-4DB4-A534-011B45C70C2C}" dt="2025-06-09T16:53:58.347" v="17278" actId="14100"/>
          <ac:grpSpMkLst>
            <pc:docMk/>
            <pc:sldMk cId="3566022186" sldId="266"/>
            <ac:grpSpMk id="119" creationId="{790E54A5-B4D6-4902-9ABE-565EAA083FA4}"/>
          </ac:grpSpMkLst>
        </pc:grpChg>
        <pc:picChg chg="del">
          <ac:chgData name="Changhyeon Kim" userId="d644bc1bb4915351" providerId="LiveId" clId="{58EC5CFC-8106-4DB4-A534-011B45C70C2C}" dt="2025-06-09T15:33:27.003" v="13179" actId="478"/>
          <ac:picMkLst>
            <pc:docMk/>
            <pc:sldMk cId="3566022186" sldId="266"/>
            <ac:picMk id="3" creationId="{4A1C0208-036D-4E09-B613-D4183531C36D}"/>
          </ac:picMkLst>
        </pc:picChg>
        <pc:picChg chg="del">
          <ac:chgData name="Changhyeon Kim" userId="d644bc1bb4915351" providerId="LiveId" clId="{58EC5CFC-8106-4DB4-A534-011B45C70C2C}" dt="2025-06-09T15:33:27.003" v="13179" actId="478"/>
          <ac:picMkLst>
            <pc:docMk/>
            <pc:sldMk cId="3566022186" sldId="266"/>
            <ac:picMk id="15" creationId="{65FA1935-00EC-5450-21BB-8DA946AD1848}"/>
          </ac:picMkLst>
        </pc:picChg>
        <pc:picChg chg="del">
          <ac:chgData name="Changhyeon Kim" userId="d644bc1bb4915351" providerId="LiveId" clId="{58EC5CFC-8106-4DB4-A534-011B45C70C2C}" dt="2025-06-09T15:33:27.003" v="13179" actId="478"/>
          <ac:picMkLst>
            <pc:docMk/>
            <pc:sldMk cId="3566022186" sldId="266"/>
            <ac:picMk id="17" creationId="{05499EB9-5B92-B1D5-AE02-E1411415B0E1}"/>
          </ac:picMkLst>
        </pc:picChg>
        <pc:picChg chg="add mod">
          <ac:chgData name="Changhyeon Kim" userId="d644bc1bb4915351" providerId="LiveId" clId="{58EC5CFC-8106-4DB4-A534-011B45C70C2C}" dt="2025-06-09T16:54:04.918" v="17281" actId="1076"/>
          <ac:picMkLst>
            <pc:docMk/>
            <pc:sldMk cId="3566022186" sldId="266"/>
            <ac:picMk id="117" creationId="{6DE86566-020A-F23F-A409-19B81C09F911}"/>
          </ac:picMkLst>
        </pc:picChg>
      </pc:sldChg>
      <pc:sldChg chg="addSp delSp modSp add mod ord">
        <pc:chgData name="Changhyeon Kim" userId="d644bc1bb4915351" providerId="LiveId" clId="{58EC5CFC-8106-4DB4-A534-011B45C70C2C}" dt="2025-06-09T17:23:10.508" v="21539"/>
        <pc:sldMkLst>
          <pc:docMk/>
          <pc:sldMk cId="1812494369" sldId="267"/>
        </pc:sldMkLst>
        <pc:spChg chg="add mod">
          <ac:chgData name="Changhyeon Kim" userId="d644bc1bb4915351" providerId="LiveId" clId="{58EC5CFC-8106-4DB4-A534-011B45C70C2C}" dt="2025-06-09T17:41:10.603" v="20749" actId="1076"/>
          <ac:spMkLst>
            <pc:docMk/>
            <pc:sldMk cId="1812494369" sldId="267"/>
            <ac:spMk id="2" creationId="{E7F2DEE9-FF03-7DDE-5079-6ED2D372F08E}"/>
          </ac:spMkLst>
        </pc:spChg>
        <pc:spChg chg="add mod">
          <ac:chgData name="Changhyeon Kim" userId="d644bc1bb4915351" providerId="LiveId" clId="{58EC5CFC-8106-4DB4-A534-011B45C70C2C}" dt="2025-06-09T17:35:48.251" v="20442" actId="20577"/>
          <ac:spMkLst>
            <pc:docMk/>
            <pc:sldMk cId="1812494369" sldId="267"/>
            <ac:spMk id="3" creationId="{EFF889C4-2DA7-DF68-7D58-3295BB0C9614}"/>
          </ac:spMkLst>
        </pc:spChg>
        <pc:spChg chg="mod">
          <ac:chgData name="Changhyeon Kim" userId="d644bc1bb4915351" providerId="LiveId" clId="{58EC5CFC-8106-4DB4-A534-011B45C70C2C}" dt="2025-06-09T17:23:08.095" v="21537" actId="20577"/>
          <ac:spMkLst>
            <pc:docMk/>
            <pc:sldMk cId="1812494369" sldId="267"/>
            <ac:spMk id="4" creationId="{C464AC88-9B26-49B5-1296-A88FA6C7AC4C}"/>
          </ac:spMkLst>
        </pc:spChg>
        <pc:spChg chg="mod">
          <ac:chgData name="Changhyeon Kim" userId="d644bc1bb4915351" providerId="LiveId" clId="{58EC5CFC-8106-4DB4-A534-011B45C70C2C}" dt="2025-06-09T17:27:16.944" v="19890" actId="6549"/>
          <ac:spMkLst>
            <pc:docMk/>
            <pc:sldMk cId="1812494369" sldId="267"/>
            <ac:spMk id="5" creationId="{1217E5B4-6914-5A49-9809-804760C13E9B}"/>
          </ac:spMkLst>
        </pc:spChg>
        <pc:spChg chg="del">
          <ac:chgData name="Changhyeon Kim" userId="d644bc1bb4915351" providerId="LiveId" clId="{58EC5CFC-8106-4DB4-A534-011B45C70C2C}" dt="2025-06-09T17:20:33.708" v="18734" actId="478"/>
          <ac:spMkLst>
            <pc:docMk/>
            <pc:sldMk cId="1812494369" sldId="267"/>
            <ac:spMk id="7" creationId="{5B2FC9A4-11AC-9ECC-03F9-8822CFF1165F}"/>
          </ac:spMkLst>
        </pc:spChg>
        <pc:spChg chg="add mod">
          <ac:chgData name="Changhyeon Kim" userId="d644bc1bb4915351" providerId="LiveId" clId="{58EC5CFC-8106-4DB4-A534-011B45C70C2C}" dt="2025-06-09T17:39:02.879" v="20648" actId="20577"/>
          <ac:spMkLst>
            <pc:docMk/>
            <pc:sldMk cId="1812494369" sldId="267"/>
            <ac:spMk id="7" creationId="{64FDAD02-3F3A-D81E-47CF-942CCFDCE43F}"/>
          </ac:spMkLst>
        </pc:spChg>
        <pc:spChg chg="add del mod">
          <ac:chgData name="Changhyeon Kim" userId="d644bc1bb4915351" providerId="LiveId" clId="{58EC5CFC-8106-4DB4-A534-011B45C70C2C}" dt="2025-06-09T17:34:30.290" v="20339" actId="478"/>
          <ac:spMkLst>
            <pc:docMk/>
            <pc:sldMk cId="1812494369" sldId="267"/>
            <ac:spMk id="8" creationId="{027BE001-19D6-077C-7230-7CBD2254D939}"/>
          </ac:spMkLst>
        </pc:spChg>
        <pc:spChg chg="del">
          <ac:chgData name="Changhyeon Kim" userId="d644bc1bb4915351" providerId="LiveId" clId="{58EC5CFC-8106-4DB4-A534-011B45C70C2C}" dt="2025-06-09T17:20:33.708" v="18734" actId="478"/>
          <ac:spMkLst>
            <pc:docMk/>
            <pc:sldMk cId="1812494369" sldId="267"/>
            <ac:spMk id="8" creationId="{3AA32FF7-C5D6-62C4-4F75-976CE8E4B9F2}"/>
          </ac:spMkLst>
        </pc:spChg>
        <pc:spChg chg="add mod">
          <ac:chgData name="Changhyeon Kim" userId="d644bc1bb4915351" providerId="LiveId" clId="{58EC5CFC-8106-4DB4-A534-011B45C70C2C}" dt="2025-06-09T17:41:13.612" v="20751" actId="14100"/>
          <ac:spMkLst>
            <pc:docMk/>
            <pc:sldMk cId="1812494369" sldId="267"/>
            <ac:spMk id="9" creationId="{6BE20221-B79E-523B-09BF-A716D538AAAF}"/>
          </ac:spMkLst>
        </pc:spChg>
        <pc:spChg chg="del">
          <ac:chgData name="Changhyeon Kim" userId="d644bc1bb4915351" providerId="LiveId" clId="{58EC5CFC-8106-4DB4-A534-011B45C70C2C}" dt="2025-06-09T17:20:33.708" v="18734" actId="478"/>
          <ac:spMkLst>
            <pc:docMk/>
            <pc:sldMk cId="1812494369" sldId="267"/>
            <ac:spMk id="9" creationId="{8BC4C698-C91B-88F9-0FFC-B081810D3E85}"/>
          </ac:spMkLst>
        </pc:spChg>
        <pc:spChg chg="del">
          <ac:chgData name="Changhyeon Kim" userId="d644bc1bb4915351" providerId="LiveId" clId="{58EC5CFC-8106-4DB4-A534-011B45C70C2C}" dt="2025-06-09T17:20:33.708" v="18734" actId="478"/>
          <ac:spMkLst>
            <pc:docMk/>
            <pc:sldMk cId="1812494369" sldId="267"/>
            <ac:spMk id="10" creationId="{304A593B-75FB-92AB-3A85-B906A383B4D9}"/>
          </ac:spMkLst>
        </pc:spChg>
        <pc:spChg chg="add mod">
          <ac:chgData name="Changhyeon Kim" userId="d644bc1bb4915351" providerId="LiveId" clId="{58EC5CFC-8106-4DB4-A534-011B45C70C2C}" dt="2025-06-09T17:41:11.984" v="20750" actId="1076"/>
          <ac:spMkLst>
            <pc:docMk/>
            <pc:sldMk cId="1812494369" sldId="267"/>
            <ac:spMk id="10" creationId="{8634338F-4170-FDB7-619C-D6C244D549DE}"/>
          </ac:spMkLst>
        </pc:spChg>
        <pc:spChg chg="del">
          <ac:chgData name="Changhyeon Kim" userId="d644bc1bb4915351" providerId="LiveId" clId="{58EC5CFC-8106-4DB4-A534-011B45C70C2C}" dt="2025-06-09T17:20:33.708" v="18734" actId="478"/>
          <ac:spMkLst>
            <pc:docMk/>
            <pc:sldMk cId="1812494369" sldId="267"/>
            <ac:spMk id="11" creationId="{F3D0DE42-199B-C1F5-019C-C274204901B6}"/>
          </ac:spMkLst>
        </pc:spChg>
        <pc:spChg chg="add mod">
          <ac:chgData name="Changhyeon Kim" userId="d644bc1bb4915351" providerId="LiveId" clId="{58EC5CFC-8106-4DB4-A534-011B45C70C2C}" dt="2025-06-09T17:40:47.833" v="20714" actId="21"/>
          <ac:spMkLst>
            <pc:docMk/>
            <pc:sldMk cId="1812494369" sldId="267"/>
            <ac:spMk id="11" creationId="{F9FFF646-38A4-6D95-E364-64C0925D5575}"/>
          </ac:spMkLst>
        </pc:spChg>
        <pc:spChg chg="del">
          <ac:chgData name="Changhyeon Kim" userId="d644bc1bb4915351" providerId="LiveId" clId="{58EC5CFC-8106-4DB4-A534-011B45C70C2C}" dt="2025-06-09T17:20:33.708" v="18734" actId="478"/>
          <ac:spMkLst>
            <pc:docMk/>
            <pc:sldMk cId="1812494369" sldId="267"/>
            <ac:spMk id="12" creationId="{FC95708E-162C-BB77-4C89-92C0B6F2F341}"/>
          </ac:spMkLst>
        </pc:spChg>
        <pc:spChg chg="del">
          <ac:chgData name="Changhyeon Kim" userId="d644bc1bb4915351" providerId="LiveId" clId="{58EC5CFC-8106-4DB4-A534-011B45C70C2C}" dt="2025-06-09T17:20:33.708" v="18734" actId="478"/>
          <ac:spMkLst>
            <pc:docMk/>
            <pc:sldMk cId="1812494369" sldId="267"/>
            <ac:spMk id="13" creationId="{BB691195-D8EC-38A0-B462-08DC913F3FB6}"/>
          </ac:spMkLst>
        </pc:spChg>
        <pc:spChg chg="add mod">
          <ac:chgData name="Changhyeon Kim" userId="d644bc1bb4915351" providerId="LiveId" clId="{58EC5CFC-8106-4DB4-A534-011B45C70C2C}" dt="2025-06-09T17:40:01.084" v="20678" actId="1076"/>
          <ac:spMkLst>
            <pc:docMk/>
            <pc:sldMk cId="1812494369" sldId="267"/>
            <ac:spMk id="13" creationId="{DB184EC2-1A16-8D65-64A0-C68AC0667499}"/>
          </ac:spMkLst>
        </pc:spChg>
        <pc:spChg chg="add mod">
          <ac:chgData name="Changhyeon Kim" userId="d644bc1bb4915351" providerId="LiveId" clId="{58EC5CFC-8106-4DB4-A534-011B45C70C2C}" dt="2025-06-09T17:43:35.646" v="20865" actId="1076"/>
          <ac:spMkLst>
            <pc:docMk/>
            <pc:sldMk cId="1812494369" sldId="267"/>
            <ac:spMk id="15" creationId="{9FD445D8-B198-9158-320D-24F2863FAF0C}"/>
          </ac:spMkLst>
        </pc:spChg>
        <pc:spChg chg="add mod">
          <ac:chgData name="Changhyeon Kim" userId="d644bc1bb4915351" providerId="LiveId" clId="{58EC5CFC-8106-4DB4-A534-011B45C70C2C}" dt="2025-06-09T17:40:32.754" v="20702" actId="1076"/>
          <ac:spMkLst>
            <pc:docMk/>
            <pc:sldMk cId="1812494369" sldId="267"/>
            <ac:spMk id="19" creationId="{C3C38F1B-6A62-40D3-2776-964854502E05}"/>
          </ac:spMkLst>
        </pc:spChg>
        <pc:spChg chg="add mod">
          <ac:chgData name="Changhyeon Kim" userId="d644bc1bb4915351" providerId="LiveId" clId="{58EC5CFC-8106-4DB4-A534-011B45C70C2C}" dt="2025-06-09T17:40:38.251" v="20712" actId="1076"/>
          <ac:spMkLst>
            <pc:docMk/>
            <pc:sldMk cId="1812494369" sldId="267"/>
            <ac:spMk id="20" creationId="{6E20B7E5-4EC6-2E0C-94EE-B60B99E44176}"/>
          </ac:spMkLst>
        </pc:spChg>
        <pc:spChg chg="add mod">
          <ac:chgData name="Changhyeon Kim" userId="d644bc1bb4915351" providerId="LiveId" clId="{58EC5CFC-8106-4DB4-A534-011B45C70C2C}" dt="2025-06-09T17:45:04.104" v="21037" actId="1076"/>
          <ac:spMkLst>
            <pc:docMk/>
            <pc:sldMk cId="1812494369" sldId="267"/>
            <ac:spMk id="21" creationId="{1D3942B5-AD6F-33BF-D40B-68AF58C89506}"/>
          </ac:spMkLst>
        </pc:spChg>
        <pc:picChg chg="del">
          <ac:chgData name="Changhyeon Kim" userId="d644bc1bb4915351" providerId="LiveId" clId="{58EC5CFC-8106-4DB4-A534-011B45C70C2C}" dt="2025-06-09T17:20:33.708" v="18734" actId="478"/>
          <ac:picMkLst>
            <pc:docMk/>
            <pc:sldMk cId="1812494369" sldId="267"/>
            <ac:picMk id="3" creationId="{6824CB07-46CB-845A-6E63-95F988CEB25F}"/>
          </ac:picMkLst>
        </pc:picChg>
        <pc:picChg chg="del">
          <ac:chgData name="Changhyeon Kim" userId="d644bc1bb4915351" providerId="LiveId" clId="{58EC5CFC-8106-4DB4-A534-011B45C70C2C}" dt="2025-06-09T17:20:33.708" v="18734" actId="478"/>
          <ac:picMkLst>
            <pc:docMk/>
            <pc:sldMk cId="1812494369" sldId="267"/>
            <ac:picMk id="15" creationId="{D67BA059-3282-002F-C36D-218A6E43DC99}"/>
          </ac:picMkLst>
        </pc:picChg>
        <pc:picChg chg="del">
          <ac:chgData name="Changhyeon Kim" userId="d644bc1bb4915351" providerId="LiveId" clId="{58EC5CFC-8106-4DB4-A534-011B45C70C2C}" dt="2025-06-09T17:20:33.708" v="18734" actId="478"/>
          <ac:picMkLst>
            <pc:docMk/>
            <pc:sldMk cId="1812494369" sldId="267"/>
            <ac:picMk id="17" creationId="{C2F5802D-7A0F-7D2A-A360-4F2BFDB4AD74}"/>
          </ac:picMkLst>
        </pc:picChg>
        <pc:cxnChg chg="add mod">
          <ac:chgData name="Changhyeon Kim" userId="d644bc1bb4915351" providerId="LiveId" clId="{58EC5CFC-8106-4DB4-A534-011B45C70C2C}" dt="2025-06-09T17:40:23.091" v="20687" actId="208"/>
          <ac:cxnSpMkLst>
            <pc:docMk/>
            <pc:sldMk cId="1812494369" sldId="267"/>
            <ac:cxnSpMk id="17" creationId="{0B59AE4F-D766-A9AD-5AC7-5E4E26864201}"/>
          </ac:cxnSpMkLst>
        </pc:cxnChg>
        <pc:cxnChg chg="add mod">
          <ac:chgData name="Changhyeon Kim" userId="d644bc1bb4915351" providerId="LiveId" clId="{58EC5CFC-8106-4DB4-A534-011B45C70C2C}" dt="2025-06-09T17:40:19.860" v="20686" actId="208"/>
          <ac:cxnSpMkLst>
            <pc:docMk/>
            <pc:sldMk cId="1812494369" sldId="267"/>
            <ac:cxnSpMk id="18" creationId="{C639929D-4731-9241-F004-C7247148F9EB}"/>
          </ac:cxnSpMkLst>
        </pc:cxnChg>
      </pc:sldChg>
      <pc:sldChg chg="addSp delSp modSp add mod delAnim">
        <pc:chgData name="Changhyeon Kim" userId="d644bc1bb4915351" providerId="LiveId" clId="{58EC5CFC-8106-4DB4-A534-011B45C70C2C}" dt="2025-06-09T16:59:53.986" v="17526" actId="14100"/>
        <pc:sldMkLst>
          <pc:docMk/>
          <pc:sldMk cId="139562624" sldId="268"/>
        </pc:sldMkLst>
        <pc:spChg chg="del">
          <ac:chgData name="Changhyeon Kim" userId="d644bc1bb4915351" providerId="LiveId" clId="{58EC5CFC-8106-4DB4-A534-011B45C70C2C}" dt="2025-06-09T15:46:05.915" v="13260" actId="478"/>
          <ac:spMkLst>
            <pc:docMk/>
            <pc:sldMk cId="139562624" sldId="268"/>
            <ac:spMk id="2" creationId="{A29DDE91-064F-7708-0DD7-84089FB957B3}"/>
          </ac:spMkLst>
        </pc:spChg>
        <pc:spChg chg="mod">
          <ac:chgData name="Changhyeon Kim" userId="d644bc1bb4915351" providerId="LiveId" clId="{58EC5CFC-8106-4DB4-A534-011B45C70C2C}" dt="2025-06-09T15:46:01.165" v="13259" actId="20577"/>
          <ac:spMkLst>
            <pc:docMk/>
            <pc:sldMk cId="139562624" sldId="268"/>
            <ac:spMk id="4" creationId="{4D15E800-C444-4CB3-64E8-99A3FFB33CC4}"/>
          </ac:spMkLst>
        </pc:spChg>
        <pc:spChg chg="del">
          <ac:chgData name="Changhyeon Kim" userId="d644bc1bb4915351" providerId="LiveId" clId="{58EC5CFC-8106-4DB4-A534-011B45C70C2C}" dt="2025-06-09T15:46:05.915" v="13260" actId="478"/>
          <ac:spMkLst>
            <pc:docMk/>
            <pc:sldMk cId="139562624" sldId="268"/>
            <ac:spMk id="5" creationId="{E6C99F2E-4F91-373E-14B7-6D293DFF50EF}"/>
          </ac:spMkLst>
        </pc:spChg>
        <pc:spChg chg="add mod">
          <ac:chgData name="Changhyeon Kim" userId="d644bc1bb4915351" providerId="LiveId" clId="{58EC5CFC-8106-4DB4-A534-011B45C70C2C}" dt="2025-06-09T15:47:24.774" v="13282"/>
          <ac:spMkLst>
            <pc:docMk/>
            <pc:sldMk cId="139562624" sldId="268"/>
            <ac:spMk id="10" creationId="{D20008B6-D008-B0D0-FCC5-E124B827FBA1}"/>
          </ac:spMkLst>
        </pc:spChg>
        <pc:spChg chg="add mod">
          <ac:chgData name="Changhyeon Kim" userId="d644bc1bb4915351" providerId="LiveId" clId="{58EC5CFC-8106-4DB4-A534-011B45C70C2C}" dt="2025-06-09T16:59:53.986" v="17526" actId="14100"/>
          <ac:spMkLst>
            <pc:docMk/>
            <pc:sldMk cId="139562624" sldId="268"/>
            <ac:spMk id="11" creationId="{278B2953-CF56-97D8-FF75-3CE5033EEB16}"/>
          </ac:spMkLst>
        </pc:spChg>
        <pc:grpChg chg="del">
          <ac:chgData name="Changhyeon Kim" userId="d644bc1bb4915351" providerId="LiveId" clId="{58EC5CFC-8106-4DB4-A534-011B45C70C2C}" dt="2025-06-09T15:46:07.561" v="13261" actId="478"/>
          <ac:grpSpMkLst>
            <pc:docMk/>
            <pc:sldMk cId="139562624" sldId="268"/>
            <ac:grpSpMk id="9" creationId="{5D2298C1-6A87-A460-2C62-19E0BD03A2B0}"/>
          </ac:grpSpMkLst>
        </pc:grpChg>
        <pc:picChg chg="add mod">
          <ac:chgData name="Changhyeon Kim" userId="d644bc1bb4915351" providerId="LiveId" clId="{58EC5CFC-8106-4DB4-A534-011B45C70C2C}" dt="2025-06-09T16:59:36.276" v="17521" actId="1076"/>
          <ac:picMkLst>
            <pc:docMk/>
            <pc:sldMk cId="139562624" sldId="268"/>
            <ac:picMk id="7" creationId="{4C1F89D1-EDEE-D2C6-03DF-67A6D25D941F}"/>
          </ac:picMkLst>
        </pc:picChg>
      </pc:sldChg>
      <pc:sldChg chg="addSp delSp modSp add mod modAnim">
        <pc:chgData name="Changhyeon Kim" userId="d644bc1bb4915351" providerId="LiveId" clId="{58EC5CFC-8106-4DB4-A534-011B45C70C2C}" dt="2025-06-09T16:29:07.353" v="16324" actId="1076"/>
        <pc:sldMkLst>
          <pc:docMk/>
          <pc:sldMk cId="2463030101" sldId="269"/>
        </pc:sldMkLst>
        <pc:spChg chg="mod">
          <ac:chgData name="Changhyeon Kim" userId="d644bc1bb4915351" providerId="LiveId" clId="{58EC5CFC-8106-4DB4-A534-011B45C70C2C}" dt="2025-06-09T16:13:37.472" v="15682" actId="6549"/>
          <ac:spMkLst>
            <pc:docMk/>
            <pc:sldMk cId="2463030101" sldId="269"/>
            <ac:spMk id="4" creationId="{D416F5E3-173F-DC83-EEF9-ED4464A40690}"/>
          </ac:spMkLst>
        </pc:spChg>
        <pc:spChg chg="mod">
          <ac:chgData name="Changhyeon Kim" userId="d644bc1bb4915351" providerId="LiveId" clId="{58EC5CFC-8106-4DB4-A534-011B45C70C2C}" dt="2025-06-09T15:58:42.639" v="14615"/>
          <ac:spMkLst>
            <pc:docMk/>
            <pc:sldMk cId="2463030101" sldId="269"/>
            <ac:spMk id="5" creationId="{D547DC27-18B4-DE90-544E-D0BE55C86806}"/>
          </ac:spMkLst>
        </pc:spChg>
        <pc:spChg chg="del">
          <ac:chgData name="Changhyeon Kim" userId="d644bc1bb4915351" providerId="LiveId" clId="{58EC5CFC-8106-4DB4-A534-011B45C70C2C}" dt="2025-06-09T15:58:34.868" v="14608" actId="478"/>
          <ac:spMkLst>
            <pc:docMk/>
            <pc:sldMk cId="2463030101" sldId="269"/>
            <ac:spMk id="6" creationId="{240E8D5C-416C-50AB-7861-DA78E10119F8}"/>
          </ac:spMkLst>
        </pc:spChg>
        <pc:spChg chg="add mod">
          <ac:chgData name="Changhyeon Kim" userId="d644bc1bb4915351" providerId="LiveId" clId="{58EC5CFC-8106-4DB4-A534-011B45C70C2C}" dt="2025-06-09T16:29:07.353" v="16324" actId="1076"/>
          <ac:spMkLst>
            <pc:docMk/>
            <pc:sldMk cId="2463030101" sldId="269"/>
            <ac:spMk id="8" creationId="{578820CE-D597-EE91-D5D1-D131BB6036EF}"/>
          </ac:spMkLst>
        </pc:spChg>
        <pc:spChg chg="del">
          <ac:chgData name="Changhyeon Kim" userId="d644bc1bb4915351" providerId="LiveId" clId="{58EC5CFC-8106-4DB4-A534-011B45C70C2C}" dt="2025-06-09T15:58:38.799" v="14610" actId="21"/>
          <ac:spMkLst>
            <pc:docMk/>
            <pc:sldMk cId="2463030101" sldId="269"/>
            <ac:spMk id="10" creationId="{78FF25A4-D3A8-C4DE-ABC1-28B7CAB5037A}"/>
          </ac:spMkLst>
        </pc:spChg>
        <pc:spChg chg="del">
          <ac:chgData name="Changhyeon Kim" userId="d644bc1bb4915351" providerId="LiveId" clId="{58EC5CFC-8106-4DB4-A534-011B45C70C2C}" dt="2025-06-09T15:58:38.799" v="14610" actId="21"/>
          <ac:spMkLst>
            <pc:docMk/>
            <pc:sldMk cId="2463030101" sldId="269"/>
            <ac:spMk id="12" creationId="{387DFBD5-0287-14A5-BB62-F9A24061FB5D}"/>
          </ac:spMkLst>
        </pc:spChg>
        <pc:spChg chg="del">
          <ac:chgData name="Changhyeon Kim" userId="d644bc1bb4915351" providerId="LiveId" clId="{58EC5CFC-8106-4DB4-A534-011B45C70C2C}" dt="2025-06-09T15:58:38.799" v="14610" actId="21"/>
          <ac:spMkLst>
            <pc:docMk/>
            <pc:sldMk cId="2463030101" sldId="269"/>
            <ac:spMk id="13" creationId="{4604A930-DE5B-B857-62FE-10F871875733}"/>
          </ac:spMkLst>
        </pc:spChg>
        <pc:spChg chg="add del mod">
          <ac:chgData name="Changhyeon Kim" userId="d644bc1bb4915351" providerId="LiveId" clId="{58EC5CFC-8106-4DB4-A534-011B45C70C2C}" dt="2025-06-09T16:29:04.440" v="16323" actId="478"/>
          <ac:spMkLst>
            <pc:docMk/>
            <pc:sldMk cId="2463030101" sldId="269"/>
            <ac:spMk id="14" creationId="{E95C5E6D-7EBE-2226-23DD-8F268DE5AF6E}"/>
          </ac:spMkLst>
        </pc:spChg>
        <pc:spChg chg="del">
          <ac:chgData name="Changhyeon Kim" userId="d644bc1bb4915351" providerId="LiveId" clId="{58EC5CFC-8106-4DB4-A534-011B45C70C2C}" dt="2025-06-09T15:58:38.799" v="14610" actId="21"/>
          <ac:spMkLst>
            <pc:docMk/>
            <pc:sldMk cId="2463030101" sldId="269"/>
            <ac:spMk id="33" creationId="{6B98205C-DC98-77F8-6912-45A51CCD19C2}"/>
          </ac:spMkLst>
        </pc:spChg>
        <pc:spChg chg="del">
          <ac:chgData name="Changhyeon Kim" userId="d644bc1bb4915351" providerId="LiveId" clId="{58EC5CFC-8106-4DB4-A534-011B45C70C2C}" dt="2025-06-09T15:58:38.799" v="14610" actId="21"/>
          <ac:spMkLst>
            <pc:docMk/>
            <pc:sldMk cId="2463030101" sldId="269"/>
            <ac:spMk id="34" creationId="{DFA6AF57-95D0-5578-FEE2-C7B9F856DB1F}"/>
          </ac:spMkLst>
        </pc:spChg>
        <pc:spChg chg="del">
          <ac:chgData name="Changhyeon Kim" userId="d644bc1bb4915351" providerId="LiveId" clId="{58EC5CFC-8106-4DB4-A534-011B45C70C2C}" dt="2025-06-09T15:58:38.799" v="14610" actId="21"/>
          <ac:spMkLst>
            <pc:docMk/>
            <pc:sldMk cId="2463030101" sldId="269"/>
            <ac:spMk id="35" creationId="{968A9E24-0EB8-A38E-7E2E-8D69D7DBDB40}"/>
          </ac:spMkLst>
        </pc:spChg>
        <pc:spChg chg="del">
          <ac:chgData name="Changhyeon Kim" userId="d644bc1bb4915351" providerId="LiveId" clId="{58EC5CFC-8106-4DB4-A534-011B45C70C2C}" dt="2025-06-09T15:58:38.799" v="14610" actId="21"/>
          <ac:spMkLst>
            <pc:docMk/>
            <pc:sldMk cId="2463030101" sldId="269"/>
            <ac:spMk id="36" creationId="{071C9DB6-8849-1CFD-1DE9-B1EF98316E3F}"/>
          </ac:spMkLst>
        </pc:spChg>
        <pc:grpChg chg="del">
          <ac:chgData name="Changhyeon Kim" userId="d644bc1bb4915351" providerId="LiveId" clId="{58EC5CFC-8106-4DB4-A534-011B45C70C2C}" dt="2025-06-09T15:58:36.106" v="14609" actId="478"/>
          <ac:grpSpMkLst>
            <pc:docMk/>
            <pc:sldMk cId="2463030101" sldId="269"/>
            <ac:grpSpMk id="9" creationId="{4DD80E7C-BA7B-FAF7-3592-2353C80B0187}"/>
          </ac:grpSpMkLst>
        </pc:grpChg>
        <pc:grpChg chg="del">
          <ac:chgData name="Changhyeon Kim" userId="d644bc1bb4915351" providerId="LiveId" clId="{58EC5CFC-8106-4DB4-A534-011B45C70C2C}" dt="2025-06-09T15:58:38.799" v="14610" actId="21"/>
          <ac:grpSpMkLst>
            <pc:docMk/>
            <pc:sldMk cId="2463030101" sldId="269"/>
            <ac:grpSpMk id="27" creationId="{E919F958-398A-863A-CB1E-E218F537CFB3}"/>
          </ac:grpSpMkLst>
        </pc:grpChg>
        <pc:graphicFrameChg chg="add mod modGraphic">
          <ac:chgData name="Changhyeon Kim" userId="d644bc1bb4915351" providerId="LiveId" clId="{58EC5CFC-8106-4DB4-A534-011B45C70C2C}" dt="2025-06-09T16:29:07.353" v="16324" actId="1076"/>
          <ac:graphicFrameMkLst>
            <pc:docMk/>
            <pc:sldMk cId="2463030101" sldId="269"/>
            <ac:graphicFrameMk id="3" creationId="{EFA905E4-BEC4-D4E2-5898-FD512F6B6E2B}"/>
          </ac:graphicFrameMkLst>
        </pc:graphicFrameChg>
      </pc:sldChg>
      <pc:sldChg chg="addSp modSp add mod modNotesTx">
        <pc:chgData name="Changhyeon Kim" userId="d644bc1bb4915351" providerId="LiveId" clId="{58EC5CFC-8106-4DB4-A534-011B45C70C2C}" dt="2025-06-09T17:17:13.934" v="18498" actId="20577"/>
        <pc:sldMkLst>
          <pc:docMk/>
          <pc:sldMk cId="761844766" sldId="270"/>
        </pc:sldMkLst>
        <pc:spChg chg="add mod">
          <ac:chgData name="Changhyeon Kim" userId="d644bc1bb4915351" providerId="LiveId" clId="{58EC5CFC-8106-4DB4-A534-011B45C70C2C}" dt="2025-06-09T17:17:13.934" v="18498" actId="20577"/>
          <ac:spMkLst>
            <pc:docMk/>
            <pc:sldMk cId="761844766" sldId="270"/>
            <ac:spMk id="2" creationId="{0CC666D5-F7BE-A58A-B958-591F73CD5D7E}"/>
          </ac:spMkLst>
        </pc:spChg>
        <pc:spChg chg="mod">
          <ac:chgData name="Changhyeon Kim" userId="d644bc1bb4915351" providerId="LiveId" clId="{58EC5CFC-8106-4DB4-A534-011B45C70C2C}" dt="2025-06-09T16:21:21.949" v="15930" actId="20577"/>
          <ac:spMkLst>
            <pc:docMk/>
            <pc:sldMk cId="761844766" sldId="270"/>
            <ac:spMk id="4" creationId="{8A32DE07-DC15-D1B6-4E3A-31E82CE1725B}"/>
          </ac:spMkLst>
        </pc:spChg>
        <pc:spChg chg="mod">
          <ac:chgData name="Changhyeon Kim" userId="d644bc1bb4915351" providerId="LiveId" clId="{58EC5CFC-8106-4DB4-A534-011B45C70C2C}" dt="2025-06-09T16:31:17.984" v="16573" actId="20577"/>
          <ac:spMkLst>
            <pc:docMk/>
            <pc:sldMk cId="761844766" sldId="270"/>
            <ac:spMk id="5" creationId="{BC491702-A18F-7498-43FB-C4DDEC40816E}"/>
          </ac:spMkLst>
        </pc:spChg>
        <pc:spChg chg="mod">
          <ac:chgData name="Changhyeon Kim" userId="d644bc1bb4915351" providerId="LiveId" clId="{58EC5CFC-8106-4DB4-A534-011B45C70C2C}" dt="2025-06-09T17:17:11.399" v="18495" actId="1076"/>
          <ac:spMkLst>
            <pc:docMk/>
            <pc:sldMk cId="761844766" sldId="270"/>
            <ac:spMk id="14" creationId="{582875DE-ED6D-592B-1C61-DE73657BF1D3}"/>
          </ac:spMkLst>
        </pc:spChg>
        <pc:graphicFrameChg chg="mod modGraphic">
          <ac:chgData name="Changhyeon Kim" userId="d644bc1bb4915351" providerId="LiveId" clId="{58EC5CFC-8106-4DB4-A534-011B45C70C2C}" dt="2025-06-09T16:28:18.077" v="16240" actId="14100"/>
          <ac:graphicFrameMkLst>
            <pc:docMk/>
            <pc:sldMk cId="761844766" sldId="270"/>
            <ac:graphicFrameMk id="3" creationId="{0B455EE3-88AB-59DB-1ACE-7B884E25A835}"/>
          </ac:graphicFrameMkLst>
        </pc:graphicFrameChg>
      </pc:sldChg>
      <pc:sldChg chg="addSp delSp modSp add mod">
        <pc:chgData name="Changhyeon Kim" userId="d644bc1bb4915351" providerId="LiveId" clId="{58EC5CFC-8106-4DB4-A534-011B45C70C2C}" dt="2025-06-09T17:19:16.764" v="18619" actId="20577"/>
        <pc:sldMkLst>
          <pc:docMk/>
          <pc:sldMk cId="3173461777" sldId="271"/>
        </pc:sldMkLst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2" creationId="{F7E0F04B-1C38-2E86-02B2-916EFD82B924}"/>
          </ac:spMkLst>
        </pc:spChg>
        <pc:spChg chg="mod">
          <ac:chgData name="Changhyeon Kim" userId="d644bc1bb4915351" providerId="LiveId" clId="{58EC5CFC-8106-4DB4-A534-011B45C70C2C}" dt="2025-06-09T17:18:44.117" v="18591" actId="20577"/>
          <ac:spMkLst>
            <pc:docMk/>
            <pc:sldMk cId="3173461777" sldId="271"/>
            <ac:spMk id="4" creationId="{909A538F-A99E-172C-CB5E-20F8DD9A0C19}"/>
          </ac:spMkLst>
        </pc:spChg>
        <pc:spChg chg="mod">
          <ac:chgData name="Changhyeon Kim" userId="d644bc1bb4915351" providerId="LiveId" clId="{58EC5CFC-8106-4DB4-A534-011B45C70C2C}" dt="2025-06-09T16:56:47.947" v="17487"/>
          <ac:spMkLst>
            <pc:docMk/>
            <pc:sldMk cId="3173461777" sldId="271"/>
            <ac:spMk id="5" creationId="{1B2BC9D5-94A1-B6B0-4827-CC0768BF1336}"/>
          </ac:spMkLst>
        </pc:spChg>
        <pc:spChg chg="add mod">
          <ac:chgData name="Changhyeon Kim" userId="d644bc1bb4915351" providerId="LiveId" clId="{58EC5CFC-8106-4DB4-A534-011B45C70C2C}" dt="2025-06-09T17:19:14.450" v="18615" actId="1076"/>
          <ac:spMkLst>
            <pc:docMk/>
            <pc:sldMk cId="3173461777" sldId="271"/>
            <ac:spMk id="10" creationId="{95739C86-34A6-ED93-1B4B-01A316C468CF}"/>
          </ac:spMkLst>
        </pc:spChg>
        <pc:spChg chg="add mod">
          <ac:chgData name="Changhyeon Kim" userId="d644bc1bb4915351" providerId="LiveId" clId="{58EC5CFC-8106-4DB4-A534-011B45C70C2C}" dt="2025-06-09T17:19:16.764" v="18619" actId="20577"/>
          <ac:spMkLst>
            <pc:docMk/>
            <pc:sldMk cId="3173461777" sldId="271"/>
            <ac:spMk id="11" creationId="{46825066-C786-215B-BA03-6A48F394AD73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97" creationId="{2A741AA9-A8C1-BE0F-AF29-EB94C20E67DD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103" creationId="{D80383BF-0224-7B4F-D68A-075AE7F3D695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107" creationId="{58673EED-886F-F78B-ECE8-12B8F2655AA2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108" creationId="{231D7805-DA1E-2BCB-6D7E-76F309EA128E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110" creationId="{DEFC4F56-AA1A-F0EE-7C48-C0398217F862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111" creationId="{801F0FFA-174C-68C5-5AFC-852F35BB1E48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112" creationId="{946D7BA4-CA27-1C37-2D38-919D9279EA58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113" creationId="{6921BDE2-577D-94EA-7BE1-74F36F6E48ED}"/>
          </ac:spMkLst>
        </pc:spChg>
        <pc:spChg chg="del">
          <ac:chgData name="Changhyeon Kim" userId="d644bc1bb4915351" providerId="LiveId" clId="{58EC5CFC-8106-4DB4-A534-011B45C70C2C}" dt="2025-06-09T16:52:31.754" v="17254" actId="478"/>
          <ac:spMkLst>
            <pc:docMk/>
            <pc:sldMk cId="3173461777" sldId="271"/>
            <ac:spMk id="115" creationId="{0D9F4BF4-205B-3B13-EF7F-0C2A31619790}"/>
          </ac:spMkLst>
        </pc:spChg>
        <pc:picChg chg="add mod">
          <ac:chgData name="Changhyeon Kim" userId="d644bc1bb4915351" providerId="LiveId" clId="{58EC5CFC-8106-4DB4-A534-011B45C70C2C}" dt="2025-06-09T17:19:04.782" v="18598" actId="1076"/>
          <ac:picMkLst>
            <pc:docMk/>
            <pc:sldMk cId="3173461777" sldId="271"/>
            <ac:picMk id="7" creationId="{4482E94E-8884-D271-247E-1DA5070CB325}"/>
          </ac:picMkLst>
        </pc:picChg>
        <pc:picChg chg="add mod">
          <ac:chgData name="Changhyeon Kim" userId="d644bc1bb4915351" providerId="LiveId" clId="{58EC5CFC-8106-4DB4-A534-011B45C70C2C}" dt="2025-06-09T17:19:02.493" v="18597" actId="1076"/>
          <ac:picMkLst>
            <pc:docMk/>
            <pc:sldMk cId="3173461777" sldId="271"/>
            <ac:picMk id="9" creationId="{7F5C1449-BCFA-C344-EB1B-86903DFD8399}"/>
          </ac:picMkLst>
        </pc:picChg>
      </pc:sldChg>
      <pc:sldChg chg="addSp delSp modSp add mod">
        <pc:chgData name="Changhyeon Kim" userId="d644bc1bb4915351" providerId="LiveId" clId="{58EC5CFC-8106-4DB4-A534-011B45C70C2C}" dt="2025-06-09T17:18:41.787" v="18590" actId="20577"/>
        <pc:sldMkLst>
          <pc:docMk/>
          <pc:sldMk cId="1632027682" sldId="272"/>
        </pc:sldMkLst>
        <pc:spChg chg="mod">
          <ac:chgData name="Changhyeon Kim" userId="d644bc1bb4915351" providerId="LiveId" clId="{58EC5CFC-8106-4DB4-A534-011B45C70C2C}" dt="2025-06-09T17:18:41.787" v="18590" actId="20577"/>
          <ac:spMkLst>
            <pc:docMk/>
            <pc:sldMk cId="1632027682" sldId="272"/>
            <ac:spMk id="4" creationId="{2F65FCDC-4139-9D32-B6B6-E34387D892E3}"/>
          </ac:spMkLst>
        </pc:spChg>
        <pc:spChg chg="mod">
          <ac:chgData name="Changhyeon Kim" userId="d644bc1bb4915351" providerId="LiveId" clId="{58EC5CFC-8106-4DB4-A534-011B45C70C2C}" dt="2025-06-09T17:08:55.468" v="17841"/>
          <ac:spMkLst>
            <pc:docMk/>
            <pc:sldMk cId="1632027682" sldId="272"/>
            <ac:spMk id="5" creationId="{80B918AD-35EF-E759-61BF-0AE96E5F3A8C}"/>
          </ac:spMkLst>
        </pc:spChg>
        <pc:grpChg chg="add mod">
          <ac:chgData name="Changhyeon Kim" userId="d644bc1bb4915351" providerId="LiveId" clId="{58EC5CFC-8106-4DB4-A534-011B45C70C2C}" dt="2025-06-09T17:08:42.842" v="17766" actId="14100"/>
          <ac:grpSpMkLst>
            <pc:docMk/>
            <pc:sldMk cId="1632027682" sldId="272"/>
            <ac:grpSpMk id="11" creationId="{FA9BBA96-70C4-A709-AB85-86DA00B467DC}"/>
          </ac:grpSpMkLst>
        </pc:grpChg>
        <pc:picChg chg="add mod">
          <ac:chgData name="Changhyeon Kim" userId="d644bc1bb4915351" providerId="LiveId" clId="{58EC5CFC-8106-4DB4-A534-011B45C70C2C}" dt="2025-06-09T17:08:40.285" v="17765" actId="164"/>
          <ac:picMkLst>
            <pc:docMk/>
            <pc:sldMk cId="1632027682" sldId="272"/>
            <ac:picMk id="3" creationId="{F57A8E55-C397-3082-5225-6B233C1F74D5}"/>
          </ac:picMkLst>
        </pc:picChg>
        <pc:picChg chg="del">
          <ac:chgData name="Changhyeon Kim" userId="d644bc1bb4915351" providerId="LiveId" clId="{58EC5CFC-8106-4DB4-A534-011B45C70C2C}" dt="2025-06-09T17:05:34.324" v="17527" actId="478"/>
          <ac:picMkLst>
            <pc:docMk/>
            <pc:sldMk cId="1632027682" sldId="272"/>
            <ac:picMk id="7" creationId="{9F28D47C-3907-6097-BA6E-ED61EFB220CC}"/>
          </ac:picMkLst>
        </pc:picChg>
        <pc:picChg chg="add mod">
          <ac:chgData name="Changhyeon Kim" userId="d644bc1bb4915351" providerId="LiveId" clId="{58EC5CFC-8106-4DB4-A534-011B45C70C2C}" dt="2025-06-09T17:08:40.285" v="17765" actId="164"/>
          <ac:picMkLst>
            <pc:docMk/>
            <pc:sldMk cId="1632027682" sldId="272"/>
            <ac:picMk id="8" creationId="{647DE265-66A3-493C-A2D6-9021BFE5E60E}"/>
          </ac:picMkLst>
        </pc:picChg>
        <pc:picChg chg="del">
          <ac:chgData name="Changhyeon Kim" userId="d644bc1bb4915351" providerId="LiveId" clId="{58EC5CFC-8106-4DB4-A534-011B45C70C2C}" dt="2025-06-09T17:05:34.324" v="17527" actId="478"/>
          <ac:picMkLst>
            <pc:docMk/>
            <pc:sldMk cId="1632027682" sldId="272"/>
            <ac:picMk id="9" creationId="{B8D411D4-EC39-E0C6-6568-7142EA6BCF56}"/>
          </ac:picMkLst>
        </pc:picChg>
        <pc:picChg chg="add mod">
          <ac:chgData name="Changhyeon Kim" userId="d644bc1bb4915351" providerId="LiveId" clId="{58EC5CFC-8106-4DB4-A534-011B45C70C2C}" dt="2025-06-09T17:07:47.888" v="17646"/>
          <ac:picMkLst>
            <pc:docMk/>
            <pc:sldMk cId="1632027682" sldId="272"/>
            <ac:picMk id="10" creationId="{2CAEB672-9C2F-C7DD-5BFB-A1DE9177EC0C}"/>
          </ac:picMkLst>
        </pc:picChg>
      </pc:sldChg>
      <pc:sldChg chg="addSp delSp modSp add mod">
        <pc:chgData name="Changhyeon Kim" userId="d644bc1bb4915351" providerId="LiveId" clId="{58EC5CFC-8106-4DB4-A534-011B45C70C2C}" dt="2025-06-09T17:18:40.225" v="18589" actId="20577"/>
        <pc:sldMkLst>
          <pc:docMk/>
          <pc:sldMk cId="3225829213" sldId="273"/>
        </pc:sldMkLst>
        <pc:spChg chg="mod">
          <ac:chgData name="Changhyeon Kim" userId="d644bc1bb4915351" providerId="LiveId" clId="{58EC5CFC-8106-4DB4-A534-011B45C70C2C}" dt="2025-06-09T17:18:40.225" v="18589" actId="20577"/>
          <ac:spMkLst>
            <pc:docMk/>
            <pc:sldMk cId="3225829213" sldId="273"/>
            <ac:spMk id="4" creationId="{F7E58C3E-1F24-6F0D-2FF8-354825A75C9A}"/>
          </ac:spMkLst>
        </pc:spChg>
        <pc:spChg chg="mod">
          <ac:chgData name="Changhyeon Kim" userId="d644bc1bb4915351" providerId="LiveId" clId="{58EC5CFC-8106-4DB4-A534-011B45C70C2C}" dt="2025-06-09T17:08:33.573" v="17763"/>
          <ac:spMkLst>
            <pc:docMk/>
            <pc:sldMk cId="3225829213" sldId="273"/>
            <ac:spMk id="5" creationId="{CC81ECC0-5AA2-6717-089C-B5457F244A32}"/>
          </ac:spMkLst>
        </pc:spChg>
        <pc:grpChg chg="add mod">
          <ac:chgData name="Changhyeon Kim" userId="d644bc1bb4915351" providerId="LiveId" clId="{58EC5CFC-8106-4DB4-A534-011B45C70C2C}" dt="2025-06-09T17:09:39.898" v="17850" actId="1076"/>
          <ac:grpSpMkLst>
            <pc:docMk/>
            <pc:sldMk cId="3225829213" sldId="273"/>
            <ac:grpSpMk id="10" creationId="{AF3AFA00-D54A-5504-9AB1-3231A8D35803}"/>
          </ac:grpSpMkLst>
        </pc:grpChg>
        <pc:picChg chg="del">
          <ac:chgData name="Changhyeon Kim" userId="d644bc1bb4915351" providerId="LiveId" clId="{58EC5CFC-8106-4DB4-A534-011B45C70C2C}" dt="2025-06-09T17:08:34.860" v="17764" actId="478"/>
          <ac:picMkLst>
            <pc:docMk/>
            <pc:sldMk cId="3225829213" sldId="273"/>
            <ac:picMk id="3" creationId="{2CCB5465-AA3E-BE1A-69A5-13EE605E9EB4}"/>
          </ac:picMkLst>
        </pc:picChg>
        <pc:picChg chg="add mod">
          <ac:chgData name="Changhyeon Kim" userId="d644bc1bb4915351" providerId="LiveId" clId="{58EC5CFC-8106-4DB4-A534-011B45C70C2C}" dt="2025-06-09T17:09:34.519" v="17846" actId="164"/>
          <ac:picMkLst>
            <pc:docMk/>
            <pc:sldMk cId="3225829213" sldId="273"/>
            <ac:picMk id="6" creationId="{C9BDBD5E-E634-C44E-BADF-3E697D1C6E30}"/>
          </ac:picMkLst>
        </pc:picChg>
        <pc:picChg chg="del">
          <ac:chgData name="Changhyeon Kim" userId="d644bc1bb4915351" providerId="LiveId" clId="{58EC5CFC-8106-4DB4-A534-011B45C70C2C}" dt="2025-06-09T17:08:34.860" v="17764" actId="478"/>
          <ac:picMkLst>
            <pc:docMk/>
            <pc:sldMk cId="3225829213" sldId="273"/>
            <ac:picMk id="8" creationId="{1570FB45-86FF-F4B3-CD4A-B62E51C9A12E}"/>
          </ac:picMkLst>
        </pc:picChg>
        <pc:picChg chg="add mod">
          <ac:chgData name="Changhyeon Kim" userId="d644bc1bb4915351" providerId="LiveId" clId="{58EC5CFC-8106-4DB4-A534-011B45C70C2C}" dt="2025-06-09T17:09:34.519" v="17846" actId="164"/>
          <ac:picMkLst>
            <pc:docMk/>
            <pc:sldMk cId="3225829213" sldId="273"/>
            <ac:picMk id="9" creationId="{90304625-CE14-3054-CE89-37D7955693FE}"/>
          </ac:picMkLst>
        </pc:picChg>
      </pc:sldChg>
      <pc:sldChg chg="modSp add del mod">
        <pc:chgData name="Changhyeon Kim" userId="d644bc1bb4915351" providerId="LiveId" clId="{58EC5CFC-8106-4DB4-A534-011B45C70C2C}" dt="2025-06-09T18:50:00.823" v="21768" actId="47"/>
        <pc:sldMkLst>
          <pc:docMk/>
          <pc:sldMk cId="290520929" sldId="274"/>
        </pc:sldMkLst>
        <pc:spChg chg="mod">
          <ac:chgData name="Changhyeon Kim" userId="d644bc1bb4915351" providerId="LiveId" clId="{58EC5CFC-8106-4DB4-A534-011B45C70C2C}" dt="2025-06-09T17:10:39.671" v="17945" actId="20577"/>
          <ac:spMkLst>
            <pc:docMk/>
            <pc:sldMk cId="290520929" sldId="274"/>
            <ac:spMk id="4" creationId="{CBB93125-0FCD-FEE5-8354-2819A602F9E4}"/>
          </ac:spMkLst>
        </pc:spChg>
      </pc:sldChg>
      <pc:sldChg chg="addSp delSp modSp add del mod">
        <pc:chgData name="Changhyeon Kim" userId="d644bc1bb4915351" providerId="LiveId" clId="{58EC5CFC-8106-4DB4-A534-011B45C70C2C}" dt="2025-06-09T18:59:33.124" v="22100" actId="47"/>
        <pc:sldMkLst>
          <pc:docMk/>
          <pc:sldMk cId="2456216423" sldId="275"/>
        </pc:sldMkLst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2" creationId="{F821160F-E2BF-5DD2-764D-54F9A82BA825}"/>
          </ac:spMkLst>
        </pc:spChg>
        <pc:spChg chg="mod">
          <ac:chgData name="Changhyeon Kim" userId="d644bc1bb4915351" providerId="LiveId" clId="{58EC5CFC-8106-4DB4-A534-011B45C70C2C}" dt="2025-06-09T17:10:37.451" v="17944" actId="20577"/>
          <ac:spMkLst>
            <pc:docMk/>
            <pc:sldMk cId="2456216423" sldId="275"/>
            <ac:spMk id="4" creationId="{EBED714A-89E3-6458-097B-393CCE4A30D9}"/>
          </ac:spMkLst>
        </pc:spChg>
        <pc:spChg chg="del">
          <ac:chgData name="Changhyeon Kim" userId="d644bc1bb4915351" providerId="LiveId" clId="{58EC5CFC-8106-4DB4-A534-011B45C70C2C}" dt="2025-06-09T18:54:35.308" v="21877" actId="478"/>
          <ac:spMkLst>
            <pc:docMk/>
            <pc:sldMk cId="2456216423" sldId="275"/>
            <ac:spMk id="5" creationId="{DB43C526-04A1-A792-9CE1-3B48929CD576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6" creationId="{877AF13D-F946-BCB4-6689-8F6B62524286}"/>
          </ac:spMkLst>
        </pc:spChg>
        <pc:spChg chg="del">
          <ac:chgData name="Changhyeon Kim" userId="d644bc1bb4915351" providerId="LiveId" clId="{58EC5CFC-8106-4DB4-A534-011B45C70C2C}" dt="2025-06-09T18:54:35.308" v="21877" actId="478"/>
          <ac:spMkLst>
            <pc:docMk/>
            <pc:sldMk cId="2456216423" sldId="275"/>
            <ac:spMk id="7" creationId="{50EFCFC6-F3AC-F06E-708A-78A0BC36C35B}"/>
          </ac:spMkLst>
        </pc:spChg>
        <pc:spChg chg="del">
          <ac:chgData name="Changhyeon Kim" userId="d644bc1bb4915351" providerId="LiveId" clId="{58EC5CFC-8106-4DB4-A534-011B45C70C2C}" dt="2025-06-09T18:54:35.308" v="21877" actId="478"/>
          <ac:spMkLst>
            <pc:docMk/>
            <pc:sldMk cId="2456216423" sldId="275"/>
            <ac:spMk id="8" creationId="{D4B0E1D3-D214-C0CD-EB5A-B4DD321923B4}"/>
          </ac:spMkLst>
        </pc:spChg>
        <pc:spChg chg="del">
          <ac:chgData name="Changhyeon Kim" userId="d644bc1bb4915351" providerId="LiveId" clId="{58EC5CFC-8106-4DB4-A534-011B45C70C2C}" dt="2025-06-09T18:54:37.922" v="21878" actId="478"/>
          <ac:spMkLst>
            <pc:docMk/>
            <pc:sldMk cId="2456216423" sldId="275"/>
            <ac:spMk id="9" creationId="{E8B32C1D-7111-AD6A-0FC6-2637C08338D2}"/>
          </ac:spMkLst>
        </pc:spChg>
        <pc:spChg chg="del">
          <ac:chgData name="Changhyeon Kim" userId="d644bc1bb4915351" providerId="LiveId" clId="{58EC5CFC-8106-4DB4-A534-011B45C70C2C}" dt="2025-06-09T18:54:37.922" v="21878" actId="478"/>
          <ac:spMkLst>
            <pc:docMk/>
            <pc:sldMk cId="2456216423" sldId="275"/>
            <ac:spMk id="10" creationId="{87809191-5C4D-458E-3E2E-2754C38B8D78}"/>
          </ac:spMkLst>
        </pc:spChg>
        <pc:spChg chg="del">
          <ac:chgData name="Changhyeon Kim" userId="d644bc1bb4915351" providerId="LiveId" clId="{58EC5CFC-8106-4DB4-A534-011B45C70C2C}" dt="2025-06-09T18:54:37.922" v="21878" actId="478"/>
          <ac:spMkLst>
            <pc:docMk/>
            <pc:sldMk cId="2456216423" sldId="275"/>
            <ac:spMk id="11" creationId="{F212AB7C-7B6F-BF2B-4509-F7B366667B24}"/>
          </ac:spMkLst>
        </pc:spChg>
        <pc:spChg chg="del">
          <ac:chgData name="Changhyeon Kim" userId="d644bc1bb4915351" providerId="LiveId" clId="{58EC5CFC-8106-4DB4-A534-011B45C70C2C}" dt="2025-06-09T18:54:37.922" v="21878" actId="478"/>
          <ac:spMkLst>
            <pc:docMk/>
            <pc:sldMk cId="2456216423" sldId="275"/>
            <ac:spMk id="12" creationId="{926D9500-0A6D-312A-06B9-E9EC2F27DA6D}"/>
          </ac:spMkLst>
        </pc:spChg>
        <pc:spChg chg="del">
          <ac:chgData name="Changhyeon Kim" userId="d644bc1bb4915351" providerId="LiveId" clId="{58EC5CFC-8106-4DB4-A534-011B45C70C2C}" dt="2025-06-09T18:54:35.308" v="21877" actId="478"/>
          <ac:spMkLst>
            <pc:docMk/>
            <pc:sldMk cId="2456216423" sldId="275"/>
            <ac:spMk id="13" creationId="{424AFA71-05B0-52FC-320D-7ADFA8A9626C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16" creationId="{6F456CC8-8990-31A3-AE1F-69DB37D51F87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18" creationId="{1CAA2BD5-50DB-4DBF-0367-566ADE658B77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19" creationId="{235C4949-5D7F-6C34-9637-50C15BD2782A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20" creationId="{C1C60317-C67B-3C97-95AE-5824884F8DC7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21" creationId="{EC2EE46E-AA8F-BECA-19A8-23C44D018F03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25" creationId="{61A1C632-3359-C80E-2145-F40B51AAE05B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26" creationId="{24A678BD-5C25-EA35-5F22-85DB05AF01B1}"/>
          </ac:spMkLst>
        </pc:spChg>
        <pc:spChg chg="add mod">
          <ac:chgData name="Changhyeon Kim" userId="d644bc1bb4915351" providerId="LiveId" clId="{58EC5CFC-8106-4DB4-A534-011B45C70C2C}" dt="2025-06-09T18:54:38.151" v="21879"/>
          <ac:spMkLst>
            <pc:docMk/>
            <pc:sldMk cId="2456216423" sldId="275"/>
            <ac:spMk id="27" creationId="{056F9AA7-F42C-9324-7AC4-FA606A346A9B}"/>
          </ac:spMkLst>
        </pc:spChg>
        <pc:picChg chg="del">
          <ac:chgData name="Changhyeon Kim" userId="d644bc1bb4915351" providerId="LiveId" clId="{58EC5CFC-8106-4DB4-A534-011B45C70C2C}" dt="2025-06-09T18:54:35.308" v="21877" actId="478"/>
          <ac:picMkLst>
            <pc:docMk/>
            <pc:sldMk cId="2456216423" sldId="275"/>
            <ac:picMk id="3" creationId="{2255ADC6-97EA-2CB4-AA28-A2E746716897}"/>
          </ac:picMkLst>
        </pc:picChg>
        <pc:picChg chg="del">
          <ac:chgData name="Changhyeon Kim" userId="d644bc1bb4915351" providerId="LiveId" clId="{58EC5CFC-8106-4DB4-A534-011B45C70C2C}" dt="2025-06-09T18:54:37.922" v="21878" actId="478"/>
          <ac:picMkLst>
            <pc:docMk/>
            <pc:sldMk cId="2456216423" sldId="275"/>
            <ac:picMk id="15" creationId="{108634B9-C7F3-D190-86FC-BBF4CDE21A45}"/>
          </ac:picMkLst>
        </pc:picChg>
        <pc:picChg chg="del">
          <ac:chgData name="Changhyeon Kim" userId="d644bc1bb4915351" providerId="LiveId" clId="{58EC5CFC-8106-4DB4-A534-011B45C70C2C}" dt="2025-06-09T18:54:37.922" v="21878" actId="478"/>
          <ac:picMkLst>
            <pc:docMk/>
            <pc:sldMk cId="2456216423" sldId="275"/>
            <ac:picMk id="17" creationId="{6B7FD2E8-2577-4B26-C941-141E06B413A5}"/>
          </ac:picMkLst>
        </pc:picChg>
      </pc:sldChg>
      <pc:sldChg chg="modSp add mod">
        <pc:chgData name="Changhyeon Kim" userId="d644bc1bb4915351" providerId="LiveId" clId="{58EC5CFC-8106-4DB4-A534-011B45C70C2C}" dt="2025-06-09T17:18:38.605" v="18588" actId="20577"/>
        <pc:sldMkLst>
          <pc:docMk/>
          <pc:sldMk cId="2299121876" sldId="276"/>
        </pc:sldMkLst>
        <pc:spChg chg="mod">
          <ac:chgData name="Changhyeon Kim" userId="d644bc1bb4915351" providerId="LiveId" clId="{58EC5CFC-8106-4DB4-A534-011B45C70C2C}" dt="2025-06-09T17:18:38.605" v="18588" actId="20577"/>
          <ac:spMkLst>
            <pc:docMk/>
            <pc:sldMk cId="2299121876" sldId="276"/>
            <ac:spMk id="4" creationId="{20455553-0BC0-92D9-A27C-9AE87A2B2446}"/>
          </ac:spMkLst>
        </pc:spChg>
      </pc:sldChg>
      <pc:sldChg chg="delSp modSp add mod">
        <pc:chgData name="Changhyeon Kim" userId="d644bc1bb4915351" providerId="LiveId" clId="{58EC5CFC-8106-4DB4-A534-011B45C70C2C}" dt="2025-06-09T17:18:36.278" v="18587" actId="20577"/>
        <pc:sldMkLst>
          <pc:docMk/>
          <pc:sldMk cId="4027075427" sldId="277"/>
        </pc:sldMkLst>
        <pc:spChg chg="mod">
          <ac:chgData name="Changhyeon Kim" userId="d644bc1bb4915351" providerId="LiveId" clId="{58EC5CFC-8106-4DB4-A534-011B45C70C2C}" dt="2025-06-09T17:18:36.278" v="18587" actId="20577"/>
          <ac:spMkLst>
            <pc:docMk/>
            <pc:sldMk cId="4027075427" sldId="277"/>
            <ac:spMk id="4" creationId="{7238A42F-5B4A-0CEE-EF6E-C8EC7DCE1610}"/>
          </ac:spMkLst>
        </pc:spChg>
        <pc:spChg chg="del mod">
          <ac:chgData name="Changhyeon Kim" userId="d644bc1bb4915351" providerId="LiveId" clId="{58EC5CFC-8106-4DB4-A534-011B45C70C2C}" dt="2025-06-09T17:15:55.234" v="18334" actId="478"/>
          <ac:spMkLst>
            <pc:docMk/>
            <pc:sldMk cId="4027075427" sldId="277"/>
            <ac:spMk id="5" creationId="{1ACF67DF-6C94-5C4F-04CC-3C57FC51C3BA}"/>
          </ac:spMkLst>
        </pc:spChg>
        <pc:graphicFrameChg chg="mod modGraphic">
          <ac:chgData name="Changhyeon Kim" userId="d644bc1bb4915351" providerId="LiveId" clId="{58EC5CFC-8106-4DB4-A534-011B45C70C2C}" dt="2025-06-09T17:15:33.495" v="18327" actId="20577"/>
          <ac:graphicFrameMkLst>
            <pc:docMk/>
            <pc:sldMk cId="4027075427" sldId="277"/>
            <ac:graphicFrameMk id="3" creationId="{EED59BDD-EADD-6C28-3B9B-912C4942DDC9}"/>
          </ac:graphicFrameMkLst>
        </pc:graphicFrameChg>
      </pc:sldChg>
      <pc:sldChg chg="delSp modSp add mod">
        <pc:chgData name="Changhyeon Kim" userId="d644bc1bb4915351" providerId="LiveId" clId="{58EC5CFC-8106-4DB4-A534-011B45C70C2C}" dt="2025-06-09T17:20:19.091" v="18733" actId="20577"/>
        <pc:sldMkLst>
          <pc:docMk/>
          <pc:sldMk cId="4223408397" sldId="278"/>
        </pc:sldMkLst>
        <pc:spChg chg="mod">
          <ac:chgData name="Changhyeon Kim" userId="d644bc1bb4915351" providerId="LiveId" clId="{58EC5CFC-8106-4DB4-A534-011B45C70C2C}" dt="2025-06-09T17:18:33.081" v="18586" actId="20577"/>
          <ac:spMkLst>
            <pc:docMk/>
            <pc:sldMk cId="4223408397" sldId="278"/>
            <ac:spMk id="4" creationId="{D3682684-0510-17B4-2ABF-80B948637E4F}"/>
          </ac:spMkLst>
        </pc:spChg>
        <pc:spChg chg="del mod">
          <ac:chgData name="Changhyeon Kim" userId="d644bc1bb4915351" providerId="LiveId" clId="{58EC5CFC-8106-4DB4-A534-011B45C70C2C}" dt="2025-06-09T17:16:01.224" v="18338" actId="478"/>
          <ac:spMkLst>
            <pc:docMk/>
            <pc:sldMk cId="4223408397" sldId="278"/>
            <ac:spMk id="5" creationId="{CC4A70C3-F286-B31F-9C75-DAC1090F0392}"/>
          </ac:spMkLst>
        </pc:spChg>
        <pc:spChg chg="del">
          <ac:chgData name="Changhyeon Kim" userId="d644bc1bb4915351" providerId="LiveId" clId="{58EC5CFC-8106-4DB4-A534-011B45C70C2C}" dt="2025-06-09T17:16:12.172" v="18340" actId="478"/>
          <ac:spMkLst>
            <pc:docMk/>
            <pc:sldMk cId="4223408397" sldId="278"/>
            <ac:spMk id="14" creationId="{8642AC19-B822-9AFB-A31E-FC2AA756779E}"/>
          </ac:spMkLst>
        </pc:spChg>
        <pc:graphicFrameChg chg="mod modGraphic">
          <ac:chgData name="Changhyeon Kim" userId="d644bc1bb4915351" providerId="LiveId" clId="{58EC5CFC-8106-4DB4-A534-011B45C70C2C}" dt="2025-06-09T17:20:19.091" v="18733" actId="20577"/>
          <ac:graphicFrameMkLst>
            <pc:docMk/>
            <pc:sldMk cId="4223408397" sldId="278"/>
            <ac:graphicFrameMk id="3" creationId="{3DAD9BDD-4A79-E5CF-0D76-1C23875D9876}"/>
          </ac:graphicFrameMkLst>
        </pc:graphicFrameChg>
      </pc:sldChg>
      <pc:sldChg chg="addSp delSp modSp add mod ord">
        <pc:chgData name="Changhyeon Kim" userId="d644bc1bb4915351" providerId="LiveId" clId="{58EC5CFC-8106-4DB4-A534-011B45C70C2C}" dt="2025-06-09T17:23:10.508" v="21539"/>
        <pc:sldMkLst>
          <pc:docMk/>
          <pc:sldMk cId="1370976363" sldId="279"/>
        </pc:sldMkLst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2" creationId="{2F0E5931-788B-7CDE-D4F2-C3A118039F77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3" creationId="{F861E6AB-5579-461D-8CD3-24458D8419D9}"/>
          </ac:spMkLst>
        </pc:spChg>
        <pc:spChg chg="mod">
          <ac:chgData name="Changhyeon Kim" userId="d644bc1bb4915351" providerId="LiveId" clId="{58EC5CFC-8106-4DB4-A534-011B45C70C2C}" dt="2025-06-09T17:23:06.348" v="21536" actId="20577"/>
          <ac:spMkLst>
            <pc:docMk/>
            <pc:sldMk cId="1370976363" sldId="279"/>
            <ac:spMk id="4" creationId="{159D56D5-8E9E-CE4A-0A2E-1464C5E1E2FA}"/>
          </ac:spMkLst>
        </pc:spChg>
        <pc:spChg chg="mod">
          <ac:chgData name="Changhyeon Kim" userId="d644bc1bb4915351" providerId="LiveId" clId="{58EC5CFC-8106-4DB4-A534-011B45C70C2C}" dt="2025-06-09T17:46:38.411" v="21066"/>
          <ac:spMkLst>
            <pc:docMk/>
            <pc:sldMk cId="1370976363" sldId="279"/>
            <ac:spMk id="5" creationId="{AD43CB49-03D1-CCD4-9F71-B11C4C4A2539}"/>
          </ac:spMkLst>
        </pc:spChg>
        <pc:spChg chg="add mod">
          <ac:chgData name="Changhyeon Kim" userId="d644bc1bb4915351" providerId="LiveId" clId="{58EC5CFC-8106-4DB4-A534-011B45C70C2C}" dt="2025-06-09T17:46:55.728" v="21068" actId="1076"/>
          <ac:spMkLst>
            <pc:docMk/>
            <pc:sldMk cId="1370976363" sldId="279"/>
            <ac:spMk id="6" creationId="{90008CC0-820F-F914-D9C9-60CD41C144E9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7" creationId="{21BBB82B-7A4C-0B73-78CF-AA1DF2F7E08C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9" creationId="{A88A20F8-BAA8-A828-9376-5D50CC1DF826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10" creationId="{E7B98539-B1FE-A7C2-A512-FDA437BD3434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11" creationId="{18C8489B-E5FF-CB51-2D0D-3952318A5358}"/>
          </ac:spMkLst>
        </pc:spChg>
        <pc:spChg chg="add mod">
          <ac:chgData name="Changhyeon Kim" userId="d644bc1bb4915351" providerId="LiveId" clId="{58EC5CFC-8106-4DB4-A534-011B45C70C2C}" dt="2025-06-09T17:47:38.528" v="21080" actId="14100"/>
          <ac:spMkLst>
            <pc:docMk/>
            <pc:sldMk cId="1370976363" sldId="279"/>
            <ac:spMk id="12" creationId="{4FEFCF82-3FCE-813A-844D-2EAFE0712BF3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13" creationId="{4591E375-8124-76BE-1623-F7BFCA50AE51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15" creationId="{B026317A-4708-0D7B-D856-2111A4D8DA34}"/>
          </ac:spMkLst>
        </pc:spChg>
        <pc:spChg chg="add mod">
          <ac:chgData name="Changhyeon Kim" userId="d644bc1bb4915351" providerId="LiveId" clId="{58EC5CFC-8106-4DB4-A534-011B45C70C2C}" dt="2025-06-09T17:47:42.923" v="21082" actId="14100"/>
          <ac:spMkLst>
            <pc:docMk/>
            <pc:sldMk cId="1370976363" sldId="279"/>
            <ac:spMk id="16" creationId="{C7566442-04E5-59A8-5726-86A2D49DD290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19" creationId="{75F5F2D8-5DB3-7912-1C26-BFBC3F4D83CB}"/>
          </ac:spMkLst>
        </pc:spChg>
        <pc:spChg chg="del">
          <ac:chgData name="Changhyeon Kim" userId="d644bc1bb4915351" providerId="LiveId" clId="{58EC5CFC-8106-4DB4-A534-011B45C70C2C}" dt="2025-06-09T17:45:22.716" v="21059" actId="21"/>
          <ac:spMkLst>
            <pc:docMk/>
            <pc:sldMk cId="1370976363" sldId="279"/>
            <ac:spMk id="20" creationId="{1DEEC7AB-5C29-9DAE-AF6E-E633B3B01CBE}"/>
          </ac:spMkLst>
        </pc:spChg>
      </pc:sldChg>
      <pc:sldChg chg="addSp delSp modSp add del mod ord">
        <pc:chgData name="Changhyeon Kim" userId="d644bc1bb4915351" providerId="LiveId" clId="{58EC5CFC-8106-4DB4-A534-011B45C70C2C}" dt="2025-06-09T18:50:02.434" v="21769" actId="47"/>
        <pc:sldMkLst>
          <pc:docMk/>
          <pc:sldMk cId="2740316321" sldId="280"/>
        </pc:sldMkLst>
        <pc:spChg chg="mod">
          <ac:chgData name="Changhyeon Kim" userId="d644bc1bb4915351" providerId="LiveId" clId="{58EC5CFC-8106-4DB4-A534-011B45C70C2C}" dt="2025-06-09T17:23:04.488" v="21535" actId="20577"/>
          <ac:spMkLst>
            <pc:docMk/>
            <pc:sldMk cId="2740316321" sldId="280"/>
            <ac:spMk id="4" creationId="{BE6B89B0-044F-F3A7-69F5-33C5B81F21DB}"/>
          </ac:spMkLst>
        </pc:spChg>
        <pc:spChg chg="mod">
          <ac:chgData name="Changhyeon Kim" userId="d644bc1bb4915351" providerId="LiveId" clId="{58EC5CFC-8106-4DB4-A534-011B45C70C2C}" dt="2025-06-09T17:53:15.732" v="21391" actId="20577"/>
          <ac:spMkLst>
            <pc:docMk/>
            <pc:sldMk cId="2740316321" sldId="280"/>
            <ac:spMk id="5" creationId="{FBE79B9A-25C3-3536-B42C-85B467745F1B}"/>
          </ac:spMkLst>
        </pc:spChg>
        <pc:spChg chg="del">
          <ac:chgData name="Changhyeon Kim" userId="d644bc1bb4915351" providerId="LiveId" clId="{58EC5CFC-8106-4DB4-A534-011B45C70C2C}" dt="2025-06-09T17:48:47.798" v="21101" actId="478"/>
          <ac:spMkLst>
            <pc:docMk/>
            <pc:sldMk cId="2740316321" sldId="280"/>
            <ac:spMk id="6" creationId="{310A8F88-98A4-B887-0E8C-6BE26B1D72D9}"/>
          </ac:spMkLst>
        </pc:spChg>
        <pc:spChg chg="add mod">
          <ac:chgData name="Changhyeon Kim" userId="d644bc1bb4915351" providerId="LiveId" clId="{58EC5CFC-8106-4DB4-A534-011B45C70C2C}" dt="2025-06-09T17:53:28.364" v="21397" actId="113"/>
          <ac:spMkLst>
            <pc:docMk/>
            <pc:sldMk cId="2740316321" sldId="280"/>
            <ac:spMk id="8" creationId="{881053F8-1D64-67D1-C4DF-BEBD0DFFEEA2}"/>
          </ac:spMkLst>
        </pc:spChg>
        <pc:spChg chg="add mod">
          <ac:chgData name="Changhyeon Kim" userId="d644bc1bb4915351" providerId="LiveId" clId="{58EC5CFC-8106-4DB4-A534-011B45C70C2C}" dt="2025-06-09T17:55:22.104" v="21483" actId="1076"/>
          <ac:spMkLst>
            <pc:docMk/>
            <pc:sldMk cId="2740316321" sldId="280"/>
            <ac:spMk id="9" creationId="{212BAB0E-3616-7F18-B44B-12DF391874EC}"/>
          </ac:spMkLst>
        </pc:spChg>
        <pc:spChg chg="del">
          <ac:chgData name="Changhyeon Kim" userId="d644bc1bb4915351" providerId="LiveId" clId="{58EC5CFC-8106-4DB4-A534-011B45C70C2C}" dt="2025-06-09T17:48:13.711" v="21097" actId="478"/>
          <ac:spMkLst>
            <pc:docMk/>
            <pc:sldMk cId="2740316321" sldId="280"/>
            <ac:spMk id="12" creationId="{A38B4563-1478-FD04-8FF2-BC4CA1F2F07C}"/>
          </ac:spMkLst>
        </pc:spChg>
        <pc:spChg chg="del">
          <ac:chgData name="Changhyeon Kim" userId="d644bc1bb4915351" providerId="LiveId" clId="{58EC5CFC-8106-4DB4-A534-011B45C70C2C}" dt="2025-06-09T17:48:13.711" v="21097" actId="478"/>
          <ac:spMkLst>
            <pc:docMk/>
            <pc:sldMk cId="2740316321" sldId="280"/>
            <ac:spMk id="16" creationId="{A575A696-594F-FEF4-0620-ABF0A2991210}"/>
          </ac:spMkLst>
        </pc:spChg>
        <pc:graphicFrameChg chg="add mod modGraphic">
          <ac:chgData name="Changhyeon Kim" userId="d644bc1bb4915351" providerId="LiveId" clId="{58EC5CFC-8106-4DB4-A534-011B45C70C2C}" dt="2025-06-09T17:55:00.961" v="21478" actId="14100"/>
          <ac:graphicFrameMkLst>
            <pc:docMk/>
            <pc:sldMk cId="2740316321" sldId="280"/>
            <ac:graphicFrameMk id="2" creationId="{AA42D0F0-33D4-E81C-7964-1568D812C70A}"/>
          </ac:graphicFrameMkLst>
        </pc:graphicFrameChg>
        <pc:graphicFrameChg chg="add mod modGraphic">
          <ac:chgData name="Changhyeon Kim" userId="d644bc1bb4915351" providerId="LiveId" clId="{58EC5CFC-8106-4DB4-A534-011B45C70C2C}" dt="2025-06-09T17:55:22.104" v="21483" actId="1076"/>
          <ac:graphicFrameMkLst>
            <pc:docMk/>
            <pc:sldMk cId="2740316321" sldId="280"/>
            <ac:graphicFrameMk id="3" creationId="{2DFCE0CF-A4FB-8363-5A49-AF059489F04F}"/>
          </ac:graphicFrameMkLst>
        </pc:graphicFrameChg>
      </pc:sldChg>
      <pc:sldChg chg="addSp modSp add mod">
        <pc:chgData name="Changhyeon Kim" userId="d644bc1bb4915351" providerId="LiveId" clId="{58EC5CFC-8106-4DB4-A534-011B45C70C2C}" dt="2025-06-09T19:00:35.607" v="22144" actId="20577"/>
        <pc:sldMkLst>
          <pc:docMk/>
          <pc:sldMk cId="466768243" sldId="281"/>
        </pc:sldMkLst>
        <pc:spChg chg="add mod">
          <ac:chgData name="Changhyeon Kim" userId="d644bc1bb4915351" providerId="LiveId" clId="{58EC5CFC-8106-4DB4-A534-011B45C70C2C}" dt="2025-06-09T19:00:35.607" v="22144" actId="20577"/>
          <ac:spMkLst>
            <pc:docMk/>
            <pc:sldMk cId="466768243" sldId="281"/>
            <ac:spMk id="2" creationId="{91FDD01F-FF4D-FD6F-C530-7E5B9D4E6803}"/>
          </ac:spMkLst>
        </pc:spChg>
        <pc:spChg chg="mod">
          <ac:chgData name="Changhyeon Kim" userId="d644bc1bb4915351" providerId="LiveId" clId="{58EC5CFC-8106-4DB4-A534-011B45C70C2C}" dt="2025-06-09T17:23:02.517" v="21534" actId="20577"/>
          <ac:spMkLst>
            <pc:docMk/>
            <pc:sldMk cId="466768243" sldId="281"/>
            <ac:spMk id="4" creationId="{22C18ACC-BB42-E35A-7E6E-3CF764E99AB2}"/>
          </ac:spMkLst>
        </pc:spChg>
        <pc:spChg chg="mod">
          <ac:chgData name="Changhyeon Kim" userId="d644bc1bb4915351" providerId="LiveId" clId="{58EC5CFC-8106-4DB4-A534-011B45C70C2C}" dt="2025-06-09T19:00:19.121" v="22138" actId="20577"/>
          <ac:spMkLst>
            <pc:docMk/>
            <pc:sldMk cId="466768243" sldId="281"/>
            <ac:spMk id="12" creationId="{7E25DBA9-6455-9571-E974-6E3428AE30C9}"/>
          </ac:spMkLst>
        </pc:spChg>
        <pc:spChg chg="mod">
          <ac:chgData name="Changhyeon Kim" userId="d644bc1bb4915351" providerId="LiveId" clId="{58EC5CFC-8106-4DB4-A534-011B45C70C2C}" dt="2025-06-09T19:00:26.878" v="22141" actId="20577"/>
          <ac:spMkLst>
            <pc:docMk/>
            <pc:sldMk cId="466768243" sldId="281"/>
            <ac:spMk id="16" creationId="{1BA3AC2E-16DF-6007-109D-12ABEF20319F}"/>
          </ac:spMkLst>
        </pc:spChg>
      </pc:sldChg>
      <pc:sldChg chg="addSp delSp modSp add mod">
        <pc:chgData name="Changhyeon Kim" userId="d644bc1bb4915351" providerId="LiveId" clId="{58EC5CFC-8106-4DB4-A534-011B45C70C2C}" dt="2025-06-09T18:56:43.125" v="21967" actId="6549"/>
        <pc:sldMkLst>
          <pc:docMk/>
          <pc:sldMk cId="4214151566" sldId="282"/>
        </pc:sldMkLst>
        <pc:spChg chg="mod">
          <ac:chgData name="Changhyeon Kim" userId="d644bc1bb4915351" providerId="LiveId" clId="{58EC5CFC-8106-4DB4-A534-011B45C70C2C}" dt="2025-06-09T17:23:00.401" v="21533" actId="20577"/>
          <ac:spMkLst>
            <pc:docMk/>
            <pc:sldMk cId="4214151566" sldId="282"/>
            <ac:spMk id="4" creationId="{CAEB4B4A-5CF8-4B3E-C763-D34F9289D656}"/>
          </ac:spMkLst>
        </pc:spChg>
        <pc:spChg chg="mod">
          <ac:chgData name="Changhyeon Kim" userId="d644bc1bb4915351" providerId="LiveId" clId="{58EC5CFC-8106-4DB4-A534-011B45C70C2C}" dt="2025-06-09T18:52:56.817" v="21796" actId="20577"/>
          <ac:spMkLst>
            <pc:docMk/>
            <pc:sldMk cId="4214151566" sldId="282"/>
            <ac:spMk id="5" creationId="{0A52AD21-2B31-D9B6-106D-B0D66B83399A}"/>
          </ac:spMkLst>
        </pc:spChg>
        <pc:spChg chg="add del mod">
          <ac:chgData name="Changhyeon Kim" userId="d644bc1bb4915351" providerId="LiveId" clId="{58EC5CFC-8106-4DB4-A534-011B45C70C2C}" dt="2025-06-09T17:27:06.747" v="21660" actId="478"/>
          <ac:spMkLst>
            <pc:docMk/>
            <pc:sldMk cId="4214151566" sldId="282"/>
            <ac:spMk id="7" creationId="{10138DDF-8C45-D004-A506-E1770DD21535}"/>
          </ac:spMkLst>
        </pc:spChg>
        <pc:spChg chg="mod">
          <ac:chgData name="Changhyeon Kim" userId="d644bc1bb4915351" providerId="LiveId" clId="{58EC5CFC-8106-4DB4-A534-011B45C70C2C}" dt="2025-06-09T18:52:49.339" v="21792" actId="1076"/>
          <ac:spMkLst>
            <pc:docMk/>
            <pc:sldMk cId="4214151566" sldId="282"/>
            <ac:spMk id="8" creationId="{8F5C176D-2105-54A5-F1C3-EA93B389D679}"/>
          </ac:spMkLst>
        </pc:spChg>
        <pc:spChg chg="del mod">
          <ac:chgData name="Changhyeon Kim" userId="d644bc1bb4915351" providerId="LiveId" clId="{58EC5CFC-8106-4DB4-A534-011B45C70C2C}" dt="2025-06-09T18:47:55.891" v="21739" actId="21"/>
          <ac:spMkLst>
            <pc:docMk/>
            <pc:sldMk cId="4214151566" sldId="282"/>
            <ac:spMk id="9" creationId="{350B8C5D-F419-181F-601A-B61C784E0837}"/>
          </ac:spMkLst>
        </pc:spChg>
        <pc:spChg chg="add mod">
          <ac:chgData name="Changhyeon Kim" userId="d644bc1bb4915351" providerId="LiveId" clId="{58EC5CFC-8106-4DB4-A534-011B45C70C2C}" dt="2025-06-09T18:53:52.888" v="21875" actId="20577"/>
          <ac:spMkLst>
            <pc:docMk/>
            <pc:sldMk cId="4214151566" sldId="282"/>
            <ac:spMk id="11" creationId="{E394110B-78EB-6BFF-5081-3E14EEA7C2D6}"/>
          </ac:spMkLst>
        </pc:spChg>
        <pc:spChg chg="add del">
          <ac:chgData name="Changhyeon Kim" userId="d644bc1bb4915351" providerId="LiveId" clId="{58EC5CFC-8106-4DB4-A534-011B45C70C2C}" dt="2025-06-09T18:55:49.545" v="21886" actId="11529"/>
          <ac:spMkLst>
            <pc:docMk/>
            <pc:sldMk cId="4214151566" sldId="282"/>
            <ac:spMk id="12" creationId="{E6E152C0-3F65-570D-C7D9-3B3129089428}"/>
          </ac:spMkLst>
        </pc:spChg>
        <pc:spChg chg="add mod">
          <ac:chgData name="Changhyeon Kim" userId="d644bc1bb4915351" providerId="LiveId" clId="{58EC5CFC-8106-4DB4-A534-011B45C70C2C}" dt="2025-06-09T18:56:43.125" v="21967" actId="6549"/>
          <ac:spMkLst>
            <pc:docMk/>
            <pc:sldMk cId="4214151566" sldId="282"/>
            <ac:spMk id="13" creationId="{988529AE-377D-F919-1B51-55E82758B31B}"/>
          </ac:spMkLst>
        </pc:spChg>
        <pc:graphicFrameChg chg="del mod modGraphic">
          <ac:chgData name="Changhyeon Kim" userId="d644bc1bb4915351" providerId="LiveId" clId="{58EC5CFC-8106-4DB4-A534-011B45C70C2C}" dt="2025-06-09T18:45:10.492" v="21687" actId="478"/>
          <ac:graphicFrameMkLst>
            <pc:docMk/>
            <pc:sldMk cId="4214151566" sldId="282"/>
            <ac:graphicFrameMk id="2" creationId="{7BDA3873-664B-1357-984E-363B25CE65E0}"/>
          </ac:graphicFrameMkLst>
        </pc:graphicFrameChg>
        <pc:graphicFrameChg chg="del mod">
          <ac:chgData name="Changhyeon Kim" userId="d644bc1bb4915351" providerId="LiveId" clId="{58EC5CFC-8106-4DB4-A534-011B45C70C2C}" dt="2025-06-09T18:45:41.062" v="21692" actId="478"/>
          <ac:graphicFrameMkLst>
            <pc:docMk/>
            <pc:sldMk cId="4214151566" sldId="282"/>
            <ac:graphicFrameMk id="3" creationId="{A0917E5A-0F51-A5F2-C0D9-56817758B020}"/>
          </ac:graphicFrameMkLst>
        </pc:graphicFrameChg>
        <pc:graphicFrameChg chg="add del mod modGraphic">
          <ac:chgData name="Changhyeon Kim" userId="d644bc1bb4915351" providerId="LiveId" clId="{58EC5CFC-8106-4DB4-A534-011B45C70C2C}" dt="2025-06-09T17:27:06.747" v="21660" actId="478"/>
          <ac:graphicFrameMkLst>
            <pc:docMk/>
            <pc:sldMk cId="4214151566" sldId="282"/>
            <ac:graphicFrameMk id="6" creationId="{AE0505A1-962F-9974-A665-88A6B7267DFF}"/>
          </ac:graphicFrameMkLst>
        </pc:graphicFrameChg>
        <pc:graphicFrameChg chg="add mod">
          <ac:chgData name="Changhyeon Kim" userId="d644bc1bb4915351" providerId="LiveId" clId="{58EC5CFC-8106-4DB4-A534-011B45C70C2C}" dt="2025-06-09T18:52:45.882" v="21791" actId="1076"/>
          <ac:graphicFrameMkLst>
            <pc:docMk/>
            <pc:sldMk cId="4214151566" sldId="282"/>
            <ac:graphicFrameMk id="10" creationId="{5EF77968-FB81-BF62-EC75-92539E0DE299}"/>
          </ac:graphicFrameMkLst>
        </pc:graphicFrameChg>
      </pc:sldChg>
      <pc:sldChg chg="modSp add mod">
        <pc:chgData name="Changhyeon Kim" userId="d644bc1bb4915351" providerId="LiveId" clId="{58EC5CFC-8106-4DB4-A534-011B45C70C2C}" dt="2025-06-09T17:22:49.587" v="21530" actId="20577"/>
        <pc:sldMkLst>
          <pc:docMk/>
          <pc:sldMk cId="1555718173" sldId="283"/>
        </pc:sldMkLst>
        <pc:spChg chg="mod">
          <ac:chgData name="Changhyeon Kim" userId="d644bc1bb4915351" providerId="LiveId" clId="{58EC5CFC-8106-4DB4-A534-011B45C70C2C}" dt="2025-06-09T17:22:49.587" v="21530" actId="20577"/>
          <ac:spMkLst>
            <pc:docMk/>
            <pc:sldMk cId="1555718173" sldId="283"/>
            <ac:spMk id="4" creationId="{12F7ED55-BCB1-6239-DBB4-081E1D20771E}"/>
          </ac:spMkLst>
        </pc:spChg>
      </pc:sldChg>
      <pc:sldChg chg="addSp delSp modSp add mod">
        <pc:chgData name="Changhyeon Kim" userId="d644bc1bb4915351" providerId="LiveId" clId="{58EC5CFC-8106-4DB4-A534-011B45C70C2C}" dt="2025-06-09T18:57:47.640" v="22040" actId="20577"/>
        <pc:sldMkLst>
          <pc:docMk/>
          <pc:sldMk cId="1490759885" sldId="284"/>
        </pc:sldMkLst>
        <pc:spChg chg="del">
          <ac:chgData name="Changhyeon Kim" userId="d644bc1bb4915351" providerId="LiveId" clId="{58EC5CFC-8106-4DB4-A534-011B45C70C2C}" dt="2025-06-09T18:54:02.660" v="21876" actId="478"/>
          <ac:spMkLst>
            <pc:docMk/>
            <pc:sldMk cId="1490759885" sldId="284"/>
            <ac:spMk id="5" creationId="{47F1AD81-9150-9242-8C1E-FFD8DE92CA91}"/>
          </ac:spMkLst>
        </pc:spChg>
        <pc:spChg chg="add mod">
          <ac:chgData name="Changhyeon Kim" userId="d644bc1bb4915351" providerId="LiveId" clId="{58EC5CFC-8106-4DB4-A534-011B45C70C2C}" dt="2025-06-09T18:54:59.023" v="21882" actId="1076"/>
          <ac:spMkLst>
            <pc:docMk/>
            <pc:sldMk cId="1490759885" sldId="284"/>
            <ac:spMk id="6" creationId="{C8C449A6-1A72-0589-5895-61A3CA29DAA1}"/>
          </ac:spMkLst>
        </pc:spChg>
        <pc:spChg chg="mod">
          <ac:chgData name="Changhyeon Kim" userId="d644bc1bb4915351" providerId="LiveId" clId="{58EC5CFC-8106-4DB4-A534-011B45C70C2C}" dt="2025-06-09T18:54:59.023" v="21882" actId="1076"/>
          <ac:spMkLst>
            <pc:docMk/>
            <pc:sldMk cId="1490759885" sldId="284"/>
            <ac:spMk id="8" creationId="{B8CEA894-9F37-FBC4-82EE-39C50796BE38}"/>
          </ac:spMkLst>
        </pc:spChg>
        <pc:spChg chg="add mod">
          <ac:chgData name="Changhyeon Kim" userId="d644bc1bb4915351" providerId="LiveId" clId="{58EC5CFC-8106-4DB4-A534-011B45C70C2C}" dt="2025-06-09T18:57:19.017" v="21998" actId="20577"/>
          <ac:spMkLst>
            <pc:docMk/>
            <pc:sldMk cId="1490759885" sldId="284"/>
            <ac:spMk id="9" creationId="{BEAE99A9-2A2F-14EE-28B1-F9F1D93B3288}"/>
          </ac:spMkLst>
        </pc:spChg>
        <pc:spChg chg="add mod">
          <ac:chgData name="Changhyeon Kim" userId="d644bc1bb4915351" providerId="LiveId" clId="{58EC5CFC-8106-4DB4-A534-011B45C70C2C}" dt="2025-06-09T18:57:24.998" v="21999" actId="571"/>
          <ac:spMkLst>
            <pc:docMk/>
            <pc:sldMk cId="1490759885" sldId="284"/>
            <ac:spMk id="11" creationId="{A9F78708-B407-C02D-11C4-DA5630FC4EF4}"/>
          </ac:spMkLst>
        </pc:spChg>
        <pc:spChg chg="add mod">
          <ac:chgData name="Changhyeon Kim" userId="d644bc1bb4915351" providerId="LiveId" clId="{58EC5CFC-8106-4DB4-A534-011B45C70C2C}" dt="2025-06-09T18:57:47.640" v="22040" actId="20577"/>
          <ac:spMkLst>
            <pc:docMk/>
            <pc:sldMk cId="1490759885" sldId="284"/>
            <ac:spMk id="12" creationId="{A355C446-19EC-17C2-2585-832F72E2740A}"/>
          </ac:spMkLst>
        </pc:spChg>
        <pc:graphicFrameChg chg="add mod">
          <ac:chgData name="Changhyeon Kim" userId="d644bc1bb4915351" providerId="LiveId" clId="{58EC5CFC-8106-4DB4-A534-011B45C70C2C}" dt="2025-06-09T18:55:07.956" v="21884" actId="14100"/>
          <ac:graphicFrameMkLst>
            <pc:docMk/>
            <pc:sldMk cId="1490759885" sldId="284"/>
            <ac:graphicFrameMk id="2" creationId="{18D4EB36-FB2C-B350-0552-F85235316D46}"/>
          </ac:graphicFrameMkLst>
        </pc:graphicFrameChg>
        <pc:graphicFrameChg chg="add mod">
          <ac:chgData name="Changhyeon Kim" userId="d644bc1bb4915351" providerId="LiveId" clId="{58EC5CFC-8106-4DB4-A534-011B45C70C2C}" dt="2025-06-09T18:55:07.956" v="21884" actId="14100"/>
          <ac:graphicFrameMkLst>
            <pc:docMk/>
            <pc:sldMk cId="1490759885" sldId="284"/>
            <ac:graphicFrameMk id="3" creationId="{636840DB-5112-1F1E-59A0-338DC75BD29F}"/>
          </ac:graphicFrameMkLst>
        </pc:graphicFrameChg>
        <pc:graphicFrameChg chg="del">
          <ac:chgData name="Changhyeon Kim" userId="d644bc1bb4915351" providerId="LiveId" clId="{58EC5CFC-8106-4DB4-A534-011B45C70C2C}" dt="2025-06-09T18:48:08.444" v="21744" actId="478"/>
          <ac:graphicFrameMkLst>
            <pc:docMk/>
            <pc:sldMk cId="1490759885" sldId="284"/>
            <ac:graphicFrameMk id="10" creationId="{29E32084-A619-E6EF-7FCC-39F09CC7D226}"/>
          </ac:graphicFrameMkLst>
        </pc:graphicFrameChg>
      </pc:sldChg>
      <pc:sldChg chg="addSp delSp modSp add mod">
        <pc:chgData name="Changhyeon Kim" userId="d644bc1bb4915351" providerId="LiveId" clId="{58EC5CFC-8106-4DB4-A534-011B45C70C2C}" dt="2025-06-09T18:59:17.846" v="22099" actId="478"/>
        <pc:sldMkLst>
          <pc:docMk/>
          <pc:sldMk cId="3386595402" sldId="285"/>
        </pc:sldMkLst>
        <pc:spChg chg="mod">
          <ac:chgData name="Changhyeon Kim" userId="d644bc1bb4915351" providerId="LiveId" clId="{58EC5CFC-8106-4DB4-A534-011B45C70C2C}" dt="2025-06-09T18:52:28.725" v="21789"/>
          <ac:spMkLst>
            <pc:docMk/>
            <pc:sldMk cId="3386595402" sldId="285"/>
            <ac:spMk id="4" creationId="{2D578764-2839-1698-B6A6-C52BFC5F516E}"/>
          </ac:spMkLst>
        </pc:spChg>
        <pc:spChg chg="mod">
          <ac:chgData name="Changhyeon Kim" userId="d644bc1bb4915351" providerId="LiveId" clId="{58EC5CFC-8106-4DB4-A534-011B45C70C2C}" dt="2025-06-09T18:58:20.792" v="22048" actId="404"/>
          <ac:spMkLst>
            <pc:docMk/>
            <pc:sldMk cId="3386595402" sldId="285"/>
            <ac:spMk id="5" creationId="{59865D15-FD5B-1E84-743E-95D01C02D722}"/>
          </ac:spMkLst>
        </pc:spChg>
        <pc:spChg chg="mod">
          <ac:chgData name="Changhyeon Kim" userId="d644bc1bb4915351" providerId="LiveId" clId="{58EC5CFC-8106-4DB4-A534-011B45C70C2C}" dt="2025-06-09T18:52:18.131" v="21787" actId="1076"/>
          <ac:spMkLst>
            <pc:docMk/>
            <pc:sldMk cId="3386595402" sldId="285"/>
            <ac:spMk id="8" creationId="{9176E1AC-51B7-B466-48CA-71692BCC3AF5}"/>
          </ac:spMkLst>
        </pc:spChg>
        <pc:spChg chg="add mod">
          <ac:chgData name="Changhyeon Kim" userId="d644bc1bb4915351" providerId="LiveId" clId="{58EC5CFC-8106-4DB4-A534-011B45C70C2C}" dt="2025-06-09T18:59:01.670" v="22063" actId="20577"/>
          <ac:spMkLst>
            <pc:docMk/>
            <pc:sldMk cId="3386595402" sldId="285"/>
            <ac:spMk id="13" creationId="{A288FA90-1BCD-9B08-5AA7-EC7F227BD947}"/>
          </ac:spMkLst>
        </pc:spChg>
        <pc:spChg chg="add del mod">
          <ac:chgData name="Changhyeon Kim" userId="d644bc1bb4915351" providerId="LiveId" clId="{58EC5CFC-8106-4DB4-A534-011B45C70C2C}" dt="2025-06-09T18:59:17.846" v="22099" actId="478"/>
          <ac:spMkLst>
            <pc:docMk/>
            <pc:sldMk cId="3386595402" sldId="285"/>
            <ac:spMk id="14" creationId="{8E6D5D11-6DD5-7DF9-564C-A188B9792E04}"/>
          </ac:spMkLst>
        </pc:spChg>
        <pc:graphicFrameChg chg="del">
          <ac:chgData name="Changhyeon Kim" userId="d644bc1bb4915351" providerId="LiveId" clId="{58EC5CFC-8106-4DB4-A534-011B45C70C2C}" dt="2025-06-09T18:50:14.987" v="21771" actId="478"/>
          <ac:graphicFrameMkLst>
            <pc:docMk/>
            <pc:sldMk cId="3386595402" sldId="285"/>
            <ac:graphicFrameMk id="2" creationId="{3F5B19E2-1BD0-76E5-911D-13685FF4F511}"/>
          </ac:graphicFrameMkLst>
        </pc:graphicFrameChg>
        <pc:graphicFrameChg chg="del">
          <ac:chgData name="Changhyeon Kim" userId="d644bc1bb4915351" providerId="LiveId" clId="{58EC5CFC-8106-4DB4-A534-011B45C70C2C}" dt="2025-06-09T18:50:21.288" v="21775" actId="478"/>
          <ac:graphicFrameMkLst>
            <pc:docMk/>
            <pc:sldMk cId="3386595402" sldId="285"/>
            <ac:graphicFrameMk id="3" creationId="{AD2F58A1-CB22-E4DC-34C4-8C24F89505B9}"/>
          </ac:graphicFrameMkLst>
        </pc:graphicFrameChg>
        <pc:graphicFrameChg chg="add del mod">
          <ac:chgData name="Changhyeon Kim" userId="d644bc1bb4915351" providerId="LiveId" clId="{58EC5CFC-8106-4DB4-A534-011B45C70C2C}" dt="2025-06-09T18:52:09.998" v="21779" actId="478"/>
          <ac:graphicFrameMkLst>
            <pc:docMk/>
            <pc:sldMk cId="3386595402" sldId="285"/>
            <ac:graphicFrameMk id="7" creationId="{31D9F8A7-3342-0847-8AA7-BE19342AC0F8}"/>
          </ac:graphicFrameMkLst>
        </pc:graphicFrameChg>
        <pc:graphicFrameChg chg="add del mod">
          <ac:chgData name="Changhyeon Kim" userId="d644bc1bb4915351" providerId="LiveId" clId="{58EC5CFC-8106-4DB4-A534-011B45C70C2C}" dt="2025-06-09T18:52:09.998" v="21779" actId="478"/>
          <ac:graphicFrameMkLst>
            <pc:docMk/>
            <pc:sldMk cId="3386595402" sldId="285"/>
            <ac:graphicFrameMk id="9" creationId="{64B1A322-0BDD-A279-BDBC-955CFE5D5E05}"/>
          </ac:graphicFrameMkLst>
        </pc:graphicFrameChg>
        <pc:graphicFrameChg chg="add mod">
          <ac:chgData name="Changhyeon Kim" userId="d644bc1bb4915351" providerId="LiveId" clId="{58EC5CFC-8106-4DB4-A534-011B45C70C2C}" dt="2025-06-09T18:58:09.914" v="22042" actId="14100"/>
          <ac:graphicFrameMkLst>
            <pc:docMk/>
            <pc:sldMk cId="3386595402" sldId="285"/>
            <ac:graphicFrameMk id="10" creationId="{31D9F8A7-3342-0847-8AA7-BE19342AC0F8}"/>
          </ac:graphicFrameMkLst>
        </pc:graphicFrameChg>
        <pc:graphicFrameChg chg="add mod">
          <ac:chgData name="Changhyeon Kim" userId="d644bc1bb4915351" providerId="LiveId" clId="{58EC5CFC-8106-4DB4-A534-011B45C70C2C}" dt="2025-06-09T18:58:09.914" v="22042" actId="14100"/>
          <ac:graphicFrameMkLst>
            <pc:docMk/>
            <pc:sldMk cId="3386595402" sldId="285"/>
            <ac:graphicFrameMk id="11" creationId="{64B1A322-0BDD-A279-BDBC-955CFE5D5E0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ck\OneDrive\&#47928;&#49436;\250610_simd_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ck\OneDrive\&#47928;&#49436;\250610_simd_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ck\OneDrive\&#47928;&#49436;\250610_simd_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ck\OneDrive\&#47928;&#49436;\250610_simd_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ack\OneDrive\&#47928;&#49436;\250610_simd_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Sheet2!$F$2</c:f>
              <c:strCache>
                <c:ptCount val="1"/>
                <c:pt idx="0">
                  <c:v>Execution time [ms]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Sheet2!$E$3:$E$10</c:f>
              <c:strCache>
                <c:ptCount val="8"/>
                <c:pt idx="0">
                  <c:v>Analytic + Double</c:v>
                </c:pt>
                <c:pt idx="1">
                  <c:v>SIMD Helper + Double + Matrix + align</c:v>
                </c:pt>
                <c:pt idx="2">
                  <c:v>SIMD Helper + Double + Scalar + align</c:v>
                </c:pt>
                <c:pt idx="3">
                  <c:v>SIMD Helper + Float + Matrix</c:v>
                </c:pt>
                <c:pt idx="4">
                  <c:v>SIMD Helper + Float + Scalar</c:v>
                </c:pt>
                <c:pt idx="5">
                  <c:v>SIMD Helper + Float + Matrix + align</c:v>
                </c:pt>
                <c:pt idx="6">
                  <c:v>SIMD Helper + Float + Scalar + align</c:v>
                </c:pt>
                <c:pt idx="7">
                  <c:v>SIMD Intrinsic + Float + Scalar + align</c:v>
                </c:pt>
              </c:strCache>
            </c:strRef>
          </c:cat>
          <c:val>
            <c:numRef>
              <c:f>Sheet2!$F$3:$F$10</c:f>
              <c:numCache>
                <c:formatCode>General</c:formatCode>
                <c:ptCount val="8"/>
                <c:pt idx="0">
                  <c:v>543.88</c:v>
                </c:pt>
                <c:pt idx="1">
                  <c:v>255.36</c:v>
                </c:pt>
                <c:pt idx="2">
                  <c:v>229.1</c:v>
                </c:pt>
                <c:pt idx="3">
                  <c:v>383.75</c:v>
                </c:pt>
                <c:pt idx="4">
                  <c:v>383.13</c:v>
                </c:pt>
                <c:pt idx="5">
                  <c:v>228.07</c:v>
                </c:pt>
                <c:pt idx="6">
                  <c:v>195.38</c:v>
                </c:pt>
                <c:pt idx="7">
                  <c:v>194.53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7-4B6E-95D3-7E364AA43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0449919"/>
        <c:axId val="1930451839"/>
      </c:barChart>
      <c:catAx>
        <c:axId val="193044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0451839"/>
        <c:crosses val="autoZero"/>
        <c:auto val="1"/>
        <c:lblAlgn val="ctr"/>
        <c:lblOffset val="100"/>
        <c:noMultiLvlLbl val="0"/>
      </c:catAx>
      <c:valAx>
        <c:axId val="193045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0449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Sheet2!$F$11</c:f>
              <c:strCache>
                <c:ptCount val="1"/>
                <c:pt idx="0">
                  <c:v>Execution time [ms]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Sheet2!$E$12:$E$15</c:f>
              <c:strCache>
                <c:ptCount val="4"/>
                <c:pt idx="0">
                  <c:v>Analytic + Double</c:v>
                </c:pt>
                <c:pt idx="1">
                  <c:v>SIMD Helper + Double + Matrix + align</c:v>
                </c:pt>
                <c:pt idx="2">
                  <c:v>Ceres (Batch) + Double</c:v>
                </c:pt>
                <c:pt idx="3">
                  <c:v>Ceres (each) + Double</c:v>
                </c:pt>
              </c:strCache>
            </c:strRef>
          </c:cat>
          <c:val>
            <c:numRef>
              <c:f>Sheet2!$F$12:$F$15</c:f>
              <c:numCache>
                <c:formatCode>General</c:formatCode>
                <c:ptCount val="4"/>
                <c:pt idx="0">
                  <c:v>126.11</c:v>
                </c:pt>
                <c:pt idx="1">
                  <c:v>58.91</c:v>
                </c:pt>
                <c:pt idx="2">
                  <c:v>461.38</c:v>
                </c:pt>
                <c:pt idx="3">
                  <c:v>1721.13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4-4F04-AD90-711EFFD70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8640015"/>
        <c:axId val="1621794703"/>
      </c:barChart>
      <c:catAx>
        <c:axId val="190864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1794703"/>
        <c:crosses val="autoZero"/>
        <c:auto val="1"/>
        <c:lblAlgn val="ctr"/>
        <c:lblOffset val="100"/>
        <c:noMultiLvlLbl val="0"/>
      </c:catAx>
      <c:valAx>
        <c:axId val="1621794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8640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Sheet2!$F$22</c:f>
              <c:strCache>
                <c:ptCount val="1"/>
                <c:pt idx="0">
                  <c:v>Execution time [ms]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Sheet2!$E$23:$E$26</c:f>
              <c:strCache>
                <c:ptCount val="4"/>
                <c:pt idx="0">
                  <c:v>Analytic + Double</c:v>
                </c:pt>
                <c:pt idx="1">
                  <c:v>SIMD Helper + Double + Matrix + align</c:v>
                </c:pt>
                <c:pt idx="2">
                  <c:v>Ceres (Batch) + Double</c:v>
                </c:pt>
                <c:pt idx="3">
                  <c:v>Ceres (each) + Double</c:v>
                </c:pt>
              </c:strCache>
            </c:strRef>
          </c:cat>
          <c:val>
            <c:numRef>
              <c:f>Sheet2!$F$23:$F$26</c:f>
              <c:numCache>
                <c:formatCode>General</c:formatCode>
                <c:ptCount val="4"/>
                <c:pt idx="0">
                  <c:v>632.45000000000005</c:v>
                </c:pt>
                <c:pt idx="1">
                  <c:v>391.51</c:v>
                </c:pt>
                <c:pt idx="2">
                  <c:v>4097.2700000000004</c:v>
                </c:pt>
                <c:pt idx="3">
                  <c:v>11590.27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2D-4F66-8ABD-A2C411AA1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297375"/>
        <c:axId val="1932502815"/>
      </c:barChart>
      <c:catAx>
        <c:axId val="191229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2502815"/>
        <c:crosses val="autoZero"/>
        <c:auto val="1"/>
        <c:lblAlgn val="ctr"/>
        <c:lblOffset val="100"/>
        <c:noMultiLvlLbl val="0"/>
      </c:catAx>
      <c:valAx>
        <c:axId val="193250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2297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Sheet2!$F$16</c:f>
              <c:strCache>
                <c:ptCount val="1"/>
                <c:pt idx="0">
                  <c:v>Execution time [ms]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Sheet2!$E$17:$E$19</c:f>
              <c:strCache>
                <c:ptCount val="3"/>
                <c:pt idx="0">
                  <c:v>Analytic + Double</c:v>
                </c:pt>
                <c:pt idx="1">
                  <c:v>SIMD Helper + Double + Matrix + align</c:v>
                </c:pt>
                <c:pt idx="2">
                  <c:v>Ceres (batch) + Double</c:v>
                </c:pt>
              </c:strCache>
            </c:strRef>
          </c:cat>
          <c:val>
            <c:numRef>
              <c:f>Sheet2!$F$17:$F$19</c:f>
              <c:numCache>
                <c:formatCode>General</c:formatCode>
                <c:ptCount val="3"/>
                <c:pt idx="0">
                  <c:v>1.32</c:v>
                </c:pt>
                <c:pt idx="1">
                  <c:v>0.4</c:v>
                </c:pt>
                <c:pt idx="2">
                  <c:v>12.49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22-42F7-A13E-6056AF483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8663151"/>
        <c:axId val="1938663631"/>
      </c:barChart>
      <c:catAx>
        <c:axId val="193866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8663631"/>
        <c:crosses val="autoZero"/>
        <c:auto val="1"/>
        <c:lblAlgn val="ctr"/>
        <c:lblOffset val="100"/>
        <c:noMultiLvlLbl val="0"/>
      </c:catAx>
      <c:valAx>
        <c:axId val="1938663631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8663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Sheet2!$F$27</c:f>
              <c:strCache>
                <c:ptCount val="1"/>
                <c:pt idx="0">
                  <c:v>Execution time [ms]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Sheet2!$E$28:$E$30</c:f>
              <c:strCache>
                <c:ptCount val="3"/>
                <c:pt idx="0">
                  <c:v>Analytic + Double</c:v>
                </c:pt>
                <c:pt idx="1">
                  <c:v>SIMD Helper + Double + Matrix + align</c:v>
                </c:pt>
                <c:pt idx="2">
                  <c:v>Ceres (batch) + Double</c:v>
                </c:pt>
              </c:strCache>
            </c:strRef>
          </c:cat>
          <c:val>
            <c:numRef>
              <c:f>Sheet2!$F$28:$F$30</c:f>
              <c:numCache>
                <c:formatCode>General</c:formatCode>
                <c:ptCount val="3"/>
                <c:pt idx="0">
                  <c:v>3.91</c:v>
                </c:pt>
                <c:pt idx="1">
                  <c:v>0.53</c:v>
                </c:pt>
                <c:pt idx="2">
                  <c:v>29.76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5-43E7-A647-5267B1BE9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2510159"/>
        <c:axId val="1935606783"/>
      </c:barChart>
      <c:catAx>
        <c:axId val="19325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5606783"/>
        <c:crosses val="autoZero"/>
        <c:auto val="1"/>
        <c:lblAlgn val="ctr"/>
        <c:lblOffset val="100"/>
        <c:noMultiLvlLbl val="0"/>
      </c:catAx>
      <c:valAx>
        <c:axId val="1935606783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2510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C917-C5B6-4D34-880F-01EBD2417963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A6450-5481-4BAB-BAD6-F4AD982F3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9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레지스터 비싼 이유</a:t>
            </a:r>
            <a:r>
              <a:rPr lang="en-US" altLang="ko-KR" dirty="0"/>
              <a:t>: </a:t>
            </a:r>
            <a:r>
              <a:rPr lang="ko-KR" altLang="en-US" dirty="0"/>
              <a:t>만들기 어렵대요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A6450-5481-4BAB-BAD6-F4AD982F3C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2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컴파일 언어</a:t>
            </a:r>
            <a:r>
              <a:rPr lang="en-US" altLang="ko-KR" dirty="0"/>
              <a:t>, </a:t>
            </a:r>
            <a:r>
              <a:rPr lang="ko-KR" altLang="en-US" dirty="0"/>
              <a:t>인터프리터 언어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A6450-5481-4BAB-BAD6-F4AD982F3C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7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363F9-FE3A-011E-7167-A92191E3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4E82D5-3439-643D-22D5-8C90FFE2A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8A4600-E658-5CA1-51BA-8EC0D4B0E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컴파일 언어</a:t>
            </a:r>
            <a:r>
              <a:rPr lang="en-US" altLang="ko-KR" dirty="0"/>
              <a:t>, </a:t>
            </a:r>
            <a:r>
              <a:rPr lang="ko-KR" altLang="en-US" dirty="0"/>
              <a:t>인터프리터 언어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5666A-E01F-C370-B361-907BEC88B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A6450-5481-4BAB-BAD6-F4AD982F3C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0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D10CB-431E-905C-93B5-E74BAB695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6DA1F1-5029-6050-FFEF-CFADBBBF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B41B81-2FD6-E272-E7EE-5A513819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vbslq</a:t>
            </a:r>
            <a:r>
              <a:rPr lang="en-US" altLang="ko-K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:bitwise</a:t>
            </a:r>
            <a:r>
              <a:rPr lang="ko-KR" altLang="en-US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9D80D-ACBB-2E49-241C-7B30F28D4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A6450-5481-4BAB-BAD6-F4AD982F3C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7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007F0-8E40-99F2-8179-9DDB16603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DDDA71-5665-C862-98CC-E7CA5ACA4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59AEC5-B169-A260-F05E-189364CE1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컴파일 언어</a:t>
            </a:r>
            <a:r>
              <a:rPr lang="en-US" altLang="ko-KR" dirty="0"/>
              <a:t>, </a:t>
            </a:r>
            <a:r>
              <a:rPr lang="ko-KR" altLang="en-US" dirty="0"/>
              <a:t>인터프리터 언어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5DB66-B175-51B1-5583-77F359F6B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A6450-5481-4BAB-BAD6-F4AD982F3C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8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CAE2-95B3-B2C6-3311-272CB046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CD584E-3945-88B1-96CE-02DA5E39D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458B51-45CD-F41A-559F-B9F6C605E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vbslq</a:t>
            </a:r>
            <a:r>
              <a:rPr lang="en-US" altLang="ko-K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:bitwise</a:t>
            </a:r>
            <a:r>
              <a:rPr lang="ko-KR" altLang="en-US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A9538-A269-E519-527D-28C8132A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A6450-5481-4BAB-BAD6-F4AD982F3CB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6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0D89A-228B-E7CC-E829-8FACC6565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266B3-417D-DCCA-7E54-301D91F2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663F6-FF97-89A5-6D42-D8E92163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ABE8-D535-FC46-E559-5BC59700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89DB8-23E3-14C6-A663-A936CCF5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DEFC9-5003-543E-9DB9-08E0016B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AEBE0-4550-93FF-85D8-24A3E6CB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2DA03-EEFA-A43B-DFB4-694AB34B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FFDCA-9200-758C-012A-5FFCA653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0057A-3A7C-64A8-B726-292A65C0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7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EEDC06-ED69-732A-9EE3-8F43337DB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091A40-A023-10D2-2A4C-70FFBFE4B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65F7E-B5C6-3DAD-DB84-EDABFFBA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C6FF6-4DE2-5C18-71AA-980B435B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08EE4-A190-4A17-D4D9-71B5535C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3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A8A8C-AEEC-77C3-35A9-95C7D5D4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F02ED-C568-0903-32F4-5600ABF5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BB1E7-CBCE-5C8C-A586-690C8F8D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C7F43-B2EF-3B7D-DD38-E0A36253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72FA2-DD06-E472-08D7-3D793CF3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8C3BE-1A0C-6023-888C-1B362731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C447-7FF3-0623-AF50-3328F448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D73BA-78E2-E714-8E5B-FB0C7DEC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7C811-58B7-3C0E-8AED-6B5793A4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1F282-9670-3D82-7D9A-CBD81C0E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2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7F19A-FD07-80D2-E0E9-AC89109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FDEF0-E2DE-E9EC-B77F-6FECE3E3C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06E2D-5BB5-D141-AAB1-26D3A934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F3434-57F9-A5A7-D151-2245EF40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B1B3E-800A-EA8D-507E-809A4DDB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064D8-E7B0-D2D2-3943-4C87C5E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1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E83C6-D246-B299-74EC-C5DB6A59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AB14A-11DD-389F-748B-F240CB7B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444017-1FBF-6A3B-7925-62DB1DED2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88467B-8006-96B1-9841-DDFEEB795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DCBBFD-E519-997F-F1AD-C17E23189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04050C-50E0-A2CA-305C-F7552587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B257D9-E0B2-3EC8-2881-BF03A509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1EE3DE-1ED6-B569-1902-7E5112B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8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60759-2D19-B1D4-27DE-0068850F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2A145C-8D0D-0566-AE45-F075784D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1145D8-F7C5-DE74-EE50-DD3FBC65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7B9B3-1349-B820-D993-4F10ABA8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D38F84-1CE6-B2E2-7A28-BA0C9B4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73A31B-2C19-BA31-8E83-9A69579D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25653-4DE1-6614-712C-FCCC6E62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972B-518D-2495-0E5A-0BCC18BD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6D558-DE39-63E8-AC9D-D5A0D703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EA68E-CE29-71A7-0A99-C521AE9F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A3BD2-B040-2DBD-32F1-0AAF2FB8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87520-D54E-C401-EC14-63C3267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123AE-624A-80F6-BED0-D812FA18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C1BA1-799B-DC79-4250-9E6032D9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860AC-0A1F-E743-3CC7-9F756CC06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DC5AD-2A2D-136C-9EC0-DBDF50DF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035A9-5AF1-F81F-0766-6B9F590C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3406B-9A18-4D4B-6FC0-3A7E689E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C0A13-17E4-BE61-AF4B-FB083D6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9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681E6-5978-03BE-3E06-C29F4A42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EED5A-EFDF-8DEB-C583-96B8929D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48F42-F077-9FC3-251C-184FA46B8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BA2F8-553B-4349-8A4A-74235BC1170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99B3A-DEFD-FA4B-FB4A-E3FE44AB9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C8FE5-2E22-2EAE-7465-31FBDC3A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E1FA9-DE83-43C8-BF1C-237B4F9EB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ghyeonKim93/nonlinear_optimizer_for_slam/tree/master/nonlinear_optimizer/simd_help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ghyeonKim93/nonlinear_optimizer_for_slam/blob/master/nonlinear_optimizer/mahalanobis_distance_minimizer/mahalanobis_distance_minimizer_analytic.cc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hanghyeonKim93/nonlinear_optimizer_for_slam/blob/master/nonlinear_optimizer/mahalanobis_distance_minimizer/mahalanobis_distance_minimizer_analytic_simd_various.cc" TargetMode="External"/><Relationship Id="rId4" Type="http://schemas.openxmlformats.org/officeDocument/2006/relationships/hyperlink" Target="https://github.com/ChanghyeonKim93/nonlinear_optimizer_for_slam/blob/master/nonlinear_optimizer/mahalanobis_distance_minimizer/mahalanobis_distance_minimizer_analytic_simd.cc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ghyeonKim93/nonlinear_optimizer_for_slam/blob/master/nonlinear_optimizer/reprojection_error_minimizer/reprojection_error_minimizer_analytic.cc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anghyeonKim93/nonlinear_optimizer_for_slam/blob/master/nonlinear_optimizer/reprojection_error_minimizer/reprojection_error_minimizer_analytic_simd.cc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GnuQzP3gty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600B0-DE0A-AD6F-DDD9-16B3E99E1922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</a:t>
            </a:r>
            <a:r>
              <a:rPr lang="ko-KR" altLang="en-US" sz="2400" b="1" dirty="0"/>
              <a:t>란 </a:t>
            </a:r>
            <a:r>
              <a:rPr lang="en-US" altLang="ko-KR" sz="2400" b="1" dirty="0"/>
              <a:t>?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29D63-730D-B31F-A9A2-EEF86CD958C1}"/>
              </a:ext>
            </a:extLst>
          </p:cNvPr>
          <p:cNvSpPr txBox="1"/>
          <p:nvPr/>
        </p:nvSpPr>
        <p:spPr>
          <a:xfrm>
            <a:off x="226141" y="641243"/>
            <a:ext cx="1063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Single Instruction Multi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병렬 컴퓨팅의 일종으로</a:t>
            </a:r>
            <a:r>
              <a:rPr lang="en-US" altLang="ko-KR" dirty="0"/>
              <a:t>, </a:t>
            </a:r>
            <a:r>
              <a:rPr lang="ko-KR" altLang="en-US" dirty="0"/>
              <a:t>하나의 명령어로 여러 개 값을 동시 계산하는 방식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cf. SISD (single instruction single data)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83D10DC-07E0-488E-F7B1-F9EEED6A02CB}"/>
              </a:ext>
            </a:extLst>
          </p:cNvPr>
          <p:cNvGrpSpPr/>
          <p:nvPr/>
        </p:nvGrpSpPr>
        <p:grpSpPr>
          <a:xfrm>
            <a:off x="2357884" y="1693691"/>
            <a:ext cx="2645419" cy="2454319"/>
            <a:chOff x="1074821" y="1390777"/>
            <a:chExt cx="2645419" cy="245431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F4632B1-2963-351E-DCE8-160CB38BA3AE}"/>
                </a:ext>
              </a:extLst>
            </p:cNvPr>
            <p:cNvSpPr/>
            <p:nvPr/>
          </p:nvSpPr>
          <p:spPr>
            <a:xfrm>
              <a:off x="1074821" y="1416692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a0</a:t>
              </a:r>
              <a:endParaRPr lang="ko-KR" altLang="en-US" sz="16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EB84A86-6482-1E0A-DF26-E58580DB2FCD}"/>
                </a:ext>
              </a:extLst>
            </p:cNvPr>
            <p:cNvSpPr/>
            <p:nvPr/>
          </p:nvSpPr>
          <p:spPr>
            <a:xfrm>
              <a:off x="1074821" y="2043115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a1</a:t>
              </a:r>
              <a:endParaRPr lang="ko-KR" altLang="en-US" sz="16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AC1C99E-626F-FC91-D0EB-4B7A0754F999}"/>
                </a:ext>
              </a:extLst>
            </p:cNvPr>
            <p:cNvSpPr/>
            <p:nvPr/>
          </p:nvSpPr>
          <p:spPr>
            <a:xfrm>
              <a:off x="1074821" y="2669538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a2</a:t>
              </a:r>
              <a:endParaRPr lang="ko-KR" altLang="en-US" sz="16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84AF2B9-03F4-4BE1-5FF1-45AAB3D61166}"/>
                </a:ext>
              </a:extLst>
            </p:cNvPr>
            <p:cNvSpPr/>
            <p:nvPr/>
          </p:nvSpPr>
          <p:spPr>
            <a:xfrm>
              <a:off x="1074821" y="3295961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a3</a:t>
              </a:r>
              <a:endParaRPr lang="ko-KR" altLang="en-US" sz="16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4071DBF-8EC6-33C1-73D3-CC17D5C3669C}"/>
                </a:ext>
              </a:extLst>
            </p:cNvPr>
            <p:cNvSpPr/>
            <p:nvPr/>
          </p:nvSpPr>
          <p:spPr>
            <a:xfrm>
              <a:off x="2148878" y="1416692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b0</a:t>
              </a:r>
              <a:endParaRPr lang="ko-KR" altLang="en-US" sz="16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F609BEB-6163-AB9E-1C8C-D082461919AD}"/>
                </a:ext>
              </a:extLst>
            </p:cNvPr>
            <p:cNvSpPr/>
            <p:nvPr/>
          </p:nvSpPr>
          <p:spPr>
            <a:xfrm>
              <a:off x="2148878" y="2043115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b1</a:t>
              </a:r>
              <a:endParaRPr lang="ko-KR" altLang="en-US" sz="1600" b="1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800809D-8B05-280C-3D9E-478131F1503A}"/>
                </a:ext>
              </a:extLst>
            </p:cNvPr>
            <p:cNvSpPr/>
            <p:nvPr/>
          </p:nvSpPr>
          <p:spPr>
            <a:xfrm>
              <a:off x="2148878" y="2669538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b2</a:t>
              </a:r>
              <a:endParaRPr lang="ko-KR" altLang="en-US" sz="16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66122A2-88D7-4ECE-6537-6F8A67391B2C}"/>
                </a:ext>
              </a:extLst>
            </p:cNvPr>
            <p:cNvSpPr/>
            <p:nvPr/>
          </p:nvSpPr>
          <p:spPr>
            <a:xfrm>
              <a:off x="2148878" y="3295961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b3</a:t>
              </a:r>
              <a:endParaRPr lang="ko-KR" altLang="en-US" sz="1600" b="1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A226D7-566C-B08B-4C1C-072A69AB017A}"/>
                </a:ext>
              </a:extLst>
            </p:cNvPr>
            <p:cNvSpPr/>
            <p:nvPr/>
          </p:nvSpPr>
          <p:spPr>
            <a:xfrm>
              <a:off x="3222935" y="1416692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c0</a:t>
              </a:r>
              <a:endParaRPr lang="ko-KR" altLang="en-US" sz="16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BC9863B-F306-1D80-2647-6FE7B3D07892}"/>
                </a:ext>
              </a:extLst>
            </p:cNvPr>
            <p:cNvSpPr/>
            <p:nvPr/>
          </p:nvSpPr>
          <p:spPr>
            <a:xfrm>
              <a:off x="3222935" y="2043115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c1</a:t>
              </a:r>
              <a:endParaRPr lang="ko-KR" altLang="en-US" sz="16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DF68E42-ACCB-A0D9-D670-1CD9A04C054A}"/>
                </a:ext>
              </a:extLst>
            </p:cNvPr>
            <p:cNvSpPr/>
            <p:nvPr/>
          </p:nvSpPr>
          <p:spPr>
            <a:xfrm>
              <a:off x="3222935" y="2669538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c2</a:t>
              </a:r>
              <a:endParaRPr lang="ko-KR" altLang="en-US" sz="1600" b="1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64B8E1E-9E43-ECDA-250B-208C42BE040E}"/>
                </a:ext>
              </a:extLst>
            </p:cNvPr>
            <p:cNvSpPr/>
            <p:nvPr/>
          </p:nvSpPr>
          <p:spPr>
            <a:xfrm>
              <a:off x="3222935" y="3295961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c3</a:t>
              </a:r>
              <a:endParaRPr lang="ko-KR" altLang="en-US" sz="1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2030B0-6840-914E-635B-6F3AF51292E0}"/>
                </a:ext>
              </a:extLst>
            </p:cNvPr>
            <p:cNvSpPr txBox="1"/>
            <p:nvPr/>
          </p:nvSpPr>
          <p:spPr>
            <a:xfrm>
              <a:off x="1683476" y="1390777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+</a:t>
              </a:r>
              <a:endParaRPr lang="ko-KR" altLang="en-US" sz="2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1BFF7-21F3-EE92-1C8E-4DDF44D52FE2}"/>
                </a:ext>
              </a:extLst>
            </p:cNvPr>
            <p:cNvSpPr txBox="1"/>
            <p:nvPr/>
          </p:nvSpPr>
          <p:spPr>
            <a:xfrm>
              <a:off x="1683476" y="2043115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+</a:t>
              </a:r>
              <a:endParaRPr lang="ko-KR" altLang="en-US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1D58F4-A161-5085-987A-BFF09E0A69B6}"/>
                </a:ext>
              </a:extLst>
            </p:cNvPr>
            <p:cNvSpPr txBox="1"/>
            <p:nvPr/>
          </p:nvSpPr>
          <p:spPr>
            <a:xfrm>
              <a:off x="1683476" y="2669538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+</a:t>
              </a:r>
              <a:endParaRPr lang="ko-KR" altLang="en-US" sz="2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244772-4A82-BCCC-1F4B-79634B2229F9}"/>
                </a:ext>
              </a:extLst>
            </p:cNvPr>
            <p:cNvSpPr txBox="1"/>
            <p:nvPr/>
          </p:nvSpPr>
          <p:spPr>
            <a:xfrm>
              <a:off x="1683476" y="3321876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+</a:t>
              </a:r>
              <a:endParaRPr lang="ko-KR" altLang="en-US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DF414C-D569-C032-4449-A609C9344234}"/>
                </a:ext>
              </a:extLst>
            </p:cNvPr>
            <p:cNvSpPr txBox="1"/>
            <p:nvPr/>
          </p:nvSpPr>
          <p:spPr>
            <a:xfrm>
              <a:off x="2757533" y="1390777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=</a:t>
              </a:r>
              <a:endParaRPr lang="ko-KR" altLang="en-US" sz="2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1612C0-2C75-3CB0-7142-7DC6A0C49D63}"/>
                </a:ext>
              </a:extLst>
            </p:cNvPr>
            <p:cNvSpPr txBox="1"/>
            <p:nvPr/>
          </p:nvSpPr>
          <p:spPr>
            <a:xfrm>
              <a:off x="2757533" y="2043115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=</a:t>
              </a:r>
              <a:endParaRPr lang="ko-KR" altLang="en-US" sz="2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244BBA-EBFB-0E3E-F9F2-C35CF78D11A8}"/>
                </a:ext>
              </a:extLst>
            </p:cNvPr>
            <p:cNvSpPr txBox="1"/>
            <p:nvPr/>
          </p:nvSpPr>
          <p:spPr>
            <a:xfrm>
              <a:off x="2757533" y="2669538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=</a:t>
              </a:r>
              <a:endParaRPr lang="ko-KR" altLang="en-US" sz="2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7AA7BA-8670-C3B0-ED64-0D4C421131E0}"/>
                </a:ext>
              </a:extLst>
            </p:cNvPr>
            <p:cNvSpPr txBox="1"/>
            <p:nvPr/>
          </p:nvSpPr>
          <p:spPr>
            <a:xfrm>
              <a:off x="2757533" y="3321876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=</a:t>
              </a:r>
              <a:endParaRPr lang="ko-KR" altLang="en-US" sz="2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2190E9C-30FD-E96C-8F53-5D18F5B268E3}"/>
              </a:ext>
            </a:extLst>
          </p:cNvPr>
          <p:cNvGrpSpPr/>
          <p:nvPr/>
        </p:nvGrpSpPr>
        <p:grpSpPr>
          <a:xfrm>
            <a:off x="6985499" y="1923439"/>
            <a:ext cx="2645418" cy="2027848"/>
            <a:chOff x="6550070" y="1416692"/>
            <a:chExt cx="2645418" cy="202784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C608AFE-20FF-0252-5A07-22D2349AAC61}"/>
                </a:ext>
              </a:extLst>
            </p:cNvPr>
            <p:cNvSpPr/>
            <p:nvPr/>
          </p:nvSpPr>
          <p:spPr>
            <a:xfrm>
              <a:off x="6550070" y="1416692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a0</a:t>
              </a:r>
              <a:endParaRPr lang="ko-KR" altLang="en-US" sz="1600" b="1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207E9AD-B8C6-893B-DA2C-9DD69706A2C7}"/>
                </a:ext>
              </a:extLst>
            </p:cNvPr>
            <p:cNvSpPr/>
            <p:nvPr/>
          </p:nvSpPr>
          <p:spPr>
            <a:xfrm>
              <a:off x="6550070" y="1923552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a1</a:t>
              </a:r>
              <a:endParaRPr lang="ko-KR" altLang="en-US" sz="1600" b="1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76B148C-CFC9-A872-E9B9-368F876FDF67}"/>
                </a:ext>
              </a:extLst>
            </p:cNvPr>
            <p:cNvSpPr/>
            <p:nvPr/>
          </p:nvSpPr>
          <p:spPr>
            <a:xfrm>
              <a:off x="6550070" y="2430412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a2</a:t>
              </a:r>
              <a:endParaRPr lang="ko-KR" altLang="en-US" sz="1600" b="1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2AE1FAC-BC09-47E2-437A-2061D34E6D04}"/>
                </a:ext>
              </a:extLst>
            </p:cNvPr>
            <p:cNvSpPr/>
            <p:nvPr/>
          </p:nvSpPr>
          <p:spPr>
            <a:xfrm>
              <a:off x="6550070" y="2937271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a3</a:t>
              </a:r>
              <a:endParaRPr lang="ko-KR" altLang="en-US" sz="1600" b="1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C04B774-5239-94EB-9BB2-655427E373F6}"/>
                </a:ext>
              </a:extLst>
            </p:cNvPr>
            <p:cNvSpPr/>
            <p:nvPr/>
          </p:nvSpPr>
          <p:spPr>
            <a:xfrm>
              <a:off x="7624127" y="1416692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b0</a:t>
              </a:r>
              <a:endParaRPr lang="ko-KR" altLang="en-US" sz="1600" b="1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B985A35-473D-76A7-C005-E4F6945ABC59}"/>
                </a:ext>
              </a:extLst>
            </p:cNvPr>
            <p:cNvSpPr/>
            <p:nvPr/>
          </p:nvSpPr>
          <p:spPr>
            <a:xfrm>
              <a:off x="7624127" y="1926873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b1</a:t>
              </a:r>
              <a:endParaRPr lang="ko-KR" altLang="en-US" sz="1600" b="1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60E5DA7-3D48-982E-1511-1A972D81B765}"/>
                </a:ext>
              </a:extLst>
            </p:cNvPr>
            <p:cNvSpPr/>
            <p:nvPr/>
          </p:nvSpPr>
          <p:spPr>
            <a:xfrm>
              <a:off x="7624127" y="2437054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b2</a:t>
              </a:r>
              <a:endParaRPr lang="ko-KR" altLang="en-US" sz="1600" b="1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6DF7855-73A2-AB9F-33BB-C8DC2C786014}"/>
                </a:ext>
              </a:extLst>
            </p:cNvPr>
            <p:cNvSpPr/>
            <p:nvPr/>
          </p:nvSpPr>
          <p:spPr>
            <a:xfrm>
              <a:off x="7624127" y="2947235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b3</a:t>
              </a:r>
              <a:endParaRPr lang="ko-KR" altLang="en-US" sz="16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266F94-5E18-5D5A-C1B3-DC72ADF27942}"/>
                </a:ext>
              </a:extLst>
            </p:cNvPr>
            <p:cNvSpPr txBox="1"/>
            <p:nvPr/>
          </p:nvSpPr>
          <p:spPr>
            <a:xfrm>
              <a:off x="7158725" y="2043115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+</a:t>
              </a:r>
              <a:endParaRPr lang="ko-KR" altLang="en-US" sz="2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CE43628-C248-DB26-2406-412CA11978CA}"/>
                </a:ext>
              </a:extLst>
            </p:cNvPr>
            <p:cNvSpPr txBox="1"/>
            <p:nvPr/>
          </p:nvSpPr>
          <p:spPr>
            <a:xfrm>
              <a:off x="8232782" y="2043115"/>
              <a:ext cx="3540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/>
                <a:t>=</a:t>
              </a:r>
              <a:endParaRPr lang="ko-KR" altLang="en-US" sz="2800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0959AF1-89D4-F900-A0FB-89CFA7E90EFC}"/>
                </a:ext>
              </a:extLst>
            </p:cNvPr>
            <p:cNvSpPr/>
            <p:nvPr/>
          </p:nvSpPr>
          <p:spPr>
            <a:xfrm>
              <a:off x="8698183" y="1416692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c0</a:t>
              </a:r>
              <a:endParaRPr lang="ko-KR" altLang="en-US" sz="1600" b="1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BCEFE5E-2C67-5A83-8E0A-9B1DEE379FA0}"/>
                </a:ext>
              </a:extLst>
            </p:cNvPr>
            <p:cNvSpPr/>
            <p:nvPr/>
          </p:nvSpPr>
          <p:spPr>
            <a:xfrm>
              <a:off x="8698183" y="1926873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c1</a:t>
              </a:r>
              <a:endParaRPr lang="ko-KR" altLang="en-US" sz="1600" b="1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D03E0A4-8B41-EA41-4D6E-1E6E9B61CA9D}"/>
                </a:ext>
              </a:extLst>
            </p:cNvPr>
            <p:cNvSpPr/>
            <p:nvPr/>
          </p:nvSpPr>
          <p:spPr>
            <a:xfrm>
              <a:off x="8698183" y="2437054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c2</a:t>
              </a:r>
              <a:endParaRPr lang="ko-KR" altLang="en-US" sz="1600" b="1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100E193-FCB2-1CB3-191A-2606BCCE8A63}"/>
                </a:ext>
              </a:extLst>
            </p:cNvPr>
            <p:cNvSpPr/>
            <p:nvPr/>
          </p:nvSpPr>
          <p:spPr>
            <a:xfrm>
              <a:off x="8698183" y="2947235"/>
              <a:ext cx="497305" cy="4973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c3</a:t>
              </a:r>
              <a:endParaRPr lang="ko-KR" altLang="en-US" sz="1600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28D2693-3FD8-46FC-66A3-6F411E0E784F}"/>
              </a:ext>
            </a:extLst>
          </p:cNvPr>
          <p:cNvSpPr txBox="1"/>
          <p:nvPr/>
        </p:nvSpPr>
        <p:spPr>
          <a:xfrm>
            <a:off x="2247870" y="4225248"/>
            <a:ext cx="286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SISD</a:t>
            </a:r>
          </a:p>
          <a:p>
            <a:pPr algn="ctr"/>
            <a:r>
              <a:rPr lang="en-US" altLang="ko-KR" dirty="0"/>
              <a:t>4 data + 4 instructions 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4FCD23-13EE-534C-D089-CDD9223B8400}"/>
              </a:ext>
            </a:extLst>
          </p:cNvPr>
          <p:cNvSpPr txBox="1"/>
          <p:nvPr/>
        </p:nvSpPr>
        <p:spPr>
          <a:xfrm>
            <a:off x="6985499" y="4225248"/>
            <a:ext cx="286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SIMD</a:t>
            </a:r>
          </a:p>
          <a:p>
            <a:pPr algn="ctr"/>
            <a:r>
              <a:rPr lang="en-US" altLang="ko-KR" dirty="0"/>
              <a:t>4 data + </a:t>
            </a:r>
            <a:r>
              <a:rPr lang="en-US" altLang="ko-KR" b="1" dirty="0"/>
              <a:t>1 instruction 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773C0A-B2B4-0E50-CAB4-2EA2B11BCEA4}"/>
              </a:ext>
            </a:extLst>
          </p:cNvPr>
          <p:cNvSpPr txBox="1"/>
          <p:nvPr/>
        </p:nvSpPr>
        <p:spPr>
          <a:xfrm>
            <a:off x="677218" y="4987835"/>
            <a:ext cx="106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cf. GPU</a:t>
            </a:r>
            <a:r>
              <a:rPr lang="ko-KR" altLang="en-US" dirty="0"/>
              <a:t>는 </a:t>
            </a:r>
            <a:r>
              <a:rPr lang="ko-KR" altLang="en-US" b="1" dirty="0"/>
              <a:t>수천개의 코어</a:t>
            </a:r>
            <a:r>
              <a:rPr lang="ko-KR" altLang="en-US" dirty="0"/>
              <a:t>로 병렬 연산</a:t>
            </a:r>
            <a:r>
              <a:rPr lang="en-US" altLang="ko-KR" dirty="0"/>
              <a:t> / SIMD</a:t>
            </a:r>
            <a:r>
              <a:rPr lang="ko-KR" altLang="en-US" dirty="0"/>
              <a:t>는 하나의 </a:t>
            </a:r>
            <a:r>
              <a:rPr lang="en-US" altLang="ko-KR" b="1" dirty="0"/>
              <a:t>CPU </a:t>
            </a:r>
            <a:r>
              <a:rPr lang="ko-KR" altLang="en-US" b="1" dirty="0"/>
              <a:t>내에서</a:t>
            </a:r>
            <a:r>
              <a:rPr lang="ko-KR" altLang="en-US" dirty="0"/>
              <a:t> 다중 데이터 연산</a:t>
            </a:r>
          </a:p>
        </p:txBody>
      </p:sp>
    </p:spTree>
    <p:extLst>
      <p:ext uri="{BB962C8B-B14F-4D97-AF65-F5344CB8AC3E}">
        <p14:creationId xmlns:p14="http://schemas.microsoft.com/office/powerpoint/2010/main" val="296118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799D9-B2ED-A784-04E1-AFA469C57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15E800-C444-4CB3-64E8-99A3FFB33CC4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번외 </a:t>
            </a:r>
            <a:r>
              <a:rPr lang="en-US" altLang="ko-KR" sz="2400" b="1" dirty="0"/>
              <a:t>3. CPU-Z</a:t>
            </a:r>
            <a:r>
              <a:rPr lang="ko-KR" altLang="en-US" sz="2400" b="1" dirty="0"/>
              <a:t>를 보면 지원하는 </a:t>
            </a:r>
            <a:r>
              <a:rPr lang="en-US" altLang="ko-KR" sz="2400" b="1" dirty="0"/>
              <a:t>intrinsic </a:t>
            </a:r>
            <a:r>
              <a:rPr lang="ko-KR" altLang="en-US" sz="2400" b="1" dirty="0"/>
              <a:t>이 보인다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1F89D1-EDEE-D2C6-03DF-67A6D25D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74" y="1259341"/>
            <a:ext cx="4482192" cy="447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008B6-D008-B0D0-FCC5-E124B827FBA1}"/>
              </a:ext>
            </a:extLst>
          </p:cNvPr>
          <p:cNvSpPr txBox="1"/>
          <p:nvPr/>
        </p:nvSpPr>
        <p:spPr>
          <a:xfrm>
            <a:off x="264241" y="512125"/>
            <a:ext cx="1063436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나의 컴퓨터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8B2953-CF56-97D8-FF75-3CE5033EEB16}"/>
              </a:ext>
            </a:extLst>
          </p:cNvPr>
          <p:cNvSpPr/>
          <p:nvPr/>
        </p:nvSpPr>
        <p:spPr>
          <a:xfrm>
            <a:off x="3721100" y="3429000"/>
            <a:ext cx="4673600" cy="45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E874-F491-F29B-8041-A8D138E5D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11608-2FAC-32E3-7611-B1E7124F66FA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Helper [1/8]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C0C3D-045C-EF7F-EC4F-1C9894940ACC}"/>
              </a:ext>
            </a:extLst>
          </p:cNvPr>
          <p:cNvSpPr txBox="1"/>
          <p:nvPr/>
        </p:nvSpPr>
        <p:spPr>
          <a:xfrm>
            <a:off x="264241" y="512125"/>
            <a:ext cx="1182943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단일화된 구현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차이에서 오는 구현 다변화 방지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사용 편의성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마치 </a:t>
            </a:r>
            <a:r>
              <a:rPr lang="en-US" altLang="ko-KR" dirty="0">
                <a:sym typeface="Wingdings" panose="05000000000000000000" pitchFamily="2" charset="2"/>
              </a:rPr>
              <a:t>Eigen</a:t>
            </a:r>
            <a:r>
              <a:rPr lang="ko-KR" altLang="en-US" dirty="0">
                <a:sym typeface="Wingdings" panose="05000000000000000000" pitchFamily="2" charset="2"/>
              </a:rPr>
              <a:t>을 사용하는 것처럼 사칙연산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대입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초기화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복사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비교 등을 쉽게 가능케 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0902D5-5054-A49C-A9DB-57F54D49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1" y="2148381"/>
            <a:ext cx="4093697" cy="3395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FA163-88A0-A2A7-9555-045CA6C0E069}"/>
              </a:ext>
            </a:extLst>
          </p:cNvPr>
          <p:cNvSpPr txBox="1"/>
          <p:nvPr/>
        </p:nvSpPr>
        <p:spPr>
          <a:xfrm>
            <a:off x="677544" y="1452893"/>
            <a:ext cx="11416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https://github.com/ChanghyeonKim93/nonlinear_optimizer_for_slam/tree/master/nonlinear_optimizer/simd_helpe</a:t>
            </a:r>
            <a:r>
              <a:rPr lang="en-US" altLang="ko-KR" sz="1600" dirty="0">
                <a:hlinkClick r:id="rId3"/>
              </a:rPr>
              <a:t>r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79363-F254-2FD7-3843-1755C81C32DF}"/>
              </a:ext>
            </a:extLst>
          </p:cNvPr>
          <p:cNvSpPr txBox="1"/>
          <p:nvPr/>
        </p:nvSpPr>
        <p:spPr>
          <a:xfrm>
            <a:off x="4357938" y="2705100"/>
            <a:ext cx="564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정렬된 메모리 할당</a:t>
            </a:r>
            <a:r>
              <a:rPr lang="en-US" altLang="ko-KR" dirty="0"/>
              <a:t>/</a:t>
            </a:r>
            <a:r>
              <a:rPr lang="ko-KR" altLang="en-US" dirty="0"/>
              <a:t>해제를 위한 함수 모음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1297D-F588-4152-D2E2-0AEF7498D9CC}"/>
              </a:ext>
            </a:extLst>
          </p:cNvPr>
          <p:cNvSpPr txBox="1"/>
          <p:nvPr/>
        </p:nvSpPr>
        <p:spPr>
          <a:xfrm>
            <a:off x="4357938" y="3166389"/>
            <a:ext cx="564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모든 헤더를 포괄하는 </a:t>
            </a:r>
            <a:r>
              <a:rPr lang="en-US" altLang="ko-KR" dirty="0"/>
              <a:t>aggregate header file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E49C4-473F-CE6C-12E3-48E59E26BFA5}"/>
              </a:ext>
            </a:extLst>
          </p:cNvPr>
          <p:cNvSpPr txBox="1"/>
          <p:nvPr/>
        </p:nvSpPr>
        <p:spPr>
          <a:xfrm>
            <a:off x="4357938" y="3627678"/>
            <a:ext cx="564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행렬 </a:t>
            </a:r>
            <a:r>
              <a:rPr lang="en-US" altLang="ko-KR" dirty="0"/>
              <a:t>SIMD </a:t>
            </a:r>
            <a:r>
              <a:rPr lang="ko-KR" altLang="en-US" dirty="0"/>
              <a:t>연산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EA340-CEB5-0DBB-C4C1-CE89BDB794B6}"/>
              </a:ext>
            </a:extLst>
          </p:cNvPr>
          <p:cNvSpPr txBox="1"/>
          <p:nvPr/>
        </p:nvSpPr>
        <p:spPr>
          <a:xfrm>
            <a:off x="4357938" y="4088967"/>
            <a:ext cx="65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스칼라 </a:t>
            </a:r>
            <a:r>
              <a:rPr lang="en-US" altLang="ko-KR" dirty="0"/>
              <a:t>SIMD </a:t>
            </a:r>
            <a:r>
              <a:rPr lang="ko-KR" altLang="en-US" dirty="0"/>
              <a:t>연산 </a:t>
            </a:r>
            <a:r>
              <a:rPr lang="en-US" altLang="ko-KR" dirty="0"/>
              <a:t>class (AMD64 CPU, Intel SSE/AVX </a:t>
            </a:r>
            <a:r>
              <a:rPr lang="ko-KR" altLang="en-US" dirty="0"/>
              <a:t>대응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05BB8-0D5E-4C56-12CA-9F8B702BB72B}"/>
              </a:ext>
            </a:extLst>
          </p:cNvPr>
          <p:cNvSpPr txBox="1"/>
          <p:nvPr/>
        </p:nvSpPr>
        <p:spPr>
          <a:xfrm>
            <a:off x="4357938" y="4550256"/>
            <a:ext cx="564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스칼라 </a:t>
            </a:r>
            <a:r>
              <a:rPr lang="en-US" altLang="ko-KR" dirty="0"/>
              <a:t>SIMD </a:t>
            </a:r>
            <a:r>
              <a:rPr lang="ko-KR" altLang="en-US" dirty="0"/>
              <a:t>연산 </a:t>
            </a:r>
            <a:r>
              <a:rPr lang="en-US" altLang="ko-KR" dirty="0"/>
              <a:t>class (ARM Neon </a:t>
            </a:r>
            <a:r>
              <a:rPr lang="ko-KR" altLang="en-US" dirty="0"/>
              <a:t>대응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A1EBE-C12D-B384-FBDF-E16FB5E39954}"/>
              </a:ext>
            </a:extLst>
          </p:cNvPr>
          <p:cNvSpPr txBox="1"/>
          <p:nvPr/>
        </p:nvSpPr>
        <p:spPr>
          <a:xfrm>
            <a:off x="4357938" y="5011547"/>
            <a:ext cx="564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벡터 </a:t>
            </a:r>
            <a:r>
              <a:rPr lang="en-US" altLang="ko-KR" dirty="0"/>
              <a:t>SIMD </a:t>
            </a:r>
            <a:r>
              <a:rPr lang="ko-KR" altLang="en-US" dirty="0"/>
              <a:t>연산</a:t>
            </a:r>
            <a:r>
              <a:rPr lang="en-US" altLang="ko-KR" dirty="0"/>
              <a:t>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93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7695A-ED41-2E94-54E3-FC00D18E7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B9B245-E287-E939-2EB8-0F9E95EA960B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Helper [2/8]: Memory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alignment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EFA63-199F-E5EE-3302-3B55A81BADAC}"/>
              </a:ext>
            </a:extLst>
          </p:cNvPr>
          <p:cNvSpPr txBox="1"/>
          <p:nvPr/>
        </p:nvSpPr>
        <p:spPr>
          <a:xfrm>
            <a:off x="264241" y="512125"/>
            <a:ext cx="1182943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메모리 정렬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각 메모리 시작 주소가 </a:t>
            </a:r>
            <a:r>
              <a:rPr lang="en-US" altLang="ko-KR" dirty="0">
                <a:sym typeface="Wingdings" panose="05000000000000000000" pitchFamily="2" charset="2"/>
              </a:rPr>
              <a:t>0x00 </a:t>
            </a:r>
            <a:r>
              <a:rPr lang="ko-KR" altLang="en-US" dirty="0">
                <a:sym typeface="Wingdings" panose="05000000000000000000" pitchFamily="2" charset="2"/>
              </a:rPr>
              <a:t>을 기준으로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특정 </a:t>
            </a:r>
            <a:r>
              <a:rPr lang="en-US" altLang="ko-KR" dirty="0">
                <a:sym typeface="Wingdings" panose="05000000000000000000" pitchFamily="2" charset="2"/>
              </a:rPr>
              <a:t>byte </a:t>
            </a:r>
            <a:r>
              <a:rPr lang="ko-KR" altLang="en-US" dirty="0">
                <a:sym typeface="Wingdings" panose="05000000000000000000" pitchFamily="2" charset="2"/>
              </a:rPr>
              <a:t>단위의 배수로 되어있는 상태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7B93B-705C-DCFE-951B-2D41BDD1BCBE}"/>
              </a:ext>
            </a:extLst>
          </p:cNvPr>
          <p:cNvSpPr txBox="1"/>
          <p:nvPr/>
        </p:nvSpPr>
        <p:spPr>
          <a:xfrm>
            <a:off x="264241" y="3816744"/>
            <a:ext cx="6548191" cy="20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왜 필요하나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SIMD</a:t>
            </a:r>
            <a:r>
              <a:rPr lang="ko-KR" altLang="en-US" sz="1400" dirty="0">
                <a:sym typeface="Wingdings" panose="05000000000000000000" pitchFamily="2" charset="2"/>
              </a:rPr>
              <a:t> 연산을 위한 데이터를 메모리에서 가져올 때 효율성을 위해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simd</a:t>
            </a:r>
            <a:r>
              <a:rPr lang="en-US" altLang="ko-KR" sz="1400" b="1" dirty="0">
                <a:sym typeface="Wingdings" panose="05000000000000000000" pitchFamily="2" charset="2"/>
              </a:rPr>
              <a:t> register </a:t>
            </a:r>
            <a:r>
              <a:rPr lang="ko-KR" altLang="en-US" sz="1400" b="1" dirty="0">
                <a:sym typeface="Wingdings" panose="05000000000000000000" pitchFamily="2" charset="2"/>
              </a:rPr>
              <a:t>사이즈 </a:t>
            </a:r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en-US" altLang="ko-KR" sz="1400" dirty="0">
                <a:sym typeface="Wingdings" panose="05000000000000000000" pitchFamily="2" charset="2"/>
              </a:rPr>
              <a:t>or </a:t>
            </a:r>
            <a:r>
              <a:rPr lang="ko-KR" altLang="en-US" sz="1400" b="1" dirty="0">
                <a:sym typeface="Wingdings" panose="05000000000000000000" pitchFamily="2" charset="2"/>
              </a:rPr>
              <a:t>캐시 라인 사이즈</a:t>
            </a:r>
            <a:r>
              <a:rPr lang="en-US" altLang="ko-KR" sz="1400" b="1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 만큼 메모리 정렬을 가정하기 때문 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캐시 라인 크기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캐시 전송 기본 단위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보통 </a:t>
            </a:r>
            <a:r>
              <a:rPr lang="en-US" altLang="ko-KR" sz="1400" dirty="0">
                <a:sym typeface="Wingdings" panose="05000000000000000000" pitchFamily="2" charset="2"/>
              </a:rPr>
              <a:t>32~64 bytes)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만약</a:t>
            </a:r>
            <a:r>
              <a:rPr lang="en-US" altLang="ko-KR" sz="1400" dirty="0">
                <a:sym typeface="Wingdings" panose="05000000000000000000" pitchFamily="2" charset="2"/>
              </a:rPr>
              <a:t>, alignment</a:t>
            </a:r>
            <a:r>
              <a:rPr lang="ko-KR" altLang="en-US" sz="1400" dirty="0">
                <a:sym typeface="Wingdings" panose="05000000000000000000" pitchFamily="2" charset="2"/>
              </a:rPr>
              <a:t>가 보장되지 않으면 </a:t>
            </a:r>
            <a:r>
              <a:rPr lang="en-US" altLang="ko-KR" sz="1400" dirty="0">
                <a:sym typeface="Wingdings" panose="05000000000000000000" pitchFamily="2" charset="2"/>
              </a:rPr>
              <a:t>fetch </a:t>
            </a:r>
            <a:r>
              <a:rPr lang="ko-KR" altLang="en-US" sz="1400" dirty="0">
                <a:sym typeface="Wingdings" panose="05000000000000000000" pitchFamily="2" charset="2"/>
              </a:rPr>
              <a:t>성능이 저하되거나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심각한 경우 </a:t>
            </a:r>
            <a:r>
              <a:rPr lang="en-US" altLang="ko-KR" sz="1400" dirty="0">
                <a:sym typeface="Wingdings" panose="05000000000000000000" pitchFamily="2" charset="2"/>
              </a:rPr>
              <a:t>segmentation fault </a:t>
            </a:r>
            <a:r>
              <a:rPr lang="ko-KR" altLang="en-US" sz="1400" dirty="0">
                <a:sym typeface="Wingdings" panose="05000000000000000000" pitchFamily="2" charset="2"/>
              </a:rPr>
              <a:t>발생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0E54A5-B4D6-4902-9ABE-565EAA083FA4}"/>
              </a:ext>
            </a:extLst>
          </p:cNvPr>
          <p:cNvGrpSpPr/>
          <p:nvPr/>
        </p:nvGrpSpPr>
        <p:grpSpPr>
          <a:xfrm>
            <a:off x="1142781" y="1362670"/>
            <a:ext cx="9489360" cy="1678585"/>
            <a:chOff x="264240" y="1362670"/>
            <a:chExt cx="10817422" cy="2066330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893E4E1-6A0A-7ACE-EDC9-1BF9BE4E4DE6}"/>
                </a:ext>
              </a:extLst>
            </p:cNvPr>
            <p:cNvGrpSpPr/>
            <p:nvPr/>
          </p:nvGrpSpPr>
          <p:grpSpPr>
            <a:xfrm>
              <a:off x="2373086" y="1686014"/>
              <a:ext cx="8708576" cy="544286"/>
              <a:chOff x="990600" y="1937657"/>
              <a:chExt cx="5142736" cy="321421"/>
            </a:xfrm>
            <a:noFill/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BF4BCB2-4C09-20DC-6A80-F4CEF098ED65}"/>
                  </a:ext>
                </a:extLst>
              </p:cNvPr>
              <p:cNvSpPr/>
              <p:nvPr/>
            </p:nvSpPr>
            <p:spPr>
              <a:xfrm>
                <a:off x="990600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9F6428-6301-BC49-5513-BFE49AB14067}"/>
                  </a:ext>
                </a:extLst>
              </p:cNvPr>
              <p:cNvSpPr/>
              <p:nvPr/>
            </p:nvSpPr>
            <p:spPr>
              <a:xfrm>
                <a:off x="1312021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07C402E-2FBD-E2DA-44BA-D7CD507A3C5A}"/>
                  </a:ext>
                </a:extLst>
              </p:cNvPr>
              <p:cNvSpPr/>
              <p:nvPr/>
            </p:nvSpPr>
            <p:spPr>
              <a:xfrm>
                <a:off x="1633442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F3207F2-4668-A0F0-F433-A0B0F84E023E}"/>
                  </a:ext>
                </a:extLst>
              </p:cNvPr>
              <p:cNvSpPr/>
              <p:nvPr/>
            </p:nvSpPr>
            <p:spPr>
              <a:xfrm>
                <a:off x="1954863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381141A-6AFD-74AB-B94A-4B280199C894}"/>
                  </a:ext>
                </a:extLst>
              </p:cNvPr>
              <p:cNvSpPr/>
              <p:nvPr/>
            </p:nvSpPr>
            <p:spPr>
              <a:xfrm>
                <a:off x="2276284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B64AC9D-D89D-A298-DDBC-3C8A20B9214A}"/>
                  </a:ext>
                </a:extLst>
              </p:cNvPr>
              <p:cNvSpPr/>
              <p:nvPr/>
            </p:nvSpPr>
            <p:spPr>
              <a:xfrm>
                <a:off x="2597705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2C2B14E-C17D-AC09-C911-8B8297D6B61F}"/>
                  </a:ext>
                </a:extLst>
              </p:cNvPr>
              <p:cNvSpPr/>
              <p:nvPr/>
            </p:nvSpPr>
            <p:spPr>
              <a:xfrm>
                <a:off x="2919126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3A7835C-F8F2-0192-E7E1-EBB34AFD81B8}"/>
                  </a:ext>
                </a:extLst>
              </p:cNvPr>
              <p:cNvSpPr/>
              <p:nvPr/>
            </p:nvSpPr>
            <p:spPr>
              <a:xfrm>
                <a:off x="3240547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BCD0DBF-1A03-8386-CDB1-B7EB9AA7DC60}"/>
                  </a:ext>
                </a:extLst>
              </p:cNvPr>
              <p:cNvSpPr/>
              <p:nvPr/>
            </p:nvSpPr>
            <p:spPr>
              <a:xfrm>
                <a:off x="3561968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F491247-4F4A-0CF8-6DB9-22C955AA7AFF}"/>
                  </a:ext>
                </a:extLst>
              </p:cNvPr>
              <p:cNvSpPr/>
              <p:nvPr/>
            </p:nvSpPr>
            <p:spPr>
              <a:xfrm>
                <a:off x="3883389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AB0DD9C-4494-EA19-8535-42BD21B7B230}"/>
                  </a:ext>
                </a:extLst>
              </p:cNvPr>
              <p:cNvSpPr/>
              <p:nvPr/>
            </p:nvSpPr>
            <p:spPr>
              <a:xfrm>
                <a:off x="4204810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94FEFB3-A96F-A4C3-BF0C-256BDE1C168F}"/>
                  </a:ext>
                </a:extLst>
              </p:cNvPr>
              <p:cNvSpPr/>
              <p:nvPr/>
            </p:nvSpPr>
            <p:spPr>
              <a:xfrm>
                <a:off x="4526231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BBEFA12-C3ED-D3E5-6583-C474E2920DB6}"/>
                  </a:ext>
                </a:extLst>
              </p:cNvPr>
              <p:cNvSpPr/>
              <p:nvPr/>
            </p:nvSpPr>
            <p:spPr>
              <a:xfrm>
                <a:off x="4847652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79291D-F599-DF26-6E2F-5B70A18FE0FC}"/>
                  </a:ext>
                </a:extLst>
              </p:cNvPr>
              <p:cNvSpPr/>
              <p:nvPr/>
            </p:nvSpPr>
            <p:spPr>
              <a:xfrm>
                <a:off x="5169073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37C728D-AB78-434C-D28D-E53D7B82BF27}"/>
                  </a:ext>
                </a:extLst>
              </p:cNvPr>
              <p:cNvSpPr/>
              <p:nvPr/>
            </p:nvSpPr>
            <p:spPr>
              <a:xfrm>
                <a:off x="5490494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3C6E2DC-A12B-EB42-12F9-5A71226EB66D}"/>
                  </a:ext>
                </a:extLst>
              </p:cNvPr>
              <p:cNvSpPr/>
              <p:nvPr/>
            </p:nvSpPr>
            <p:spPr>
              <a:xfrm>
                <a:off x="5811915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BCE42C9-C3AD-3C4B-6B91-E963B20C3934}"/>
                </a:ext>
              </a:extLst>
            </p:cNvPr>
            <p:cNvGrpSpPr/>
            <p:nvPr/>
          </p:nvGrpSpPr>
          <p:grpSpPr>
            <a:xfrm>
              <a:off x="2373086" y="2884714"/>
              <a:ext cx="8708576" cy="544286"/>
              <a:chOff x="990600" y="1937657"/>
              <a:chExt cx="5142736" cy="321421"/>
            </a:xfrm>
            <a:noFill/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B36702D-C083-8F42-6999-8A1F9003E288}"/>
                  </a:ext>
                </a:extLst>
              </p:cNvPr>
              <p:cNvSpPr/>
              <p:nvPr/>
            </p:nvSpPr>
            <p:spPr>
              <a:xfrm>
                <a:off x="990600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E5CE50E-2AD4-DDC0-3FE8-4A339C8417F3}"/>
                  </a:ext>
                </a:extLst>
              </p:cNvPr>
              <p:cNvSpPr/>
              <p:nvPr/>
            </p:nvSpPr>
            <p:spPr>
              <a:xfrm>
                <a:off x="1312021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9DBCEE6-83B1-7079-E311-037AB10D7B62}"/>
                  </a:ext>
                </a:extLst>
              </p:cNvPr>
              <p:cNvSpPr/>
              <p:nvPr/>
            </p:nvSpPr>
            <p:spPr>
              <a:xfrm>
                <a:off x="1633442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232DBCB-1B82-E67C-B5A8-B647835DC164}"/>
                  </a:ext>
                </a:extLst>
              </p:cNvPr>
              <p:cNvSpPr/>
              <p:nvPr/>
            </p:nvSpPr>
            <p:spPr>
              <a:xfrm>
                <a:off x="1954863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B917DFB-B023-0EBD-DF81-DE3967576FE7}"/>
                  </a:ext>
                </a:extLst>
              </p:cNvPr>
              <p:cNvSpPr/>
              <p:nvPr/>
            </p:nvSpPr>
            <p:spPr>
              <a:xfrm>
                <a:off x="2276284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60CA6AA-239D-3202-1579-5B5B95A6A189}"/>
                  </a:ext>
                </a:extLst>
              </p:cNvPr>
              <p:cNvSpPr/>
              <p:nvPr/>
            </p:nvSpPr>
            <p:spPr>
              <a:xfrm>
                <a:off x="2597705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2AE3344-8553-F8F5-10A9-F1B18E5C2665}"/>
                  </a:ext>
                </a:extLst>
              </p:cNvPr>
              <p:cNvSpPr/>
              <p:nvPr/>
            </p:nvSpPr>
            <p:spPr>
              <a:xfrm>
                <a:off x="2919126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1D7D1BB-9566-590E-8C84-5A4A23975B87}"/>
                  </a:ext>
                </a:extLst>
              </p:cNvPr>
              <p:cNvSpPr/>
              <p:nvPr/>
            </p:nvSpPr>
            <p:spPr>
              <a:xfrm>
                <a:off x="3240547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C34001E-CDCC-D06A-C7A0-904E3F054D39}"/>
                  </a:ext>
                </a:extLst>
              </p:cNvPr>
              <p:cNvSpPr/>
              <p:nvPr/>
            </p:nvSpPr>
            <p:spPr>
              <a:xfrm>
                <a:off x="3561968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1CC3EC3-0EAE-C627-9182-074933592360}"/>
                  </a:ext>
                </a:extLst>
              </p:cNvPr>
              <p:cNvSpPr/>
              <p:nvPr/>
            </p:nvSpPr>
            <p:spPr>
              <a:xfrm>
                <a:off x="3883389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97A9F54-3A37-9A1A-47EE-454488EAE80C}"/>
                  </a:ext>
                </a:extLst>
              </p:cNvPr>
              <p:cNvSpPr/>
              <p:nvPr/>
            </p:nvSpPr>
            <p:spPr>
              <a:xfrm>
                <a:off x="4204810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EE859F1-433C-4DC7-46BB-AF798BE1AA41}"/>
                  </a:ext>
                </a:extLst>
              </p:cNvPr>
              <p:cNvSpPr/>
              <p:nvPr/>
            </p:nvSpPr>
            <p:spPr>
              <a:xfrm>
                <a:off x="4526231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F541552-010E-1A56-4A5C-121902445197}"/>
                  </a:ext>
                </a:extLst>
              </p:cNvPr>
              <p:cNvSpPr/>
              <p:nvPr/>
            </p:nvSpPr>
            <p:spPr>
              <a:xfrm>
                <a:off x="4847652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9BCDF1-DB01-D336-D684-A1C4E72B0026}"/>
                  </a:ext>
                </a:extLst>
              </p:cNvPr>
              <p:cNvSpPr/>
              <p:nvPr/>
            </p:nvSpPr>
            <p:spPr>
              <a:xfrm>
                <a:off x="5169073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FCC5064-4740-77D4-CB86-6B75211D1E05}"/>
                  </a:ext>
                </a:extLst>
              </p:cNvPr>
              <p:cNvSpPr/>
              <p:nvPr/>
            </p:nvSpPr>
            <p:spPr>
              <a:xfrm>
                <a:off x="5490494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637F994-E58D-9889-6540-0A2488CE8954}"/>
                  </a:ext>
                </a:extLst>
              </p:cNvPr>
              <p:cNvSpPr/>
              <p:nvPr/>
            </p:nvSpPr>
            <p:spPr>
              <a:xfrm>
                <a:off x="5811915" y="1937657"/>
                <a:ext cx="321421" cy="3214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F9736F-96F7-8FE3-D3AC-9465D02C3C5D}"/>
                </a:ext>
              </a:extLst>
            </p:cNvPr>
            <p:cNvSpPr txBox="1"/>
            <p:nvPr/>
          </p:nvSpPr>
          <p:spPr>
            <a:xfrm>
              <a:off x="264240" y="1762214"/>
              <a:ext cx="1564559" cy="38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정렬 </a:t>
              </a:r>
              <a:r>
                <a:rPr lang="en-US" altLang="ko-KR" sz="1600" dirty="0"/>
                <a:t>X</a:t>
              </a:r>
              <a:endParaRPr lang="ko-KR" altLang="en-US" sz="1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2185C4F-79E1-2C02-8281-A74A529792FE}"/>
                </a:ext>
              </a:extLst>
            </p:cNvPr>
            <p:cNvSpPr txBox="1"/>
            <p:nvPr/>
          </p:nvSpPr>
          <p:spPr>
            <a:xfrm>
              <a:off x="264240" y="2884714"/>
              <a:ext cx="1564559" cy="38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정렬 </a:t>
              </a:r>
              <a:r>
                <a:rPr lang="en-US" altLang="ko-KR" sz="1600" dirty="0"/>
                <a:t>O</a:t>
              </a:r>
              <a:endParaRPr lang="ko-KR" altLang="en-US" sz="16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42E4689-50AE-1440-0D36-4B4B839E548D}"/>
                </a:ext>
              </a:extLst>
            </p:cNvPr>
            <p:cNvSpPr txBox="1"/>
            <p:nvPr/>
          </p:nvSpPr>
          <p:spPr>
            <a:xfrm>
              <a:off x="2258786" y="1362670"/>
              <a:ext cx="772886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0x00</a:t>
              </a:r>
              <a:endParaRPr lang="ko-KR" altLang="en-US" sz="16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627E035-4ACB-4242-7F4E-A31CEF5E139F}"/>
                </a:ext>
              </a:extLst>
            </p:cNvPr>
            <p:cNvSpPr txBox="1"/>
            <p:nvPr/>
          </p:nvSpPr>
          <p:spPr>
            <a:xfrm>
              <a:off x="2841170" y="1762214"/>
              <a:ext cx="674911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1.0f</a:t>
              </a:r>
              <a:endParaRPr lang="ko-KR" altLang="en-US" sz="16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4B43552-7D0F-4853-AAB9-10DD8E436353}"/>
                </a:ext>
              </a:extLst>
            </p:cNvPr>
            <p:cNvSpPr txBox="1"/>
            <p:nvPr/>
          </p:nvSpPr>
          <p:spPr>
            <a:xfrm>
              <a:off x="3385456" y="1762214"/>
              <a:ext cx="674911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2.0f</a:t>
              </a:r>
              <a:endParaRPr lang="ko-KR" altLang="en-US" sz="16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3DAB3C-648C-4319-03A2-35FDF41F106B}"/>
                </a:ext>
              </a:extLst>
            </p:cNvPr>
            <p:cNvSpPr txBox="1"/>
            <p:nvPr/>
          </p:nvSpPr>
          <p:spPr>
            <a:xfrm>
              <a:off x="3967843" y="1762214"/>
              <a:ext cx="674911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3.0f</a:t>
              </a:r>
              <a:endParaRPr lang="ko-KR" altLang="en-US" sz="16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C74AC3-9444-1F4B-5C74-87940781978A}"/>
                </a:ext>
              </a:extLst>
            </p:cNvPr>
            <p:cNvSpPr txBox="1"/>
            <p:nvPr/>
          </p:nvSpPr>
          <p:spPr>
            <a:xfrm>
              <a:off x="4457706" y="1762214"/>
              <a:ext cx="674911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4.0f</a:t>
              </a:r>
              <a:endParaRPr lang="ko-KR" altLang="en-US" sz="16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50A3AD-97BB-805B-5FF8-8948B00ACC34}"/>
                </a:ext>
              </a:extLst>
            </p:cNvPr>
            <p:cNvSpPr txBox="1"/>
            <p:nvPr/>
          </p:nvSpPr>
          <p:spPr>
            <a:xfrm>
              <a:off x="2334985" y="2971124"/>
              <a:ext cx="674911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1.0f</a:t>
              </a:r>
              <a:endParaRPr lang="ko-KR" altLang="en-US" sz="16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4D46E24-38F3-4583-9CEF-98657A5921C2}"/>
                </a:ext>
              </a:extLst>
            </p:cNvPr>
            <p:cNvSpPr txBox="1"/>
            <p:nvPr/>
          </p:nvSpPr>
          <p:spPr>
            <a:xfrm>
              <a:off x="2879271" y="2971124"/>
              <a:ext cx="674911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2.0f</a:t>
              </a:r>
              <a:endParaRPr lang="ko-KR" altLang="en-US" sz="16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B8CE55-0B8F-C469-CC58-160B076E2B60}"/>
                </a:ext>
              </a:extLst>
            </p:cNvPr>
            <p:cNvSpPr txBox="1"/>
            <p:nvPr/>
          </p:nvSpPr>
          <p:spPr>
            <a:xfrm>
              <a:off x="3461658" y="2971124"/>
              <a:ext cx="674911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3.0f</a:t>
              </a:r>
              <a:endParaRPr lang="ko-KR" altLang="en-US" sz="16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E9B3BE1-03A0-A8E8-DC11-033C3D6853EE}"/>
                </a:ext>
              </a:extLst>
            </p:cNvPr>
            <p:cNvSpPr txBox="1"/>
            <p:nvPr/>
          </p:nvSpPr>
          <p:spPr>
            <a:xfrm>
              <a:off x="3951521" y="2971124"/>
              <a:ext cx="674911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4.0f</a:t>
              </a:r>
              <a:endParaRPr lang="ko-KR" altLang="en-US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15ECB2D-FF8B-0126-3506-BBEC923D696D}"/>
                </a:ext>
              </a:extLst>
            </p:cNvPr>
            <p:cNvSpPr txBox="1"/>
            <p:nvPr/>
          </p:nvSpPr>
          <p:spPr>
            <a:xfrm>
              <a:off x="2258786" y="2525983"/>
              <a:ext cx="772886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0x00</a:t>
              </a:r>
              <a:endParaRPr lang="ko-KR" altLang="en-US" sz="16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035104-EB60-9C9C-8D90-D6F505CB130D}"/>
                </a:ext>
              </a:extLst>
            </p:cNvPr>
            <p:cNvSpPr txBox="1"/>
            <p:nvPr/>
          </p:nvSpPr>
          <p:spPr>
            <a:xfrm>
              <a:off x="4450941" y="1362670"/>
              <a:ext cx="772886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0x10</a:t>
              </a:r>
              <a:endParaRPr lang="ko-KR" altLang="en-US" sz="16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FCA6C9B-DD88-E5D4-3526-C2F3A0DFBF83}"/>
                </a:ext>
              </a:extLst>
            </p:cNvPr>
            <p:cNvSpPr txBox="1"/>
            <p:nvPr/>
          </p:nvSpPr>
          <p:spPr>
            <a:xfrm>
              <a:off x="6598063" y="1362670"/>
              <a:ext cx="772886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0x20</a:t>
              </a:r>
              <a:endParaRPr lang="ko-KR" altLang="en-US" sz="16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A542F72-674C-EB61-876D-33E691CCD726}"/>
                </a:ext>
              </a:extLst>
            </p:cNvPr>
            <p:cNvSpPr txBox="1"/>
            <p:nvPr/>
          </p:nvSpPr>
          <p:spPr>
            <a:xfrm>
              <a:off x="8750802" y="1362670"/>
              <a:ext cx="772886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0x30</a:t>
              </a:r>
              <a:endParaRPr lang="ko-KR" altLang="en-US" sz="16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AA5A7A5-74CC-37EB-B663-12F910E8BFB6}"/>
                </a:ext>
              </a:extLst>
            </p:cNvPr>
            <p:cNvSpPr txBox="1"/>
            <p:nvPr/>
          </p:nvSpPr>
          <p:spPr>
            <a:xfrm>
              <a:off x="4450941" y="2504318"/>
              <a:ext cx="772886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0x10</a:t>
              </a:r>
              <a:endParaRPr lang="ko-KR" altLang="en-US" sz="16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B06566-DEDE-021D-0F25-207A2FDD9FAE}"/>
                </a:ext>
              </a:extLst>
            </p:cNvPr>
            <p:cNvSpPr txBox="1"/>
            <p:nvPr/>
          </p:nvSpPr>
          <p:spPr>
            <a:xfrm>
              <a:off x="6598063" y="2504318"/>
              <a:ext cx="772886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0x20</a:t>
              </a:r>
              <a:endParaRPr lang="ko-KR" altLang="en-US" sz="16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BB747A5-8853-1B71-F674-7E88AA9F65EC}"/>
                </a:ext>
              </a:extLst>
            </p:cNvPr>
            <p:cNvSpPr txBox="1"/>
            <p:nvPr/>
          </p:nvSpPr>
          <p:spPr>
            <a:xfrm>
              <a:off x="8750802" y="2504318"/>
              <a:ext cx="772886" cy="38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ym typeface="Wingdings" panose="05000000000000000000" pitchFamily="2" charset="2"/>
                </a:rPr>
                <a:t>0x30</a:t>
              </a:r>
              <a:endParaRPr lang="ko-KR" altLang="en-US" sz="1600" dirty="0"/>
            </a:p>
          </p:txBody>
        </p:sp>
      </p:grpSp>
      <p:pic>
        <p:nvPicPr>
          <p:cNvPr id="117" name="그림 116">
            <a:extLst>
              <a:ext uri="{FF2B5EF4-FFF2-40B4-BE49-F238E27FC236}">
                <a16:creationId xmlns:a16="http://schemas.microsoft.com/office/drawing/2014/main" id="{6DE86566-020A-F23F-A409-19B81C09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01" y="691633"/>
            <a:ext cx="5258340" cy="54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91B04-5066-CDE6-886C-EAAF950E5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A538F-A99E-172C-CB5E-20F8DD9A0C19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Helper [3/8]: Scalar</a:t>
            </a:r>
            <a:r>
              <a:rPr lang="ko-KR" altLang="en-US" sz="2400" b="1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C9D5-94A1-B6B0-4827-CC0768BF1336}"/>
              </a:ext>
            </a:extLst>
          </p:cNvPr>
          <p:cNvSpPr txBox="1"/>
          <p:nvPr/>
        </p:nvSpPr>
        <p:spPr>
          <a:xfrm>
            <a:off x="264241" y="512125"/>
            <a:ext cx="118294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기본이 되는 </a:t>
            </a:r>
            <a:r>
              <a:rPr lang="en-US" altLang="ko-KR" dirty="0">
                <a:sym typeface="Wingdings" panose="05000000000000000000" pitchFamily="2" charset="2"/>
              </a:rPr>
              <a:t>wrapper class, AMD64 / ARM </a:t>
            </a:r>
            <a:r>
              <a:rPr lang="ko-KR" altLang="en-US" dirty="0">
                <a:sym typeface="Wingdings" panose="05000000000000000000" pitchFamily="2" charset="2"/>
              </a:rPr>
              <a:t>별도 구현하고</a:t>
            </a:r>
            <a:r>
              <a:rPr lang="en-US" altLang="ko-KR" dirty="0">
                <a:sym typeface="Wingdings" panose="05000000000000000000" pitchFamily="2" charset="2"/>
              </a:rPr>
              <a:t> CPU Arch.</a:t>
            </a:r>
            <a:r>
              <a:rPr lang="ko-KR" altLang="en-US" dirty="0">
                <a:sym typeface="Wingdings" panose="05000000000000000000" pitchFamily="2" charset="2"/>
              </a:rPr>
              <a:t>에 따른 매크로를 통해 활성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비활성화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2E94E-8884-D271-247E-1DA5070C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61" y="1162658"/>
            <a:ext cx="3885157" cy="4532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5C1449-BCFA-C344-EB1B-86903DFD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20" y="1128609"/>
            <a:ext cx="3811703" cy="5729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739C86-34A6-ED93-1B4B-01A316C468CF}"/>
              </a:ext>
            </a:extLst>
          </p:cNvPr>
          <p:cNvSpPr txBox="1"/>
          <p:nvPr/>
        </p:nvSpPr>
        <p:spPr>
          <a:xfrm>
            <a:off x="3568700" y="1027608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AMD64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25066-C786-215B-BA03-6A48F394AD73}"/>
              </a:ext>
            </a:extLst>
          </p:cNvPr>
          <p:cNvSpPr txBox="1"/>
          <p:nvPr/>
        </p:nvSpPr>
        <p:spPr>
          <a:xfrm>
            <a:off x="9724823" y="1027608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ARM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346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A0801-AE23-CBD1-95DE-6073E0DA4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5FCDC-4139-9D32-B6B6-E34387D892E3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Helper [4/8]: Vector</a:t>
            </a:r>
            <a:r>
              <a:rPr lang="ko-KR" altLang="en-US" sz="2400" b="1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918AD-35EF-E759-61BF-0AE96E5F3A8C}"/>
              </a:ext>
            </a:extLst>
          </p:cNvPr>
          <p:cNvSpPr txBox="1"/>
          <p:nvPr/>
        </p:nvSpPr>
        <p:spPr>
          <a:xfrm>
            <a:off x="264241" y="512125"/>
            <a:ext cx="1182943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Scalar class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private member</a:t>
            </a:r>
            <a:r>
              <a:rPr lang="ko-KR" altLang="en-US" dirty="0">
                <a:sym typeface="Wingdings" panose="05000000000000000000" pitchFamily="2" charset="2"/>
              </a:rPr>
              <a:t>로 가지고 있는 </a:t>
            </a:r>
            <a:r>
              <a:rPr lang="en-US" altLang="ko-KR" dirty="0">
                <a:sym typeface="Wingdings" panose="05000000000000000000" pitchFamily="2" charset="2"/>
              </a:rPr>
              <a:t>template class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Vector-Vector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Vector-scalar</a:t>
            </a:r>
            <a:r>
              <a:rPr lang="ko-KR" altLang="en-US" dirty="0">
                <a:sym typeface="Wingdings" panose="05000000000000000000" pitchFamily="2" charset="2"/>
              </a:rPr>
              <a:t> 연산 오버로딩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9BBA96-70C4-A709-AB85-86DA00B467DC}"/>
              </a:ext>
            </a:extLst>
          </p:cNvPr>
          <p:cNvGrpSpPr/>
          <p:nvPr/>
        </p:nvGrpSpPr>
        <p:grpSpPr>
          <a:xfrm>
            <a:off x="2501899" y="1568814"/>
            <a:ext cx="7049827" cy="5238725"/>
            <a:chOff x="1944687" y="1154750"/>
            <a:chExt cx="7607040" cy="56527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57A8E55-C397-3082-5225-6B233C1F7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687" y="1154750"/>
              <a:ext cx="3787369" cy="440110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47DE265-66A3-493C-A2D6-9021BFE5E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2056" y="1154750"/>
              <a:ext cx="3819671" cy="56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02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1616-D07B-5FDF-055C-9462A2B3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58C3E-1F24-6F0D-2FF8-354825A75C9A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Helper [5/8]: Matrix</a:t>
            </a:r>
            <a:r>
              <a:rPr lang="ko-KR" altLang="en-US" sz="2400" b="1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1ECC0-5AA2-6717-089C-B5457F244A32}"/>
              </a:ext>
            </a:extLst>
          </p:cNvPr>
          <p:cNvSpPr txBox="1"/>
          <p:nvPr/>
        </p:nvSpPr>
        <p:spPr>
          <a:xfrm>
            <a:off x="264241" y="512125"/>
            <a:ext cx="1182943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Scalar class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private member</a:t>
            </a:r>
            <a:r>
              <a:rPr lang="ko-KR" altLang="en-US" dirty="0">
                <a:sym typeface="Wingdings" panose="05000000000000000000" pitchFamily="2" charset="2"/>
              </a:rPr>
              <a:t>로 가지고 있는 </a:t>
            </a:r>
            <a:r>
              <a:rPr lang="en-US" altLang="ko-KR" dirty="0">
                <a:sym typeface="Wingdings" panose="05000000000000000000" pitchFamily="2" charset="2"/>
              </a:rPr>
              <a:t>template class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Matrix-matrix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r>
              <a:rPr lang="en-US" altLang="ko-KR" dirty="0">
                <a:sym typeface="Wingdings" panose="05000000000000000000" pitchFamily="2" charset="2"/>
              </a:rPr>
              <a:t>, Matrix-vector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r>
              <a:rPr lang="en-US" altLang="ko-KR" dirty="0">
                <a:sym typeface="Wingdings" panose="05000000000000000000" pitchFamily="2" charset="2"/>
              </a:rPr>
              <a:t>, Matrix-scalar </a:t>
            </a:r>
            <a:r>
              <a:rPr lang="ko-KR" altLang="en-US" dirty="0">
                <a:sym typeface="Wingdings" panose="05000000000000000000" pitchFamily="2" charset="2"/>
              </a:rPr>
              <a:t>연산 오버로딩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3AFA00-D54A-5504-9AB1-3231A8D35803}"/>
              </a:ext>
            </a:extLst>
          </p:cNvPr>
          <p:cNvGrpSpPr/>
          <p:nvPr/>
        </p:nvGrpSpPr>
        <p:grpSpPr>
          <a:xfrm>
            <a:off x="2647327" y="1381915"/>
            <a:ext cx="6897346" cy="5476085"/>
            <a:chOff x="2503959" y="973790"/>
            <a:chExt cx="8637923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9BDBD5E-E634-C44E-BADF-3E697D1C6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959" y="973790"/>
              <a:ext cx="4263081" cy="685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0304625-CE14-3054-CE89-37D79556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1634" y="973790"/>
              <a:ext cx="427024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82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578A2-CF27-0C65-002C-834F41E4A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455553-0BC0-92D9-A27C-9AE87A2B2446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Helper [6/8]: Matrix</a:t>
            </a:r>
            <a:r>
              <a:rPr lang="ko-KR" altLang="en-US" sz="2400" b="1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ADDFB-5048-7C83-D357-0A6E649AD78F}"/>
              </a:ext>
            </a:extLst>
          </p:cNvPr>
          <p:cNvSpPr txBox="1"/>
          <p:nvPr/>
        </p:nvSpPr>
        <p:spPr>
          <a:xfrm>
            <a:off x="264241" y="512125"/>
            <a:ext cx="1182943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Scalar class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private member</a:t>
            </a:r>
            <a:r>
              <a:rPr lang="ko-KR" altLang="en-US" dirty="0">
                <a:sym typeface="Wingdings" panose="05000000000000000000" pitchFamily="2" charset="2"/>
              </a:rPr>
              <a:t>로 가지고 있는 </a:t>
            </a:r>
            <a:r>
              <a:rPr lang="en-US" altLang="ko-KR" dirty="0">
                <a:sym typeface="Wingdings" panose="05000000000000000000" pitchFamily="2" charset="2"/>
              </a:rPr>
              <a:t>template class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Matrix-matrix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r>
              <a:rPr lang="en-US" altLang="ko-KR" dirty="0">
                <a:sym typeface="Wingdings" panose="05000000000000000000" pitchFamily="2" charset="2"/>
              </a:rPr>
              <a:t>, Matrix-vector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r>
              <a:rPr lang="en-US" altLang="ko-KR" dirty="0">
                <a:sym typeface="Wingdings" panose="05000000000000000000" pitchFamily="2" charset="2"/>
              </a:rPr>
              <a:t>, Matrix-scalar </a:t>
            </a:r>
            <a:r>
              <a:rPr lang="ko-KR" altLang="en-US" dirty="0">
                <a:sym typeface="Wingdings" panose="05000000000000000000" pitchFamily="2" charset="2"/>
              </a:rPr>
              <a:t>연산 오버로딩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26DCD-4BF5-F1B0-B97B-6B93D07D4AA0}"/>
              </a:ext>
            </a:extLst>
          </p:cNvPr>
          <p:cNvGrpSpPr/>
          <p:nvPr/>
        </p:nvGrpSpPr>
        <p:grpSpPr>
          <a:xfrm>
            <a:off x="2647327" y="1381915"/>
            <a:ext cx="6897346" cy="5476085"/>
            <a:chOff x="2503959" y="973790"/>
            <a:chExt cx="8637923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694DA8-7824-2C70-D1A9-3BFE4F25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959" y="973790"/>
              <a:ext cx="4263081" cy="685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6E23EE3-4431-89B6-EE6E-FAF1F402B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1634" y="973790"/>
              <a:ext cx="427024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12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F3FEA-A80D-6947-09D8-73E1551D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8A42F-5B4A-0CEE-EF6E-C8EC7DCE1610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Helper [7/8]: Intrinsic </a:t>
            </a:r>
            <a:r>
              <a:rPr lang="ko-KR" altLang="en-US" sz="2400" b="1" dirty="0"/>
              <a:t>대비 코드 간결성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D59BDD-EADD-6C28-3B9B-912C4942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85298"/>
              </p:ext>
            </p:extLst>
          </p:nvPr>
        </p:nvGraphicFramePr>
        <p:xfrm>
          <a:off x="181019" y="1549353"/>
          <a:ext cx="1182996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415">
                  <a:extLst>
                    <a:ext uri="{9D8B030D-6E8A-4147-A177-3AD203B41FA5}">
                      <a16:colId xmlns:a16="http://schemas.microsoft.com/office/drawing/2014/main" val="3409595962"/>
                    </a:ext>
                  </a:extLst>
                </a:gridCol>
                <a:gridCol w="4587766">
                  <a:extLst>
                    <a:ext uri="{9D8B030D-6E8A-4147-A177-3AD203B41FA5}">
                      <a16:colId xmlns:a16="http://schemas.microsoft.com/office/drawing/2014/main" val="409989753"/>
                    </a:ext>
                  </a:extLst>
                </a:gridCol>
                <a:gridCol w="4695780">
                  <a:extLst>
                    <a:ext uri="{9D8B030D-6E8A-4147-A177-3AD203B41FA5}">
                      <a16:colId xmlns:a16="http://schemas.microsoft.com/office/drawing/2014/main" val="1613446059"/>
                    </a:ext>
                  </a:extLst>
                </a:gridCol>
              </a:tblGrid>
              <a:tr h="56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SSE Intrinsics</a:t>
                      </a:r>
                    </a:p>
                    <a:p>
                      <a:pPr algn="ctr" latinLnBrk="1"/>
                      <a:r>
                        <a:rPr lang="en-US" altLang="ko-KR" dirty="0"/>
                        <a:t>(#include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immintrinsic.h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SIMD Helper</a:t>
                      </a:r>
                    </a:p>
                    <a:p>
                      <a:pPr algn="ctr" latinLnBrk="1"/>
                      <a:r>
                        <a:rPr lang="en-US" altLang="ko-KR" dirty="0"/>
                        <a:t>(using namespace </a:t>
                      </a:r>
                      <a:r>
                        <a:rPr lang="en-US" altLang="ko-KR" dirty="0" err="1"/>
                        <a:t>simd_helper</a:t>
                      </a:r>
                      <a:r>
                        <a:rPr lang="en-US" altLang="ko-KR" dirty="0"/>
                        <a:t>;)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23420"/>
                  </a:ext>
                </a:extLst>
              </a:tr>
              <a:tr h="862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=0;i&lt;4;++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]+b[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mm_add_ps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mm_store_ps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 +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cccc.StoreData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36982"/>
                  </a:ext>
                </a:extLst>
              </a:tr>
              <a:tr h="862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=0;i&lt;4;++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]*b[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]+b[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mm_add_ps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mm_mul_ps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mm_store_ps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cccc.StoreData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26837"/>
                  </a:ext>
                </a:extLst>
              </a:tr>
              <a:tr h="1446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=0;i&lt;4;++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]*b[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*= 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]*b[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]+a[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-c[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mm_mul_ps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mm_mul_ps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mm_add_ps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mm_mul_ps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mm_sub_ps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(_mm_set1_ps(0.0),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mm_store_ps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*=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bbbb+aaaa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cccc.StoreData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919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AA42E2-9971-A170-D19A-83A7C3ACBB6D}"/>
              </a:ext>
            </a:extLst>
          </p:cNvPr>
          <p:cNvSpPr txBox="1"/>
          <p:nvPr/>
        </p:nvSpPr>
        <p:spPr>
          <a:xfrm>
            <a:off x="185057" y="11153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latin typeface="Consolas" panose="020B0609020204030204" pitchFamily="49" charset="0"/>
              </a:rPr>
              <a:t>float a[4]; float b[4]; float c[4];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7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04CB9-2172-18CA-4EAB-425AFDF5C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82684-0510-17B4-2ABF-80B948637E4F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 Helper [8/8]: Intrinsic </a:t>
            </a:r>
            <a:r>
              <a:rPr lang="ko-KR" altLang="en-US" sz="2400" b="1" dirty="0"/>
              <a:t>대비 코드 간결성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AD9BDD-4A79-E5CF-0D76-1C23875D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28561"/>
              </p:ext>
            </p:extLst>
          </p:nvPr>
        </p:nvGraphicFramePr>
        <p:xfrm>
          <a:off x="181019" y="1407837"/>
          <a:ext cx="11829961" cy="304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415">
                  <a:extLst>
                    <a:ext uri="{9D8B030D-6E8A-4147-A177-3AD203B41FA5}">
                      <a16:colId xmlns:a16="http://schemas.microsoft.com/office/drawing/2014/main" val="3409595962"/>
                    </a:ext>
                  </a:extLst>
                </a:gridCol>
                <a:gridCol w="4587766">
                  <a:extLst>
                    <a:ext uri="{9D8B030D-6E8A-4147-A177-3AD203B41FA5}">
                      <a16:colId xmlns:a16="http://schemas.microsoft.com/office/drawing/2014/main" val="409989753"/>
                    </a:ext>
                  </a:extLst>
                </a:gridCol>
                <a:gridCol w="4695780">
                  <a:extLst>
                    <a:ext uri="{9D8B030D-6E8A-4147-A177-3AD203B41FA5}">
                      <a16:colId xmlns:a16="http://schemas.microsoft.com/office/drawing/2014/main" val="1613446059"/>
                    </a:ext>
                  </a:extLst>
                </a:gridCol>
              </a:tblGrid>
              <a:tr h="123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SSE Intrinsics</a:t>
                      </a:r>
                    </a:p>
                    <a:p>
                      <a:pPr algn="ctr" latinLnBrk="1"/>
                      <a:r>
                        <a:rPr lang="en-US" altLang="ko-KR" dirty="0"/>
                        <a:t>(#include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immintrinsic.h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SIMD Helper</a:t>
                      </a:r>
                    </a:p>
                    <a:p>
                      <a:pPr algn="ctr" latinLnBrk="1"/>
                      <a:r>
                        <a:rPr lang="en-US" altLang="ko-KR" dirty="0"/>
                        <a:t>(using namespace </a:t>
                      </a:r>
                      <a:r>
                        <a:rPr lang="en-US" altLang="ko-KR" dirty="0" err="1"/>
                        <a:t>simd_helper</a:t>
                      </a:r>
                      <a:r>
                        <a:rPr lang="en-US" altLang="ko-KR" dirty="0"/>
                        <a:t>;)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23420"/>
                  </a:ext>
                </a:extLst>
              </a:tr>
              <a:tr h="1816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=0;i&lt;4;++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&gt; 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mm_and_ps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mm_cmp_ps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_CMP_GT_OS), _mm_set1_ps(1.0f));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mm_store_ps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 &gt;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ScalarF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cccc.StoreData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36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07348D-858A-88BD-FAB4-1582BB3DD677}"/>
              </a:ext>
            </a:extLst>
          </p:cNvPr>
          <p:cNvSpPr txBox="1"/>
          <p:nvPr/>
        </p:nvSpPr>
        <p:spPr>
          <a:xfrm>
            <a:off x="185057" y="97379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latin typeface="Consolas" panose="020B0609020204030204" pitchFamily="49" charset="0"/>
              </a:rPr>
              <a:t>float a[4]; float b[4]; float c[4];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0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A625C-CC78-6CE5-126C-2BEEB28AE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F7ED55-BCB1-6239-DBB4-081E1D20771E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예제</a:t>
            </a:r>
            <a:r>
              <a:rPr lang="en-US" altLang="ko-KR" sz="2400" b="1" dirty="0"/>
              <a:t> 1) Depth SLAM: </a:t>
            </a:r>
            <a:r>
              <a:rPr lang="en-US" altLang="ko-KR" sz="2400" b="1" dirty="0" err="1"/>
              <a:t>Mahalanobis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distance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minimization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E2068-3ACE-E611-A91F-65C579B5A318}"/>
              </a:ext>
            </a:extLst>
          </p:cNvPr>
          <p:cNvSpPr txBox="1"/>
          <p:nvPr/>
        </p:nvSpPr>
        <p:spPr>
          <a:xfrm>
            <a:off x="264241" y="512125"/>
            <a:ext cx="1182943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3D map point</a:t>
            </a:r>
            <a:r>
              <a:rPr lang="ko-KR" altLang="en-US" dirty="0">
                <a:sym typeface="Wingdings" panose="05000000000000000000" pitchFamily="2" charset="2"/>
              </a:rPr>
              <a:t>를 현재 </a:t>
            </a:r>
            <a:r>
              <a:rPr lang="en-US" altLang="ko-KR" dirty="0">
                <a:sym typeface="Wingdings" panose="05000000000000000000" pitchFamily="2" charset="2"/>
              </a:rPr>
              <a:t>2D image plane</a:t>
            </a:r>
            <a:r>
              <a:rPr lang="ko-KR" altLang="en-US" dirty="0">
                <a:sym typeface="Wingdings" panose="05000000000000000000" pitchFamily="2" charset="2"/>
              </a:rPr>
              <a:t>으로 사영하고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그에 상응하는 </a:t>
            </a:r>
            <a:r>
              <a:rPr lang="en-US" altLang="ko-KR" dirty="0">
                <a:sym typeface="Wingdings" panose="05000000000000000000" pitchFamily="2" charset="2"/>
              </a:rPr>
              <a:t>2D feature pixel </a:t>
            </a:r>
            <a:r>
              <a:rPr lang="ko-KR" altLang="en-US" dirty="0">
                <a:sym typeface="Wingdings" panose="05000000000000000000" pitchFamily="2" charset="2"/>
              </a:rPr>
              <a:t>과의 </a:t>
            </a:r>
            <a:r>
              <a:rPr lang="en-US" altLang="ko-KR" dirty="0">
                <a:sym typeface="Wingdings" panose="05000000000000000000" pitchFamily="2" charset="2"/>
              </a:rPr>
              <a:t>distance</a:t>
            </a:r>
            <a:r>
              <a:rPr lang="ko-KR" altLang="en-US" dirty="0">
                <a:sym typeface="Wingdings" panose="05000000000000000000" pitchFamily="2" charset="2"/>
              </a:rPr>
              <a:t>를 최소화하는 </a:t>
            </a:r>
            <a:r>
              <a:rPr lang="en-US" altLang="ko-KR" dirty="0">
                <a:sym typeface="Wingdings" panose="05000000000000000000" pitchFamily="2" charset="2"/>
              </a:rPr>
              <a:t>camera pose</a:t>
            </a:r>
            <a:r>
              <a:rPr lang="ko-KR" altLang="en-US" dirty="0">
                <a:sym typeface="Wingdings" panose="05000000000000000000" pitchFamily="2" charset="2"/>
              </a:rPr>
              <a:t>를 최적화하는 문제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낱장 이미지 당 평균 </a:t>
            </a:r>
            <a:r>
              <a:rPr lang="en-US" altLang="ko-KR" b="1" u="sng" dirty="0">
                <a:sym typeface="Wingdings" panose="05000000000000000000" pitchFamily="2" charset="2"/>
              </a:rPr>
              <a:t>100~300</a:t>
            </a:r>
            <a:r>
              <a:rPr lang="ko-KR" altLang="en-US" b="1" u="sng" dirty="0">
                <a:sym typeface="Wingdings" panose="05000000000000000000" pitchFamily="2" charset="2"/>
              </a:rPr>
              <a:t>개 가량의 </a:t>
            </a:r>
            <a:r>
              <a:rPr lang="en-US" altLang="ko-KR" b="1" u="sng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에 대해 </a:t>
            </a:r>
            <a:r>
              <a:rPr lang="ko-KR" altLang="en-US" b="1" u="sng" dirty="0">
                <a:sym typeface="Wingdings" panose="05000000000000000000" pitchFamily="2" charset="2"/>
              </a:rPr>
              <a:t>동일한 형태의 </a:t>
            </a:r>
            <a:r>
              <a:rPr lang="en-US" altLang="ko-KR" dirty="0">
                <a:sym typeface="Wingdings" panose="05000000000000000000" pitchFamily="2" charset="2"/>
              </a:rPr>
              <a:t>Jacobian, Hessian </a:t>
            </a:r>
            <a:r>
              <a:rPr lang="ko-KR" altLang="en-US" dirty="0">
                <a:sym typeface="Wingdings" panose="05000000000000000000" pitchFamily="2" charset="2"/>
              </a:rPr>
              <a:t>계산 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ko-KR" altLang="en-US" dirty="0">
                <a:sym typeface="Wingdings" panose="05000000000000000000" pitchFamily="2" charset="2"/>
              </a:rPr>
              <a:t>수십 </a:t>
            </a:r>
            <a:r>
              <a:rPr lang="en-US" altLang="ko-KR" dirty="0">
                <a:sym typeface="Wingdings" panose="05000000000000000000" pitchFamily="2" charset="2"/>
              </a:rPr>
              <a:t>iterations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4B2408-4DE6-6006-89C4-35B9570C2C25}"/>
                  </a:ext>
                </a:extLst>
              </p:cNvPr>
              <p:cNvSpPr txBox="1"/>
              <p:nvPr/>
            </p:nvSpPr>
            <p:spPr>
              <a:xfrm>
                <a:off x="957941" y="2250442"/>
                <a:ext cx="624840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: matched 2d feature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3D map point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: 3D point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2D pixel</a:t>
                </a:r>
                <a:r>
                  <a:rPr lang="ko-KR" altLang="en-US" dirty="0"/>
                  <a:t>로 사영하는 함수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dirty="0"/>
                  <a:t>: camera pose on map frame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dirty="0"/>
                  <a:t>: tangential space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F2DEE9-FF03-7DDE-5079-6ED2D372F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1" y="2250442"/>
                <a:ext cx="6248402" cy="1477328"/>
              </a:xfrm>
              <a:prstGeom prst="rect">
                <a:avLst/>
              </a:prstGeom>
              <a:blipFill>
                <a:blip r:embed="rId2"/>
                <a:stretch>
                  <a:fillRect l="-293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D19A7-3358-FE0F-01C8-CD3CBFD4A0DC}"/>
                  </a:ext>
                </a:extLst>
              </p:cNvPr>
              <p:cNvSpPr txBox="1"/>
              <p:nvPr/>
            </p:nvSpPr>
            <p:spPr>
              <a:xfrm>
                <a:off x="751114" y="3684244"/>
                <a:ext cx="4985657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F889C4-2DA7-DF68-7D58-3295BB0C9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" y="3684244"/>
                <a:ext cx="4985657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0AE6F7-3F70-C9CF-B4A0-ADE13F308278}"/>
                  </a:ext>
                </a:extLst>
              </p:cNvPr>
              <p:cNvSpPr txBox="1"/>
              <p:nvPr/>
            </p:nvSpPr>
            <p:spPr>
              <a:xfrm>
                <a:off x="1693605" y="4539016"/>
                <a:ext cx="358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where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DAD02-3F3A-D81E-47CF-942CCFDC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05" y="4539016"/>
                <a:ext cx="3588073" cy="369332"/>
              </a:xfrm>
              <a:prstGeom prst="rect">
                <a:avLst/>
              </a:prstGeom>
              <a:blipFill>
                <a:blip r:embed="rId4"/>
                <a:stretch>
                  <a:fillRect l="-153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6E77C80-7761-E9B1-9C64-97C4E5096A61}"/>
              </a:ext>
            </a:extLst>
          </p:cNvPr>
          <p:cNvSpPr/>
          <p:nvPr/>
        </p:nvSpPr>
        <p:spPr>
          <a:xfrm>
            <a:off x="5281678" y="4180439"/>
            <a:ext cx="726883" cy="35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5962F9-9456-285E-1B7D-D8D70B454F33}"/>
                  </a:ext>
                </a:extLst>
              </p:cNvPr>
              <p:cNvSpPr txBox="1"/>
              <p:nvPr/>
            </p:nvSpPr>
            <p:spPr>
              <a:xfrm>
                <a:off x="4759340" y="3540122"/>
                <a:ext cx="1771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Linearize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34338F-4170-FDB7-619C-D6C244D5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40" y="3540122"/>
                <a:ext cx="1771557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E00BC-C96F-9E4F-32E4-04C408CD3109}"/>
                  </a:ext>
                </a:extLst>
              </p:cNvPr>
              <p:cNvSpPr txBox="1"/>
              <p:nvPr/>
            </p:nvSpPr>
            <p:spPr>
              <a:xfrm>
                <a:off x="6248402" y="3741542"/>
                <a:ext cx="4985657" cy="103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FF646-38A4-6D95-E364-64C0925D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2" y="3741542"/>
                <a:ext cx="4985657" cy="1038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291468-AA01-D80F-D771-5243142464B4}"/>
                  </a:ext>
                </a:extLst>
              </p:cNvPr>
              <p:cNvSpPr txBox="1"/>
              <p:nvPr/>
            </p:nvSpPr>
            <p:spPr>
              <a:xfrm>
                <a:off x="6411685" y="4793483"/>
                <a:ext cx="1807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184EC2-1A16-8D65-64A0-C68AC066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685" y="4793483"/>
                <a:ext cx="180702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E3C595-8B03-6B21-06D9-E1C602C0BB2F}"/>
                  </a:ext>
                </a:extLst>
              </p:cNvPr>
              <p:cNvSpPr txBox="1"/>
              <p:nvPr/>
            </p:nvSpPr>
            <p:spPr>
              <a:xfrm>
                <a:off x="7368504" y="5126816"/>
                <a:ext cx="3249365" cy="996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×6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D445D8-B198-9158-320D-24F2863F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04" y="5126816"/>
                <a:ext cx="3249365" cy="996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AEF68F-CBCC-6ED2-E388-8B505966FE7F}"/>
              </a:ext>
            </a:extLst>
          </p:cNvPr>
          <p:cNvCxnSpPr/>
          <p:nvPr/>
        </p:nvCxnSpPr>
        <p:spPr>
          <a:xfrm>
            <a:off x="8218714" y="4793483"/>
            <a:ext cx="1393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DA34C1-96E1-23BF-60F4-4961AE0924FE}"/>
              </a:ext>
            </a:extLst>
          </p:cNvPr>
          <p:cNvCxnSpPr/>
          <p:nvPr/>
        </p:nvCxnSpPr>
        <p:spPr>
          <a:xfrm>
            <a:off x="9840687" y="4793483"/>
            <a:ext cx="1393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7BE412-53B8-49EF-AC7B-AEF87319BEDE}"/>
              </a:ext>
            </a:extLst>
          </p:cNvPr>
          <p:cNvSpPr txBox="1"/>
          <p:nvPr/>
        </p:nvSpPr>
        <p:spPr>
          <a:xfrm>
            <a:off x="8377611" y="4779711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Hessian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DDC49-B00E-9657-3E34-96428FBADD96}"/>
              </a:ext>
            </a:extLst>
          </p:cNvPr>
          <p:cNvSpPr txBox="1"/>
          <p:nvPr/>
        </p:nvSpPr>
        <p:spPr>
          <a:xfrm>
            <a:off x="10006169" y="4779711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Gradient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A6823-7478-D8FA-7F8D-6C3463E993CE}"/>
              </a:ext>
            </a:extLst>
          </p:cNvPr>
          <p:cNvSpPr txBox="1"/>
          <p:nvPr/>
        </p:nvSpPr>
        <p:spPr>
          <a:xfrm>
            <a:off x="6830826" y="6040691"/>
            <a:ext cx="4697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Hessian </a:t>
            </a:r>
            <a:r>
              <a:rPr lang="ko-KR" altLang="en-US" sz="1200" b="1" dirty="0"/>
              <a:t>연산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곱셈 </a:t>
            </a:r>
            <a:r>
              <a:rPr lang="en-US" altLang="ko-KR" sz="1200" b="1" dirty="0"/>
              <a:t>72, </a:t>
            </a:r>
            <a:r>
              <a:rPr lang="ko-KR" altLang="en-US" sz="1200" b="1" dirty="0"/>
              <a:t>덧셈 </a:t>
            </a:r>
            <a:r>
              <a:rPr lang="en-US" altLang="ko-KR" sz="1200" b="1" dirty="0"/>
              <a:t>36</a:t>
            </a:r>
          </a:p>
          <a:p>
            <a:pPr algn="ctr"/>
            <a:r>
              <a:rPr lang="en-US" altLang="ko-KR" sz="1200" b="1" dirty="0"/>
              <a:t>Gradient</a:t>
            </a:r>
            <a:r>
              <a:rPr lang="ko-KR" altLang="en-US" sz="1200" b="1" dirty="0"/>
              <a:t> 연산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곱셈 </a:t>
            </a:r>
            <a:r>
              <a:rPr lang="en-US" altLang="ko-KR" sz="1200" b="1" dirty="0"/>
              <a:t>12, </a:t>
            </a:r>
            <a:r>
              <a:rPr lang="ko-KR" altLang="en-US" sz="1200" b="1" dirty="0"/>
              <a:t>덧셈 </a:t>
            </a:r>
            <a:r>
              <a:rPr lang="en-US" altLang="ko-KR" sz="1200" b="1" dirty="0"/>
              <a:t>6</a:t>
            </a:r>
          </a:p>
          <a:p>
            <a:pPr algn="ctr"/>
            <a:r>
              <a:rPr lang="en-US" altLang="ko-KR" sz="1200" b="1" dirty="0"/>
              <a:t>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100~300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features </a:t>
            </a:r>
          </a:p>
          <a:p>
            <a:pPr algn="ctr"/>
            <a:r>
              <a:rPr lang="en-US" altLang="ko-KR" sz="1200" b="1" dirty="0"/>
              <a:t>X # iterations Per Image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557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A7613-546B-285F-A6A3-DF07A0E7EF41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CPU </a:t>
            </a:r>
            <a:r>
              <a:rPr lang="ko-KR" altLang="en-US" sz="2400" b="1" dirty="0"/>
              <a:t>연산 처리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866CA-3244-A1F6-584C-71AECD1F924F}"/>
              </a:ext>
            </a:extLst>
          </p:cNvPr>
          <p:cNvSpPr txBox="1"/>
          <p:nvPr/>
        </p:nvSpPr>
        <p:spPr>
          <a:xfrm>
            <a:off x="264241" y="644107"/>
            <a:ext cx="106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HDD/SSD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Memory</a:t>
            </a:r>
            <a:r>
              <a:rPr lang="en-US" altLang="ko-KR" b="1" dirty="0">
                <a:sym typeface="Wingdings" panose="05000000000000000000" pitchFamily="2" charset="2"/>
              </a:rPr>
              <a:t> Cache  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Register</a:t>
            </a:r>
            <a:r>
              <a:rPr lang="en-US" altLang="ko-KR" dirty="0">
                <a:sym typeface="Wingdings" panose="05000000000000000000" pitchFamily="2" charset="2"/>
              </a:rPr>
              <a:t>  Core (ALU)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F75E625-6EC0-EF7E-F3EC-48C53FD02E3F}"/>
              </a:ext>
            </a:extLst>
          </p:cNvPr>
          <p:cNvGrpSpPr/>
          <p:nvPr/>
        </p:nvGrpSpPr>
        <p:grpSpPr>
          <a:xfrm>
            <a:off x="5719074" y="3027402"/>
            <a:ext cx="6800492" cy="3780138"/>
            <a:chOff x="1793350" y="1438213"/>
            <a:chExt cx="8605301" cy="521830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009320F-74FD-FC09-1A2C-E335FD938698}"/>
                </a:ext>
              </a:extLst>
            </p:cNvPr>
            <p:cNvGrpSpPr/>
            <p:nvPr/>
          </p:nvGrpSpPr>
          <p:grpSpPr>
            <a:xfrm>
              <a:off x="1793350" y="2994956"/>
              <a:ext cx="8605301" cy="3661560"/>
              <a:chOff x="1332486" y="1360993"/>
              <a:chExt cx="9527028" cy="405375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C8BD83A-B892-BE9D-032C-D7C9AD046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9816" y="1360993"/>
                <a:ext cx="5952368" cy="3761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DE94EA-04E4-1D86-053A-5630EEC08350}"/>
                  </a:ext>
                </a:extLst>
              </p:cNvPr>
              <p:cNvSpPr txBox="1"/>
              <p:nvPr/>
            </p:nvSpPr>
            <p:spPr>
              <a:xfrm>
                <a:off x="1332486" y="5048251"/>
                <a:ext cx="9527028" cy="366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dirty="0"/>
                  <a:t>https://superuser.com/questions/196143/where-exactly-l1-l2-and-l3-caches-located-in-computer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72D10D-244F-84DE-9356-2BF7EF4ACE32}"/>
                </a:ext>
              </a:extLst>
            </p:cNvPr>
            <p:cNvSpPr/>
            <p:nvPr/>
          </p:nvSpPr>
          <p:spPr>
            <a:xfrm>
              <a:off x="3407758" y="2236068"/>
              <a:ext cx="5376484" cy="4589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(RAM)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C9A75E-FCC1-247E-4587-AFF657DE56E1}"/>
                </a:ext>
              </a:extLst>
            </p:cNvPr>
            <p:cNvSpPr/>
            <p:nvPr/>
          </p:nvSpPr>
          <p:spPr>
            <a:xfrm>
              <a:off x="3407758" y="1438213"/>
              <a:ext cx="5376484" cy="4589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HDD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D863DC9-D61D-581F-4CBF-03D8F50FA256}"/>
                </a:ext>
              </a:extLst>
            </p:cNvPr>
            <p:cNvCxnSpPr>
              <a:stCxn id="1026" idx="0"/>
              <a:endCxn id="14" idx="2"/>
            </p:cNvCxnSpPr>
            <p:nvPr/>
          </p:nvCxnSpPr>
          <p:spPr>
            <a:xfrm flipV="1">
              <a:off x="6096000" y="2694975"/>
              <a:ext cx="0" cy="29998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5011493-D965-DE95-5859-CC1E02DC4B6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6096000" y="1897120"/>
              <a:ext cx="0" cy="3389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6DA7A44-1FA4-31BD-7CCD-5D0DA30DAE7A}"/>
                </a:ext>
              </a:extLst>
            </p:cNvPr>
            <p:cNvSpPr/>
            <p:nvPr/>
          </p:nvSpPr>
          <p:spPr>
            <a:xfrm>
              <a:off x="4394199" y="4312450"/>
              <a:ext cx="168275" cy="1682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E019D9-849D-8CE8-0282-CDBFC0AABB39}"/>
                </a:ext>
              </a:extLst>
            </p:cNvPr>
            <p:cNvSpPr/>
            <p:nvPr/>
          </p:nvSpPr>
          <p:spPr>
            <a:xfrm>
              <a:off x="5470524" y="4312450"/>
              <a:ext cx="168275" cy="1682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FA41313-3F9B-F1D4-E589-A0A3BF9CAC24}"/>
                </a:ext>
              </a:extLst>
            </p:cNvPr>
            <p:cNvSpPr/>
            <p:nvPr/>
          </p:nvSpPr>
          <p:spPr>
            <a:xfrm>
              <a:off x="6553203" y="4312450"/>
              <a:ext cx="168275" cy="1682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AB8736C-765C-3645-964E-3BF254DB30BA}"/>
                </a:ext>
              </a:extLst>
            </p:cNvPr>
            <p:cNvSpPr/>
            <p:nvPr/>
          </p:nvSpPr>
          <p:spPr>
            <a:xfrm>
              <a:off x="7629528" y="4312450"/>
              <a:ext cx="168275" cy="1682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332DD0-BDB7-C80F-1438-3E26C8E9D570}"/>
                </a:ext>
              </a:extLst>
            </p:cNvPr>
            <p:cNvSpPr txBox="1"/>
            <p:nvPr/>
          </p:nvSpPr>
          <p:spPr>
            <a:xfrm>
              <a:off x="3566007" y="4330596"/>
              <a:ext cx="964877" cy="31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Register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147EE75-0217-4BF5-500C-F106CC003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29521"/>
              </p:ext>
            </p:extLst>
          </p:nvPr>
        </p:nvGraphicFramePr>
        <p:xfrm>
          <a:off x="530941" y="1047439"/>
          <a:ext cx="838445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06">
                  <a:extLst>
                    <a:ext uri="{9D8B030D-6E8A-4147-A177-3AD203B41FA5}">
                      <a16:colId xmlns:a16="http://schemas.microsoft.com/office/drawing/2014/main" val="745414448"/>
                    </a:ext>
                  </a:extLst>
                </a:gridCol>
                <a:gridCol w="3307566">
                  <a:extLst>
                    <a:ext uri="{9D8B030D-6E8A-4147-A177-3AD203B41FA5}">
                      <a16:colId xmlns:a16="http://schemas.microsoft.com/office/drawing/2014/main" val="2881562341"/>
                    </a:ext>
                  </a:extLst>
                </a:gridCol>
                <a:gridCol w="3884587">
                  <a:extLst>
                    <a:ext uri="{9D8B030D-6E8A-4147-A177-3AD203B41FA5}">
                      <a16:colId xmlns:a16="http://schemas.microsoft.com/office/drawing/2014/main" val="2526072451"/>
                    </a:ext>
                  </a:extLst>
                </a:gridCol>
              </a:tblGrid>
              <a:tr h="28636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Register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Cache memory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66602"/>
                  </a:ext>
                </a:extLst>
              </a:tr>
              <a:tr h="26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CPU </a:t>
                      </a:r>
                      <a:r>
                        <a:rPr lang="ko-KR" altLang="en-US" sz="1400" dirty="0"/>
                        <a:t>코어 내부 </a:t>
                      </a:r>
                      <a:r>
                        <a:rPr lang="en-US" altLang="ko-KR" sz="1400" dirty="0"/>
                        <a:t>(ALU </a:t>
                      </a:r>
                      <a:r>
                        <a:rPr lang="en-US" altLang="ko-KR" sz="1100" dirty="0"/>
                        <a:t>(Arithmetic Logic Unit)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가까이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CPU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RAM </a:t>
                      </a:r>
                      <a:r>
                        <a:rPr lang="ko-KR" altLang="en-US" sz="1400" dirty="0"/>
                        <a:t>사이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10156"/>
                  </a:ext>
                </a:extLst>
              </a:tr>
              <a:tr h="442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목적 및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즉각 연산을 위한 대기 공간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dirty="0"/>
                        <a:t>아주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느린 메모리 접근 속도를 보완하기 위한 중간 저장공간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빠름</a:t>
                      </a:r>
                      <a:r>
                        <a:rPr lang="en-US" altLang="ko-KR" sz="1400" dirty="0"/>
                        <a:t>(L1&gt;L2&gt;L3)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5746"/>
                  </a:ext>
                </a:extLst>
              </a:tr>
              <a:tr h="262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용량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KB (</a:t>
                      </a:r>
                      <a:r>
                        <a:rPr lang="ko-KR" altLang="en-US" sz="1400" b="1" dirty="0"/>
                        <a:t>매우 비쌈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수십 </a:t>
                      </a:r>
                      <a:r>
                        <a:rPr lang="en-US" altLang="ko-KR" sz="1400" dirty="0"/>
                        <a:t>KB~</a:t>
                      </a:r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MB (</a:t>
                      </a:r>
                      <a:r>
                        <a:rPr lang="ko-KR" altLang="en-US" sz="1400" dirty="0"/>
                        <a:t>조금 비쌈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053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22D430-D71A-69CB-F49D-E4E986E5100A}"/>
              </a:ext>
            </a:extLst>
          </p:cNvPr>
          <p:cNvSpPr txBox="1"/>
          <p:nvPr/>
        </p:nvSpPr>
        <p:spPr>
          <a:xfrm>
            <a:off x="264241" y="3006413"/>
            <a:ext cx="6718055" cy="337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연산을 빠르게 하려면</a:t>
            </a:r>
            <a:r>
              <a:rPr lang="en-US" altLang="ko-KR" sz="1600" dirty="0"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코어 수↑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코어 연산 속도↑</a:t>
            </a:r>
            <a:r>
              <a:rPr lang="en-US" altLang="ko-KR" sz="1600" dirty="0">
                <a:sym typeface="Wingdings" panose="05000000000000000000" pitchFamily="2" charset="2"/>
              </a:rPr>
              <a:t>, Register</a:t>
            </a:r>
            <a:r>
              <a:rPr lang="ko-KR" altLang="en-US" sz="1600" dirty="0">
                <a:sym typeface="Wingdings" panose="05000000000000000000" pitchFamily="2" charset="2"/>
              </a:rPr>
              <a:t>↑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상대적으로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ym typeface="Wingdings" panose="05000000000000000000" pitchFamily="2" charset="2"/>
              </a:rPr>
              <a:t>느린 </a:t>
            </a:r>
            <a:r>
              <a:rPr lang="en-US" altLang="ko-KR" sz="1600" dirty="0">
                <a:sym typeface="Wingdings" panose="05000000000000000000" pitchFamily="2" charset="2"/>
              </a:rPr>
              <a:t>data/instruction fetching </a:t>
            </a:r>
            <a:r>
              <a:rPr lang="ko-KR" altLang="en-US" sz="1600" dirty="0">
                <a:sym typeface="Wingdings" panose="05000000000000000000" pitchFamily="2" charset="2"/>
              </a:rPr>
              <a:t>과정을 최소화하자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But...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코어 수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코어 연산 속도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단위 면적 당 트랜지스터 수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미세화 한계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양자의 영역</a:t>
            </a:r>
            <a:r>
              <a:rPr lang="en-US" altLang="ko-KR" sz="1600" dirty="0">
                <a:sym typeface="Wingdings" panose="05000000000000000000" pitchFamily="2" charset="2"/>
              </a:rPr>
              <a:t>),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Register </a:t>
            </a:r>
            <a:r>
              <a:rPr lang="ko-KR" altLang="en-US" sz="1600" dirty="0">
                <a:sym typeface="Wingdings" panose="05000000000000000000" pitchFamily="2" charset="2"/>
              </a:rPr>
              <a:t>용량 늘려서 </a:t>
            </a:r>
            <a:r>
              <a:rPr lang="en-US" altLang="ko-KR" sz="1600" dirty="0">
                <a:sym typeface="Wingdings" panose="05000000000000000000" pitchFamily="2" charset="2"/>
              </a:rPr>
              <a:t>fetching </a:t>
            </a:r>
            <a:r>
              <a:rPr lang="ko-KR" altLang="en-US" sz="1600" dirty="0">
                <a:sym typeface="Wingdings" panose="05000000000000000000" pitchFamily="2" charset="2"/>
              </a:rPr>
              <a:t>수 줄이기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너무 비쌈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그러면</a:t>
            </a:r>
            <a:r>
              <a:rPr lang="en-US" altLang="ko-KR" sz="1600" dirty="0">
                <a:sym typeface="Wingdings" panose="05000000000000000000" pitchFamily="2" charset="2"/>
              </a:rPr>
              <a:t>, register</a:t>
            </a:r>
            <a:r>
              <a:rPr lang="ko-KR" altLang="en-US" sz="1600" dirty="0">
                <a:sym typeface="Wingdings" panose="05000000000000000000" pitchFamily="2" charset="2"/>
              </a:rPr>
              <a:t>에 여러 데이터를 한번에 불러와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한번에 계산하자</a:t>
            </a:r>
            <a:r>
              <a:rPr lang="en-US" altLang="ko-KR" sz="1600" dirty="0">
                <a:sym typeface="Wingdings" panose="05000000000000000000" pitchFamily="2" charset="2"/>
              </a:rPr>
              <a:t>!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b="1" dirty="0">
                <a:sym typeface="Wingdings" panose="05000000000000000000" pitchFamily="2" charset="2"/>
              </a:rPr>
              <a:t> SIMD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FBF849-73EC-5947-0232-8469018EE02B}"/>
              </a:ext>
            </a:extLst>
          </p:cNvPr>
          <p:cNvSpPr/>
          <p:nvPr/>
        </p:nvSpPr>
        <p:spPr>
          <a:xfrm>
            <a:off x="530941" y="663857"/>
            <a:ext cx="3343775" cy="30242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1342A1-2341-3B89-724A-06558DFD9C03}"/>
              </a:ext>
            </a:extLst>
          </p:cNvPr>
          <p:cNvSpPr/>
          <p:nvPr/>
        </p:nvSpPr>
        <p:spPr>
          <a:xfrm>
            <a:off x="4227205" y="663857"/>
            <a:ext cx="2466281" cy="302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847BD-9BCF-D0F8-3AF2-9AED19E98340}"/>
              </a:ext>
            </a:extLst>
          </p:cNvPr>
          <p:cNvSpPr txBox="1"/>
          <p:nvPr/>
        </p:nvSpPr>
        <p:spPr>
          <a:xfrm>
            <a:off x="2576300" y="390594"/>
            <a:ext cx="140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ym typeface="Wingdings" panose="05000000000000000000" pitchFamily="2" charset="2"/>
              </a:rPr>
              <a:t> </a:t>
            </a:r>
            <a:r>
              <a:rPr lang="ko-KR" altLang="en-US" sz="1200" dirty="0"/>
              <a:t>프로세서 외부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1584E-2D97-D48D-AC89-13C2B5146DA7}"/>
              </a:ext>
            </a:extLst>
          </p:cNvPr>
          <p:cNvSpPr txBox="1"/>
          <p:nvPr/>
        </p:nvSpPr>
        <p:spPr>
          <a:xfrm>
            <a:off x="4157572" y="390593"/>
            <a:ext cx="140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프로세서 </a:t>
            </a:r>
            <a:r>
              <a:rPr lang="ko-KR" altLang="en-US" sz="1200" dirty="0"/>
              <a:t>내부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C3411C-913A-E66C-1EE6-F0FEA6FE9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435" y="986028"/>
            <a:ext cx="3160565" cy="17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B510B-5741-DC1F-3FB5-2541A8F0D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C18ACC-BB42-E35A-7E6E-3CF764E99AB2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예제 </a:t>
            </a:r>
            <a:r>
              <a:rPr lang="en-US" altLang="ko-KR" sz="2400" b="1" dirty="0"/>
              <a:t>1) Depth SLAM: </a:t>
            </a:r>
            <a:r>
              <a:rPr lang="en-US" altLang="ko-KR" sz="2400" b="1" dirty="0" err="1"/>
              <a:t>Mahalanobis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distance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minimization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1FAD2-7156-BEC4-2D58-681FB426531E}"/>
              </a:ext>
            </a:extLst>
          </p:cNvPr>
          <p:cNvSpPr txBox="1"/>
          <p:nvPr/>
        </p:nvSpPr>
        <p:spPr>
          <a:xfrm>
            <a:off x="264241" y="512125"/>
            <a:ext cx="118294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구현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24AE7A-E398-0751-D3C2-20A46D6A9CC8}"/>
                  </a:ext>
                </a:extLst>
              </p:cNvPr>
              <p:cNvSpPr txBox="1"/>
              <p:nvPr/>
            </p:nvSpPr>
            <p:spPr>
              <a:xfrm>
                <a:off x="3426375" y="739271"/>
                <a:ext cx="4985657" cy="103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08CC0-820F-F914-D9C9-60CD41C14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75" y="739271"/>
                <a:ext cx="4985657" cy="1038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25DBA9-6455-9571-E974-6E3428AE30C9}"/>
              </a:ext>
            </a:extLst>
          </p:cNvPr>
          <p:cNvSpPr txBox="1"/>
          <p:nvPr/>
        </p:nvSpPr>
        <p:spPr>
          <a:xfrm>
            <a:off x="264241" y="2190359"/>
            <a:ext cx="11750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https://github.com/ChanghyeonKim93/nonlinear_optimizer_for_slam/blob/master/nonlinear_optimizer/mahalanobis_distance_minimizer/mahalanobis_distance_minimizer_analytic.cc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3AC2E-16DF-6007-109D-12ABEF20319F}"/>
              </a:ext>
            </a:extLst>
          </p:cNvPr>
          <p:cNvSpPr txBox="1"/>
          <p:nvPr/>
        </p:nvSpPr>
        <p:spPr>
          <a:xfrm>
            <a:off x="264240" y="3001382"/>
            <a:ext cx="11750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https://github.com/ChanghyeonKim93/nonlinear_optimizer_for_slam/blob/master/nonlinear_optimizer/mahalanobis_distance_minimizer/mahalanobis_distance_minimizer_analytic_simd.cc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D01F-FF4D-FD6F-C530-7E5B9D4E6803}"/>
              </a:ext>
            </a:extLst>
          </p:cNvPr>
          <p:cNvSpPr txBox="1"/>
          <p:nvPr/>
        </p:nvSpPr>
        <p:spPr>
          <a:xfrm>
            <a:off x="264240" y="3943531"/>
            <a:ext cx="11750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https://github.com/ChanghyeonKim93/nonlinear_optimizer_for_slam/blob/master/nonlinear_optimizer/mahalanobis_distance_minimizer/mahalanobis_distance_minimizer_analytic_simd_various.cc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76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DEB88-755D-4F91-211F-E206F11D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B4B4A-5CF8-4B3E-C763-D34F9289D656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예제</a:t>
            </a:r>
            <a:r>
              <a:rPr lang="en-US" altLang="ko-KR" sz="2400" b="1" dirty="0"/>
              <a:t> 1) Depth SLAM: </a:t>
            </a:r>
            <a:r>
              <a:rPr lang="en-US" altLang="ko-KR" sz="2400" b="1" dirty="0" err="1"/>
              <a:t>Mahalanobis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distance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minimization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2AD21-2B31-D9B6-106D-B0D66B83399A}"/>
              </a:ext>
            </a:extLst>
          </p:cNvPr>
          <p:cNvSpPr txBox="1"/>
          <p:nvPr/>
        </p:nvSpPr>
        <p:spPr>
          <a:xfrm>
            <a:off x="264241" y="512125"/>
            <a:ext cx="11829437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속도 비교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AMD64: Intel i7-10700k (single-core </a:t>
            </a:r>
            <a:r>
              <a:rPr lang="en-US" altLang="ko-KR" sz="1400" dirty="0" err="1">
                <a:sym typeface="Wingdings" panose="05000000000000000000" pitchFamily="2" charset="2"/>
              </a:rPr>
              <a:t>geekbench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en-US" altLang="ko-KR" sz="1400" dirty="0"/>
              <a:t>1721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ARM: Raspberry PI 4B (single-core </a:t>
            </a:r>
            <a:r>
              <a:rPr lang="en-US" altLang="ko-KR" sz="1400" dirty="0" err="1">
                <a:sym typeface="Wingdings" panose="05000000000000000000" pitchFamily="2" charset="2"/>
              </a:rPr>
              <a:t>geekbench</a:t>
            </a:r>
            <a:r>
              <a:rPr lang="en-US" altLang="ko-KR" sz="1400" dirty="0">
                <a:sym typeface="Wingdings" panose="05000000000000000000" pitchFamily="2" charset="2"/>
              </a:rPr>
              <a:t>: 253), (cf. RB5: 918)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C176D-2105-54A5-F1C3-EA93B389D679}"/>
              </a:ext>
            </a:extLst>
          </p:cNvPr>
          <p:cNvSpPr txBox="1"/>
          <p:nvPr/>
        </p:nvSpPr>
        <p:spPr>
          <a:xfrm>
            <a:off x="368489" y="2167638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AMD64</a:t>
            </a:r>
            <a:endParaRPr lang="ko-KR" altLang="en-US" b="1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F77968-FB81-BF62-EC75-92539E0DE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52909"/>
              </p:ext>
            </p:extLst>
          </p:nvPr>
        </p:nvGraphicFramePr>
        <p:xfrm>
          <a:off x="632729" y="2443744"/>
          <a:ext cx="11190781" cy="428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94110B-78EB-6BFF-5081-3E14EEA7C2D6}"/>
              </a:ext>
            </a:extLst>
          </p:cNvPr>
          <p:cNvSpPr txBox="1"/>
          <p:nvPr/>
        </p:nvSpPr>
        <p:spPr>
          <a:xfrm>
            <a:off x="264241" y="1611363"/>
            <a:ext cx="1182943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실험 세팅</a:t>
            </a:r>
            <a:r>
              <a:rPr lang="en-US" altLang="ko-KR" sz="1400" dirty="0">
                <a:sym typeface="Wingdings" panose="05000000000000000000" pitchFamily="2" charset="2"/>
              </a:rPr>
              <a:t>: 960,000 </a:t>
            </a:r>
            <a:r>
              <a:rPr lang="ko-KR" altLang="en-US" sz="1400" dirty="0">
                <a:sym typeface="Wingdings" panose="05000000000000000000" pitchFamily="2" charset="2"/>
              </a:rPr>
              <a:t>개 </a:t>
            </a:r>
            <a:r>
              <a:rPr lang="en-US" altLang="ko-KR" sz="1400" dirty="0">
                <a:sym typeface="Wingdings" panose="05000000000000000000" pitchFamily="2" charset="2"/>
              </a:rPr>
              <a:t>3D points, 96 voxels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8529AE-377D-F919-1B51-55E82758B31B}"/>
              </a:ext>
            </a:extLst>
          </p:cNvPr>
          <p:cNvSpPr txBox="1"/>
          <p:nvPr/>
        </p:nvSpPr>
        <p:spPr>
          <a:xfrm>
            <a:off x="8341360" y="4264815"/>
            <a:ext cx="27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2.8 times faster than analytic one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5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9C081-2E8C-8CB7-8A18-5896AC40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C10F2-42ED-AD32-5A8B-A26F533AA93C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예제</a:t>
            </a:r>
            <a:r>
              <a:rPr lang="en-US" altLang="ko-KR" sz="2400" b="1" dirty="0"/>
              <a:t> 1) Depth SLAM: </a:t>
            </a:r>
            <a:r>
              <a:rPr lang="en-US" altLang="ko-KR" sz="2400" b="1" dirty="0" err="1"/>
              <a:t>Mahalanobis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distance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minimization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EA894-9F37-FBC4-82EE-39C50796BE38}"/>
              </a:ext>
            </a:extLst>
          </p:cNvPr>
          <p:cNvSpPr txBox="1"/>
          <p:nvPr/>
        </p:nvSpPr>
        <p:spPr>
          <a:xfrm>
            <a:off x="368489" y="758763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AMD64</a:t>
            </a:r>
            <a:endParaRPr lang="ko-KR" altLang="en-US" b="1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8D4EB36-FB2C-B350-0552-F85235316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599625"/>
              </p:ext>
            </p:extLst>
          </p:nvPr>
        </p:nvGraphicFramePr>
        <p:xfrm>
          <a:off x="946339" y="1342531"/>
          <a:ext cx="4558553" cy="532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36840DB-5112-1F1E-59A0-338DC75BD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211167"/>
              </p:ext>
            </p:extLst>
          </p:nvPr>
        </p:nvGraphicFramePr>
        <p:xfrm>
          <a:off x="6681694" y="1342531"/>
          <a:ext cx="4556312" cy="5322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C449A6-1A72-0589-5895-61A3CA29DAA1}"/>
              </a:ext>
            </a:extLst>
          </p:cNvPr>
          <p:cNvSpPr txBox="1"/>
          <p:nvPr/>
        </p:nvSpPr>
        <p:spPr>
          <a:xfrm>
            <a:off x="5862544" y="758763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ARM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E99A9-2A2F-14EE-28B1-F9F1D93B3288}"/>
              </a:ext>
            </a:extLst>
          </p:cNvPr>
          <p:cNvSpPr txBox="1"/>
          <p:nvPr/>
        </p:nvSpPr>
        <p:spPr>
          <a:xfrm>
            <a:off x="2123440" y="4971534"/>
            <a:ext cx="1554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 times faster than Ceres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78708-B407-C02D-11C4-DA5630FC4EF4}"/>
              </a:ext>
            </a:extLst>
          </p:cNvPr>
          <p:cNvSpPr txBox="1"/>
          <p:nvPr/>
        </p:nvSpPr>
        <p:spPr>
          <a:xfrm>
            <a:off x="7874000" y="4971534"/>
            <a:ext cx="1554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 times faster than Ceres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5C446-19EC-17C2-2585-832F72E2740A}"/>
              </a:ext>
            </a:extLst>
          </p:cNvPr>
          <p:cNvSpPr txBox="1"/>
          <p:nvPr/>
        </p:nvSpPr>
        <p:spPr>
          <a:xfrm>
            <a:off x="3950412" y="758763"/>
            <a:ext cx="1554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 times faster than Raspberry PI 4B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59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E538-C57A-D98F-B242-C2045081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4AC88-9B26-49B5-1296-A88FA6C7AC4C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예제</a:t>
            </a:r>
            <a:r>
              <a:rPr lang="en-US" altLang="ko-KR" sz="2400" b="1" dirty="0"/>
              <a:t> 2) Visual SLAM: Reprojection error minimization (Pose-only bundle adj.)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7E5B4-6914-5A49-9809-804760C13E9B}"/>
              </a:ext>
            </a:extLst>
          </p:cNvPr>
          <p:cNvSpPr txBox="1"/>
          <p:nvPr/>
        </p:nvSpPr>
        <p:spPr>
          <a:xfrm>
            <a:off x="264241" y="512125"/>
            <a:ext cx="1182943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3D map point</a:t>
            </a:r>
            <a:r>
              <a:rPr lang="ko-KR" altLang="en-US" dirty="0">
                <a:sym typeface="Wingdings" panose="05000000000000000000" pitchFamily="2" charset="2"/>
              </a:rPr>
              <a:t>를 현재 </a:t>
            </a:r>
            <a:r>
              <a:rPr lang="en-US" altLang="ko-KR" dirty="0">
                <a:sym typeface="Wingdings" panose="05000000000000000000" pitchFamily="2" charset="2"/>
              </a:rPr>
              <a:t>2D image plane</a:t>
            </a:r>
            <a:r>
              <a:rPr lang="ko-KR" altLang="en-US" dirty="0">
                <a:sym typeface="Wingdings" panose="05000000000000000000" pitchFamily="2" charset="2"/>
              </a:rPr>
              <a:t>으로 사영하고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그에 상응하는 </a:t>
            </a:r>
            <a:r>
              <a:rPr lang="en-US" altLang="ko-KR" dirty="0">
                <a:sym typeface="Wingdings" panose="05000000000000000000" pitchFamily="2" charset="2"/>
              </a:rPr>
              <a:t>2D feature pixel </a:t>
            </a:r>
            <a:r>
              <a:rPr lang="ko-KR" altLang="en-US" dirty="0">
                <a:sym typeface="Wingdings" panose="05000000000000000000" pitchFamily="2" charset="2"/>
              </a:rPr>
              <a:t>과의 </a:t>
            </a:r>
            <a:r>
              <a:rPr lang="en-US" altLang="ko-KR" dirty="0">
                <a:sym typeface="Wingdings" panose="05000000000000000000" pitchFamily="2" charset="2"/>
              </a:rPr>
              <a:t>distance</a:t>
            </a:r>
            <a:r>
              <a:rPr lang="ko-KR" altLang="en-US" dirty="0">
                <a:sym typeface="Wingdings" panose="05000000000000000000" pitchFamily="2" charset="2"/>
              </a:rPr>
              <a:t>를 최소화하는 </a:t>
            </a:r>
            <a:r>
              <a:rPr lang="en-US" altLang="ko-KR" dirty="0">
                <a:sym typeface="Wingdings" panose="05000000000000000000" pitchFamily="2" charset="2"/>
              </a:rPr>
              <a:t>camera pose</a:t>
            </a:r>
            <a:r>
              <a:rPr lang="ko-KR" altLang="en-US" dirty="0">
                <a:sym typeface="Wingdings" panose="05000000000000000000" pitchFamily="2" charset="2"/>
              </a:rPr>
              <a:t>를 최적화하는 문제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낱장 이미지 당 평균 </a:t>
            </a:r>
            <a:r>
              <a:rPr lang="en-US" altLang="ko-KR" b="1" u="sng" dirty="0">
                <a:sym typeface="Wingdings" panose="05000000000000000000" pitchFamily="2" charset="2"/>
              </a:rPr>
              <a:t>100~300</a:t>
            </a:r>
            <a:r>
              <a:rPr lang="ko-KR" altLang="en-US" b="1" u="sng" dirty="0">
                <a:sym typeface="Wingdings" panose="05000000000000000000" pitchFamily="2" charset="2"/>
              </a:rPr>
              <a:t>개 가량의 </a:t>
            </a:r>
            <a:r>
              <a:rPr lang="en-US" altLang="ko-KR" b="1" u="sng" dirty="0">
                <a:sym typeface="Wingdings" panose="05000000000000000000" pitchFamily="2" charset="2"/>
              </a:rPr>
              <a:t>feature</a:t>
            </a:r>
            <a:r>
              <a:rPr lang="ko-KR" altLang="en-US" dirty="0">
                <a:sym typeface="Wingdings" panose="05000000000000000000" pitchFamily="2" charset="2"/>
              </a:rPr>
              <a:t>에 대해 </a:t>
            </a:r>
            <a:r>
              <a:rPr lang="ko-KR" altLang="en-US" b="1" u="sng" dirty="0">
                <a:sym typeface="Wingdings" panose="05000000000000000000" pitchFamily="2" charset="2"/>
              </a:rPr>
              <a:t>동일한 형태의 </a:t>
            </a:r>
            <a:r>
              <a:rPr lang="en-US" altLang="ko-KR" dirty="0">
                <a:sym typeface="Wingdings" panose="05000000000000000000" pitchFamily="2" charset="2"/>
              </a:rPr>
              <a:t>Jacobian, Hessian </a:t>
            </a:r>
            <a:r>
              <a:rPr lang="ko-KR" altLang="en-US" dirty="0">
                <a:sym typeface="Wingdings" panose="05000000000000000000" pitchFamily="2" charset="2"/>
              </a:rPr>
              <a:t>계산 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ko-KR" altLang="en-US" dirty="0">
                <a:sym typeface="Wingdings" panose="05000000000000000000" pitchFamily="2" charset="2"/>
              </a:rPr>
              <a:t>수십 </a:t>
            </a:r>
            <a:r>
              <a:rPr lang="en-US" altLang="ko-KR" dirty="0">
                <a:sym typeface="Wingdings" panose="05000000000000000000" pitchFamily="2" charset="2"/>
              </a:rPr>
              <a:t>iterations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F2DEE9-FF03-7DDE-5079-6ED2D372F08E}"/>
                  </a:ext>
                </a:extLst>
              </p:cNvPr>
              <p:cNvSpPr txBox="1"/>
              <p:nvPr/>
            </p:nvSpPr>
            <p:spPr>
              <a:xfrm>
                <a:off x="957941" y="2250442"/>
                <a:ext cx="624840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: matched 2d feature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3D map point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: 3D point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2D pixel</a:t>
                </a:r>
                <a:r>
                  <a:rPr lang="ko-KR" altLang="en-US" dirty="0"/>
                  <a:t>로 사영하는 함수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dirty="0"/>
                  <a:t>: camera pose on map frame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dirty="0"/>
                  <a:t>: tangential space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F2DEE9-FF03-7DDE-5079-6ED2D372F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1" y="2250442"/>
                <a:ext cx="6248402" cy="1477328"/>
              </a:xfrm>
              <a:prstGeom prst="rect">
                <a:avLst/>
              </a:prstGeom>
              <a:blipFill>
                <a:blip r:embed="rId2"/>
                <a:stretch>
                  <a:fillRect l="-293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F889C4-2DA7-DF68-7D58-3295BB0C9614}"/>
                  </a:ext>
                </a:extLst>
              </p:cNvPr>
              <p:cNvSpPr txBox="1"/>
              <p:nvPr/>
            </p:nvSpPr>
            <p:spPr>
              <a:xfrm>
                <a:off x="751114" y="3684244"/>
                <a:ext cx="4985657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F889C4-2DA7-DF68-7D58-3295BB0C9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" y="3684244"/>
                <a:ext cx="4985657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DAD02-3F3A-D81E-47CF-942CCFDCE43F}"/>
                  </a:ext>
                </a:extLst>
              </p:cNvPr>
              <p:cNvSpPr txBox="1"/>
              <p:nvPr/>
            </p:nvSpPr>
            <p:spPr>
              <a:xfrm>
                <a:off x="1693605" y="4539016"/>
                <a:ext cx="358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where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DAD02-3F3A-D81E-47CF-942CCFDC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05" y="4539016"/>
                <a:ext cx="3588073" cy="369332"/>
              </a:xfrm>
              <a:prstGeom prst="rect">
                <a:avLst/>
              </a:prstGeom>
              <a:blipFill>
                <a:blip r:embed="rId4"/>
                <a:stretch>
                  <a:fillRect l="-153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BE20221-B79E-523B-09BF-A716D538AAAF}"/>
              </a:ext>
            </a:extLst>
          </p:cNvPr>
          <p:cNvSpPr/>
          <p:nvPr/>
        </p:nvSpPr>
        <p:spPr>
          <a:xfrm>
            <a:off x="5281678" y="4180439"/>
            <a:ext cx="726883" cy="358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34338F-4170-FDB7-619C-D6C244D549DE}"/>
                  </a:ext>
                </a:extLst>
              </p:cNvPr>
              <p:cNvSpPr txBox="1"/>
              <p:nvPr/>
            </p:nvSpPr>
            <p:spPr>
              <a:xfrm>
                <a:off x="4759340" y="3540122"/>
                <a:ext cx="1771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Linearize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34338F-4170-FDB7-619C-D6C244D5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40" y="3540122"/>
                <a:ext cx="1771557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FF646-38A4-6D95-E364-64C0925D5575}"/>
                  </a:ext>
                </a:extLst>
              </p:cNvPr>
              <p:cNvSpPr txBox="1"/>
              <p:nvPr/>
            </p:nvSpPr>
            <p:spPr>
              <a:xfrm>
                <a:off x="6248402" y="3741542"/>
                <a:ext cx="4985657" cy="103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FF646-38A4-6D95-E364-64C0925D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2" y="3741542"/>
                <a:ext cx="4985657" cy="1038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184EC2-1A16-8D65-64A0-C68AC0667499}"/>
                  </a:ext>
                </a:extLst>
              </p:cNvPr>
              <p:cNvSpPr txBox="1"/>
              <p:nvPr/>
            </p:nvSpPr>
            <p:spPr>
              <a:xfrm>
                <a:off x="6411685" y="4793483"/>
                <a:ext cx="1807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184EC2-1A16-8D65-64A0-C68AC066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685" y="4793483"/>
                <a:ext cx="180702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D445D8-B198-9158-320D-24F2863FAF0C}"/>
                  </a:ext>
                </a:extLst>
              </p:cNvPr>
              <p:cNvSpPr txBox="1"/>
              <p:nvPr/>
            </p:nvSpPr>
            <p:spPr>
              <a:xfrm>
                <a:off x="7368504" y="5126816"/>
                <a:ext cx="3249365" cy="996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×6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D445D8-B198-9158-320D-24F2863F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04" y="5126816"/>
                <a:ext cx="3249365" cy="996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59AE4F-D766-A9AD-5AC7-5E4E26864201}"/>
              </a:ext>
            </a:extLst>
          </p:cNvPr>
          <p:cNvCxnSpPr/>
          <p:nvPr/>
        </p:nvCxnSpPr>
        <p:spPr>
          <a:xfrm>
            <a:off x="8218714" y="4793483"/>
            <a:ext cx="1393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39929D-4731-9241-F004-C7247148F9EB}"/>
              </a:ext>
            </a:extLst>
          </p:cNvPr>
          <p:cNvCxnSpPr/>
          <p:nvPr/>
        </p:nvCxnSpPr>
        <p:spPr>
          <a:xfrm>
            <a:off x="9840687" y="4793483"/>
            <a:ext cx="1393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C38F1B-6A62-40D3-2776-964854502E05}"/>
              </a:ext>
            </a:extLst>
          </p:cNvPr>
          <p:cNvSpPr txBox="1"/>
          <p:nvPr/>
        </p:nvSpPr>
        <p:spPr>
          <a:xfrm>
            <a:off x="8377611" y="4779711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Hessian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0B7E5-4EC6-2E0C-94EE-B60B99E44176}"/>
              </a:ext>
            </a:extLst>
          </p:cNvPr>
          <p:cNvSpPr txBox="1"/>
          <p:nvPr/>
        </p:nvSpPr>
        <p:spPr>
          <a:xfrm>
            <a:off x="10006169" y="4779711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Gradient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942B5-AD6F-33BF-D40B-68AF58C89506}"/>
              </a:ext>
            </a:extLst>
          </p:cNvPr>
          <p:cNvSpPr txBox="1"/>
          <p:nvPr/>
        </p:nvSpPr>
        <p:spPr>
          <a:xfrm>
            <a:off x="6830826" y="6040691"/>
            <a:ext cx="4697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Hessian </a:t>
            </a:r>
            <a:r>
              <a:rPr lang="ko-KR" altLang="en-US" sz="1200" b="1" dirty="0"/>
              <a:t>연산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곱셈 </a:t>
            </a:r>
            <a:r>
              <a:rPr lang="en-US" altLang="ko-KR" sz="1200" b="1" dirty="0"/>
              <a:t>72, </a:t>
            </a:r>
            <a:r>
              <a:rPr lang="ko-KR" altLang="en-US" sz="1200" b="1" dirty="0"/>
              <a:t>덧셈 </a:t>
            </a:r>
            <a:r>
              <a:rPr lang="en-US" altLang="ko-KR" sz="1200" b="1" dirty="0"/>
              <a:t>36</a:t>
            </a:r>
          </a:p>
          <a:p>
            <a:pPr algn="ctr"/>
            <a:r>
              <a:rPr lang="en-US" altLang="ko-KR" sz="1200" b="1" dirty="0"/>
              <a:t>Gradient</a:t>
            </a:r>
            <a:r>
              <a:rPr lang="ko-KR" altLang="en-US" sz="1200" b="1" dirty="0"/>
              <a:t> 연산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곱셈 </a:t>
            </a:r>
            <a:r>
              <a:rPr lang="en-US" altLang="ko-KR" sz="1200" b="1" dirty="0"/>
              <a:t>12, </a:t>
            </a:r>
            <a:r>
              <a:rPr lang="ko-KR" altLang="en-US" sz="1200" b="1" dirty="0"/>
              <a:t>덧셈 </a:t>
            </a:r>
            <a:r>
              <a:rPr lang="en-US" altLang="ko-KR" sz="1200" b="1" dirty="0"/>
              <a:t>6</a:t>
            </a:r>
          </a:p>
          <a:p>
            <a:pPr algn="ctr"/>
            <a:r>
              <a:rPr lang="en-US" altLang="ko-KR" sz="1200" b="1" dirty="0"/>
              <a:t>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100~300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features </a:t>
            </a:r>
          </a:p>
          <a:p>
            <a:pPr algn="ctr"/>
            <a:r>
              <a:rPr lang="en-US" altLang="ko-KR" sz="1200" b="1" dirty="0"/>
              <a:t>X # iterations Per Image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1249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C53D5-601B-78DE-8575-61C45FB2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D56D5-8E9E-CE4A-0A2E-1464C5E1E2FA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예제</a:t>
            </a:r>
            <a:r>
              <a:rPr lang="en-US" altLang="ko-KR" sz="2400" b="1" dirty="0"/>
              <a:t> 2) Visual SLAM: Reprojection error minimization (Pose-only bundle adj.)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3CB49-03D1-CCD4-9F71-B11C4C4A2539}"/>
              </a:ext>
            </a:extLst>
          </p:cNvPr>
          <p:cNvSpPr txBox="1"/>
          <p:nvPr/>
        </p:nvSpPr>
        <p:spPr>
          <a:xfrm>
            <a:off x="264241" y="512125"/>
            <a:ext cx="1182943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구현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08CC0-820F-F914-D9C9-60CD41C144E9}"/>
                  </a:ext>
                </a:extLst>
              </p:cNvPr>
              <p:cNvSpPr txBox="1"/>
              <p:nvPr/>
            </p:nvSpPr>
            <p:spPr>
              <a:xfrm>
                <a:off x="3426375" y="739271"/>
                <a:ext cx="4985657" cy="103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08CC0-820F-F914-D9C9-60CD41C14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75" y="739271"/>
                <a:ext cx="4985657" cy="1038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FEFCF82-3FCE-813A-844D-2EAFE0712BF3}"/>
              </a:ext>
            </a:extLst>
          </p:cNvPr>
          <p:cNvSpPr txBox="1"/>
          <p:nvPr/>
        </p:nvSpPr>
        <p:spPr>
          <a:xfrm>
            <a:off x="264241" y="2190359"/>
            <a:ext cx="11750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https://github.com/ChanghyeonKim93/nonlinear_optimizer_for_slam/blob/master/nonlinear_optimizer/reprojection_error_minimizer/reprojection_error_minimizer_analytic.cc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66442-04E5-59A8-5726-86A2D49DD290}"/>
              </a:ext>
            </a:extLst>
          </p:cNvPr>
          <p:cNvSpPr txBox="1"/>
          <p:nvPr/>
        </p:nvSpPr>
        <p:spPr>
          <a:xfrm>
            <a:off x="264240" y="3001382"/>
            <a:ext cx="11750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https://github.com/ChanghyeonKim93/nonlinear_optimizer_for_slam/blob/master/nonlinear_optimizer/reprojection_error_minimizer/reprojection_error_minimizer_analytic_simd.cc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97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37794-3946-EF31-9CC8-989907C14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578764-2839-1698-B6A6-C52BFC5F516E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예제</a:t>
            </a:r>
            <a:r>
              <a:rPr lang="en-US" altLang="ko-KR" sz="2400" b="1" dirty="0"/>
              <a:t> 2) Visual SLAM: Reprojection error minimization (Pose-only bundle adj.)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65D15-FD5B-1E84-743E-95D01C02D722}"/>
              </a:ext>
            </a:extLst>
          </p:cNvPr>
          <p:cNvSpPr txBox="1"/>
          <p:nvPr/>
        </p:nvSpPr>
        <p:spPr>
          <a:xfrm>
            <a:off x="264241" y="512125"/>
            <a:ext cx="11829437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속도 비교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AMD64: Intel i7-10700k (single-core </a:t>
            </a:r>
            <a:r>
              <a:rPr lang="en-US" altLang="ko-KR" sz="1400" dirty="0" err="1">
                <a:sym typeface="Wingdings" panose="05000000000000000000" pitchFamily="2" charset="2"/>
              </a:rPr>
              <a:t>geekbench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en-US" altLang="ko-KR" sz="1400" dirty="0"/>
              <a:t>1721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ARM: Raspberry PI 4B (single-core </a:t>
            </a:r>
            <a:r>
              <a:rPr lang="en-US" altLang="ko-KR" sz="1400" dirty="0" err="1">
                <a:sym typeface="Wingdings" panose="05000000000000000000" pitchFamily="2" charset="2"/>
              </a:rPr>
              <a:t>geekbench</a:t>
            </a:r>
            <a:r>
              <a:rPr lang="en-US" altLang="ko-KR" sz="1400" dirty="0">
                <a:sym typeface="Wingdings" panose="05000000000000000000" pitchFamily="2" charset="2"/>
              </a:rPr>
              <a:t>: 253), (cf. RB5: 918)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6E1AC-51B7-B466-48CA-71692BCC3AF5}"/>
              </a:ext>
            </a:extLst>
          </p:cNvPr>
          <p:cNvSpPr txBox="1"/>
          <p:nvPr/>
        </p:nvSpPr>
        <p:spPr>
          <a:xfrm>
            <a:off x="1354009" y="1832781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AMD64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D4F69-85A1-A878-3985-9FAB7DCE0F07}"/>
              </a:ext>
            </a:extLst>
          </p:cNvPr>
          <p:cNvSpPr txBox="1"/>
          <p:nvPr/>
        </p:nvSpPr>
        <p:spPr>
          <a:xfrm>
            <a:off x="5862544" y="1832781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ARM</a:t>
            </a:r>
            <a:endParaRPr lang="ko-KR" altLang="en-US" b="1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31D9F8A7-3342-0847-8AA7-BE19342AC0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874371"/>
              </p:ext>
            </p:extLst>
          </p:nvPr>
        </p:nvGraphicFramePr>
        <p:xfrm>
          <a:off x="1504142" y="2209304"/>
          <a:ext cx="4585855" cy="4499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4B1A322-0BDD-A279-BDBC-955CFE5D5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668214"/>
              </p:ext>
            </p:extLst>
          </p:nvPr>
        </p:nvGraphicFramePr>
        <p:xfrm>
          <a:off x="6138269" y="2259078"/>
          <a:ext cx="4549588" cy="442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288FA90-1BCD-9B08-5AA7-EC7F227BD947}"/>
              </a:ext>
            </a:extLst>
          </p:cNvPr>
          <p:cNvSpPr txBox="1"/>
          <p:nvPr/>
        </p:nvSpPr>
        <p:spPr>
          <a:xfrm>
            <a:off x="3017520" y="5184894"/>
            <a:ext cx="177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&gt; 12 times faster than Ceres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680C-5EF2-8709-99F2-97402E59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60B3F-4EE7-3915-6CEE-6858B0E3A81F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마무리</a:t>
            </a:r>
            <a:r>
              <a:rPr lang="en-US" altLang="ko-KR" sz="2400" b="1" dirty="0"/>
              <a:t>: SIMD</a:t>
            </a:r>
            <a:r>
              <a:rPr lang="ko-KR" altLang="en-US" sz="2400" b="1" dirty="0"/>
              <a:t>는 그래도 어렵다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193CA-2C16-7B76-97A8-412B8E91A911}"/>
              </a:ext>
            </a:extLst>
          </p:cNvPr>
          <p:cNvSpPr txBox="1"/>
          <p:nvPr/>
        </p:nvSpPr>
        <p:spPr>
          <a:xfrm>
            <a:off x="264241" y="512125"/>
            <a:ext cx="106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수식을 온전히 이해하는 추가적인 노력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간단한 </a:t>
            </a:r>
            <a:r>
              <a:rPr lang="en-US" altLang="ko-KR" dirty="0">
                <a:sym typeface="Wingdings" panose="05000000000000000000" pitchFamily="2" charset="2"/>
              </a:rPr>
              <a:t>Scalar </a:t>
            </a:r>
            <a:r>
              <a:rPr lang="ko-KR" altLang="en-US" dirty="0">
                <a:sym typeface="Wingdings" panose="05000000000000000000" pitchFamily="2" charset="2"/>
              </a:rPr>
              <a:t>연산을 </a:t>
            </a:r>
            <a:r>
              <a:rPr lang="en-US" altLang="ko-KR" dirty="0">
                <a:sym typeface="Wingdings" panose="05000000000000000000" pitchFamily="2" charset="2"/>
              </a:rPr>
              <a:t>matrix form</a:t>
            </a:r>
            <a:r>
              <a:rPr lang="ko-KR" altLang="en-US" dirty="0">
                <a:sym typeface="Wingdings" panose="05000000000000000000" pitchFamily="2" charset="2"/>
              </a:rPr>
              <a:t>으로 바꾸는 경험 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29577-0EF6-F948-5001-70465EBAE70B}"/>
              </a:ext>
            </a:extLst>
          </p:cNvPr>
          <p:cNvSpPr txBox="1"/>
          <p:nvPr/>
        </p:nvSpPr>
        <p:spPr>
          <a:xfrm>
            <a:off x="264241" y="1343122"/>
            <a:ext cx="106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SIMD</a:t>
            </a:r>
            <a:r>
              <a:rPr lang="ko-KR" altLang="en-US" dirty="0">
                <a:sym typeface="Wingdings" panose="05000000000000000000" pitchFamily="2" charset="2"/>
              </a:rPr>
              <a:t>를 통해 성능 향상 이득이 있는지 여부를 결정할 수 있는 직관 필요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98E57-8B12-A9F0-6DFF-D4B5CF45B78A}"/>
              </a:ext>
            </a:extLst>
          </p:cNvPr>
          <p:cNvSpPr txBox="1"/>
          <p:nvPr/>
        </p:nvSpPr>
        <p:spPr>
          <a:xfrm>
            <a:off x="264241" y="2174120"/>
            <a:ext cx="106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이기종 호환성에 대한 고려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SIMD Helper</a:t>
            </a:r>
            <a:r>
              <a:rPr lang="ko-KR" altLang="en-US" dirty="0">
                <a:sym typeface="Wingdings" panose="05000000000000000000" pitchFamily="2" charset="2"/>
              </a:rPr>
              <a:t>를 쓰더라도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아주 옛날 </a:t>
            </a:r>
            <a:r>
              <a:rPr lang="en-US" altLang="ko-KR" dirty="0">
                <a:sym typeface="Wingdings" panose="05000000000000000000" pitchFamily="2" charset="2"/>
              </a:rPr>
              <a:t>CPU, </a:t>
            </a:r>
            <a:r>
              <a:rPr lang="ko-KR" altLang="en-US" dirty="0">
                <a:sym typeface="Wingdings" panose="05000000000000000000" pitchFamily="2" charset="2"/>
              </a:rPr>
              <a:t>특이한 </a:t>
            </a:r>
            <a:r>
              <a:rPr lang="en-US" altLang="ko-KR" dirty="0">
                <a:sym typeface="Wingdings" panose="05000000000000000000" pitchFamily="2" charset="2"/>
              </a:rPr>
              <a:t>CPU</a:t>
            </a:r>
            <a:r>
              <a:rPr lang="ko-KR" altLang="en-US" dirty="0">
                <a:sym typeface="Wingdings" panose="05000000000000000000" pitchFamily="2" charset="2"/>
              </a:rPr>
              <a:t>를 사용하는 경우 대응 불가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B9839-E579-B38D-B5D8-E6651D28E568}"/>
              </a:ext>
            </a:extLst>
          </p:cNvPr>
          <p:cNvSpPr txBox="1"/>
          <p:nvPr/>
        </p:nvSpPr>
        <p:spPr>
          <a:xfrm>
            <a:off x="264241" y="3282117"/>
            <a:ext cx="106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코드 작성 시</a:t>
            </a:r>
            <a:r>
              <a:rPr lang="en-US" altLang="ko-KR" dirty="0">
                <a:sym typeface="Wingdings" panose="05000000000000000000" pitchFamily="2" charset="2"/>
              </a:rPr>
              <a:t> CPU </a:t>
            </a:r>
            <a:r>
              <a:rPr lang="ko-KR" altLang="en-US" dirty="0">
                <a:sym typeface="Wingdings" panose="05000000000000000000" pitchFamily="2" charset="2"/>
              </a:rPr>
              <a:t>아키텍처에 대한 이해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Memory alignment,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cache </a:t>
            </a:r>
            <a:r>
              <a:rPr lang="ko-KR" altLang="en-US" dirty="0">
                <a:sym typeface="Wingdings" panose="05000000000000000000" pitchFamily="2" charset="2"/>
              </a:rPr>
              <a:t>친화적인 코드 구성 경험 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8B359-41F8-AD06-AE15-F14B7C561C38}"/>
              </a:ext>
            </a:extLst>
          </p:cNvPr>
          <p:cNvSpPr txBox="1"/>
          <p:nvPr/>
        </p:nvSpPr>
        <p:spPr>
          <a:xfrm>
            <a:off x="264241" y="4390114"/>
            <a:ext cx="106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디버깅 어려움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unittest</a:t>
            </a:r>
            <a:r>
              <a:rPr lang="ko-KR" altLang="en-US" dirty="0">
                <a:sym typeface="Wingdings" panose="05000000000000000000" pitchFamily="2" charset="2"/>
              </a:rPr>
              <a:t>를 통해 해결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48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A0FAE0-05E4-DE40-A839-BDCD04036415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번외 </a:t>
            </a:r>
            <a:r>
              <a:rPr lang="en-US" altLang="ko-KR" sz="2400" b="1" dirty="0"/>
              <a:t>1. </a:t>
            </a:r>
            <a:r>
              <a:rPr lang="ko-KR" altLang="en-US" sz="2400" b="1" dirty="0"/>
              <a:t>애용하던 </a:t>
            </a:r>
            <a:r>
              <a:rPr lang="en-US" altLang="ko-KR" sz="2400" b="1" dirty="0"/>
              <a:t>CPU</a:t>
            </a:r>
            <a:r>
              <a:rPr lang="ko-KR" altLang="en-US" sz="2400" b="1" dirty="0"/>
              <a:t>의</a:t>
            </a:r>
            <a:r>
              <a:rPr lang="en-US" altLang="ko-KR" sz="2400" b="1" dirty="0"/>
              <a:t> specification</a:t>
            </a:r>
            <a:endParaRPr lang="ko-KR" altLang="en-US" sz="24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35F572-475F-1FB2-BD10-A107E28A0D0F}"/>
              </a:ext>
            </a:extLst>
          </p:cNvPr>
          <p:cNvGrpSpPr/>
          <p:nvPr/>
        </p:nvGrpSpPr>
        <p:grpSpPr>
          <a:xfrm>
            <a:off x="667363" y="1091205"/>
            <a:ext cx="6240873" cy="3729045"/>
            <a:chOff x="376237" y="1247775"/>
            <a:chExt cx="6918349" cy="41338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A46051E-88DA-B212-CCB2-082DB816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237" y="1247775"/>
              <a:ext cx="6918349" cy="413385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1D3AE6-449D-93EB-1794-090532B83348}"/>
                </a:ext>
              </a:extLst>
            </p:cNvPr>
            <p:cNvSpPr/>
            <p:nvPr/>
          </p:nvSpPr>
          <p:spPr>
            <a:xfrm>
              <a:off x="5568721" y="1600200"/>
              <a:ext cx="1235303" cy="142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5AB43FB-0C06-209B-F86D-87454342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74" y="1091205"/>
            <a:ext cx="4505751" cy="4295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137916-016B-CB48-9639-47F100CE810F}"/>
              </a:ext>
            </a:extLst>
          </p:cNvPr>
          <p:cNvSpPr txBox="1"/>
          <p:nvPr/>
        </p:nvSpPr>
        <p:spPr>
          <a:xfrm>
            <a:off x="264241" y="4983439"/>
            <a:ext cx="671805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코어가 많고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클럭이 높고</a:t>
            </a:r>
            <a:r>
              <a:rPr lang="en-US" altLang="ko-KR" sz="1600" dirty="0">
                <a:sym typeface="Wingdings" panose="05000000000000000000" pitchFamily="2" charset="2"/>
              </a:rPr>
              <a:t>, cache memory</a:t>
            </a:r>
            <a:r>
              <a:rPr lang="ko-KR" altLang="en-US" sz="1600" dirty="0">
                <a:sym typeface="Wingdings" panose="05000000000000000000" pitchFamily="2" charset="2"/>
              </a:rPr>
              <a:t>가 큰 </a:t>
            </a:r>
            <a:r>
              <a:rPr lang="en-US" altLang="ko-KR" sz="1600" dirty="0">
                <a:sym typeface="Wingdings" panose="05000000000000000000" pitchFamily="2" charset="2"/>
              </a:rPr>
              <a:t>CPU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= </a:t>
            </a:r>
            <a:r>
              <a:rPr lang="ko-KR" altLang="en-US" sz="1600" dirty="0">
                <a:sym typeface="Wingdings" panose="05000000000000000000" pitchFamily="2" charset="2"/>
              </a:rPr>
              <a:t>고성능 </a:t>
            </a:r>
            <a:r>
              <a:rPr lang="en-US" altLang="ko-KR" sz="1600" dirty="0">
                <a:sym typeface="Wingdings" panose="05000000000000000000" pitchFamily="2" charset="2"/>
              </a:rPr>
              <a:t>CPU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= </a:t>
            </a:r>
            <a:r>
              <a:rPr lang="ko-KR" altLang="en-US" sz="1600" dirty="0">
                <a:sym typeface="Wingdings" panose="05000000000000000000" pitchFamily="2" charset="2"/>
              </a:rPr>
              <a:t>비싼 </a:t>
            </a:r>
            <a:r>
              <a:rPr lang="en-US" altLang="ko-KR" sz="1600" dirty="0">
                <a:sym typeface="Wingdings" panose="05000000000000000000" pitchFamily="2" charset="2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5597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C8112-C6FD-CCF9-10BE-AECF579A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54B60-EFD3-4018-5689-D3A035956A31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어려운 이유 </a:t>
            </a:r>
            <a:r>
              <a:rPr lang="en-US" altLang="ko-KR" sz="2400" b="1" dirty="0"/>
              <a:t>1) </a:t>
            </a:r>
            <a:r>
              <a:rPr lang="ko-KR" altLang="en-US" sz="2400" b="1" dirty="0"/>
              <a:t>어셈블리어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9642F-D6C0-EB30-8DF7-37279EDC78E7}"/>
              </a:ext>
            </a:extLst>
          </p:cNvPr>
          <p:cNvSpPr txBox="1"/>
          <p:nvPr/>
        </p:nvSpPr>
        <p:spPr>
          <a:xfrm>
            <a:off x="264241" y="512125"/>
            <a:ext cx="1063436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일반 범용 </a:t>
            </a:r>
            <a:r>
              <a:rPr lang="en-US" altLang="ko-KR" b="1" dirty="0">
                <a:sym typeface="Wingdings" panose="05000000000000000000" pitchFamily="2" charset="2"/>
              </a:rPr>
              <a:t>register (</a:t>
            </a:r>
            <a:r>
              <a:rPr lang="ko-KR" altLang="en-US" b="1" dirty="0">
                <a:sym typeface="Wingdings" panose="05000000000000000000" pitchFamily="2" charset="2"/>
              </a:rPr>
              <a:t>보통 </a:t>
            </a:r>
            <a:r>
              <a:rPr lang="en-US" altLang="ko-KR" b="1" dirty="0">
                <a:sym typeface="Wingdings" panose="05000000000000000000" pitchFamily="2" charset="2"/>
              </a:rPr>
              <a:t>64-bit </a:t>
            </a:r>
            <a:r>
              <a:rPr lang="ko-KR" altLang="en-US" b="1" dirty="0">
                <a:sym typeface="Wingdings" panose="05000000000000000000" pitchFamily="2" charset="2"/>
              </a:rPr>
              <a:t>단위</a:t>
            </a:r>
            <a:r>
              <a:rPr lang="en-US" altLang="ko-KR" b="1" dirty="0">
                <a:sym typeface="Wingdings" panose="05000000000000000000" pitchFamily="2" charset="2"/>
              </a:rPr>
              <a:t>) vs. SIMD register (&gt; 64-bit)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범용</a:t>
            </a:r>
            <a:r>
              <a:rPr lang="en-US" altLang="ko-KR" dirty="0">
                <a:sym typeface="Wingdings" panose="05000000000000000000" pitchFamily="2" charset="2"/>
              </a:rPr>
              <a:t>: EAX (32-bit integer) , EBX, ECX, EDX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SIMD: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XMM0,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XMM1 (128-bit SSE) …. , YMM0, YMM1 (256-bit AVX)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0936A-E0FB-0FDD-2597-7519EAAE7CCE}"/>
              </a:ext>
            </a:extLst>
          </p:cNvPr>
          <p:cNvSpPr txBox="1"/>
          <p:nvPr/>
        </p:nvSpPr>
        <p:spPr>
          <a:xfrm>
            <a:off x="264241" y="2259078"/>
            <a:ext cx="1063436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SIMD</a:t>
            </a:r>
            <a:r>
              <a:rPr lang="ko-KR" altLang="en-US" b="1" dirty="0">
                <a:sym typeface="Wingdings" panose="05000000000000000000" pitchFamily="2" charset="2"/>
              </a:rPr>
              <a:t>는 기본적으로 </a:t>
            </a:r>
            <a:r>
              <a:rPr lang="en-US" altLang="ko-KR" b="1" dirty="0" err="1">
                <a:sym typeface="Wingdings" panose="05000000000000000000" pitchFamily="2" charset="2"/>
              </a:rPr>
              <a:t>asm</a:t>
            </a:r>
            <a:r>
              <a:rPr lang="en-US" altLang="ko-KR" b="1" dirty="0">
                <a:sym typeface="Wingdings" panose="05000000000000000000" pitchFamily="2" charset="2"/>
              </a:rPr>
              <a:t> language</a:t>
            </a:r>
            <a:r>
              <a:rPr lang="ko-KR" altLang="en-US" b="1" dirty="0">
                <a:sym typeface="Wingdings" panose="05000000000000000000" pitchFamily="2" charset="2"/>
              </a:rPr>
              <a:t> 이용하여</a:t>
            </a:r>
            <a:r>
              <a:rPr lang="en-US" altLang="ko-KR" b="1" dirty="0">
                <a:sym typeface="Wingdings" panose="05000000000000000000" pitchFamily="2" charset="2"/>
              </a:rPr>
              <a:t> register</a:t>
            </a:r>
            <a:r>
              <a:rPr lang="ko-KR" altLang="en-US" b="1" dirty="0">
                <a:sym typeface="Wingdings" panose="05000000000000000000" pitchFamily="2" charset="2"/>
              </a:rPr>
              <a:t>에 대한 직접 연산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범용 </a:t>
            </a:r>
            <a:r>
              <a:rPr lang="en-US" altLang="ko-KR" dirty="0">
                <a:sym typeface="Wingdings" panose="05000000000000000000" pitchFamily="2" charset="2"/>
              </a:rPr>
              <a:t>register </a:t>
            </a:r>
            <a:r>
              <a:rPr lang="ko-KR" altLang="en-US" dirty="0">
                <a:sym typeface="Wingdings" panose="05000000000000000000" pitchFamily="2" charset="2"/>
              </a:rPr>
              <a:t>덧셈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35563-0C62-2909-AC37-6BA23E48C67D}"/>
              </a:ext>
            </a:extLst>
          </p:cNvPr>
          <p:cNvSpPr txBox="1"/>
          <p:nvPr/>
        </p:nvSpPr>
        <p:spPr>
          <a:xfrm>
            <a:off x="264241" y="3609424"/>
            <a:ext cx="106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SIMD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register </a:t>
            </a:r>
            <a:r>
              <a:rPr lang="ko-KR" altLang="en-US" dirty="0">
                <a:sym typeface="Wingdings" panose="05000000000000000000" pitchFamily="2" charset="2"/>
              </a:rPr>
              <a:t>덧셈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2AFF9-6ECD-A07D-E041-98AB2989845D}"/>
              </a:ext>
            </a:extLst>
          </p:cNvPr>
          <p:cNvSpPr txBox="1"/>
          <p:nvPr/>
        </p:nvSpPr>
        <p:spPr>
          <a:xfrm>
            <a:off x="3439887" y="3128868"/>
            <a:ext cx="725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add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eax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ebx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; //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eax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+=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ebx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A8AB7-9B0F-0E56-574D-7681D74B6BDF}"/>
              </a:ext>
            </a:extLst>
          </p:cNvPr>
          <p:cNvSpPr txBox="1"/>
          <p:nvPr/>
        </p:nvSpPr>
        <p:spPr>
          <a:xfrm>
            <a:off x="3439887" y="3978756"/>
            <a:ext cx="725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paddd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xmm0, xmm1; // xmm0 += xmm1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30CA0-C89D-F28F-70FF-51D5311EF5F4}"/>
              </a:ext>
            </a:extLst>
          </p:cNvPr>
          <p:cNvSpPr txBox="1"/>
          <p:nvPr/>
        </p:nvSpPr>
        <p:spPr>
          <a:xfrm>
            <a:off x="264241" y="4459312"/>
            <a:ext cx="1063436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뭐가 </a:t>
            </a:r>
            <a:r>
              <a:rPr lang="ko-KR" altLang="en-US" dirty="0" err="1">
                <a:sym typeface="Wingdings" panose="05000000000000000000" pitchFamily="2" charset="2"/>
              </a:rPr>
              <a:t>다른가</a:t>
            </a:r>
            <a:r>
              <a:rPr lang="en-US" altLang="ko-KR" dirty="0">
                <a:sym typeface="Wingdings" panose="05000000000000000000" pitchFamily="2" charset="2"/>
              </a:rPr>
              <a:t>???????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Paddd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128-bit SIMD register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32-bit integer x 4 EA </a:t>
            </a:r>
            <a:r>
              <a:rPr lang="ko-KR" altLang="en-US" dirty="0">
                <a:sym typeface="Wingdings" panose="05000000000000000000" pitchFamily="2" charset="2"/>
              </a:rPr>
              <a:t>로 보고 </a:t>
            </a:r>
            <a:r>
              <a:rPr lang="ko-KR" altLang="en-US" b="1" u="sng" dirty="0">
                <a:sym typeface="Wingdings" panose="05000000000000000000" pitchFamily="2" charset="2"/>
              </a:rPr>
              <a:t>한꺼번에</a:t>
            </a:r>
            <a:r>
              <a:rPr lang="ko-KR" altLang="en-US" dirty="0">
                <a:sym typeface="Wingdings" panose="05000000000000000000" pitchFamily="2" charset="2"/>
              </a:rPr>
              <a:t> 연산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781AF-E84C-9770-8E3B-A42BC14A94A7}"/>
              </a:ext>
            </a:extLst>
          </p:cNvPr>
          <p:cNvSpPr txBox="1"/>
          <p:nvPr/>
        </p:nvSpPr>
        <p:spPr>
          <a:xfrm>
            <a:off x="264241" y="5440326"/>
            <a:ext cx="10634363" cy="74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이론적으로 </a:t>
            </a:r>
            <a:r>
              <a:rPr lang="en-US" altLang="ko-KR" dirty="0">
                <a:sym typeface="Wingdings" panose="05000000000000000000" pitchFamily="2" charset="2"/>
              </a:rPr>
              <a:t>add </a:t>
            </a:r>
            <a:r>
              <a:rPr lang="ko-KR" altLang="en-US" dirty="0">
                <a:sym typeface="Wingdings" panose="05000000000000000000" pitchFamily="2" charset="2"/>
              </a:rPr>
              <a:t>대비 </a:t>
            </a:r>
            <a:r>
              <a:rPr lang="en-US" altLang="ko-KR" dirty="0" err="1">
                <a:sym typeface="Wingdings" panose="05000000000000000000" pitchFamily="2" charset="2"/>
              </a:rPr>
              <a:t>paddd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add 4 </a:t>
            </a:r>
            <a:r>
              <a:rPr lang="ko-KR" altLang="en-US" b="1" dirty="0">
                <a:sym typeface="Wingdings" panose="05000000000000000000" pitchFamily="2" charset="2"/>
              </a:rPr>
              <a:t>번을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번으로 줄이는 효과</a:t>
            </a:r>
            <a:r>
              <a:rPr lang="en-US" altLang="ko-KR" b="1" dirty="0">
                <a:sym typeface="Wingdings" panose="05000000000000000000" pitchFamily="2" charset="2"/>
              </a:rPr>
              <a:t>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ym typeface="Wingdings" panose="05000000000000000000" pitchFamily="2" charset="2"/>
              </a:rPr>
              <a:t>단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ym typeface="Wingdings" panose="05000000000000000000" pitchFamily="2" charset="2"/>
              </a:rPr>
              <a:t>paddd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sym typeface="Wingdings" panose="05000000000000000000" pitchFamily="2" charset="2"/>
              </a:rPr>
              <a:t>add</a:t>
            </a:r>
            <a:r>
              <a:rPr lang="ko-KR" altLang="en-US" sz="1200" dirty="0">
                <a:sym typeface="Wingdings" panose="05000000000000000000" pitchFamily="2" charset="2"/>
              </a:rPr>
              <a:t>의 실행 </a:t>
            </a:r>
            <a:r>
              <a:rPr lang="en-US" altLang="ko-KR" sz="1200" dirty="0">
                <a:sym typeface="Wingdings" panose="05000000000000000000" pitchFamily="2" charset="2"/>
              </a:rPr>
              <a:t>clock </a:t>
            </a:r>
            <a:r>
              <a:rPr lang="ko-KR" altLang="en-US" sz="1200" dirty="0">
                <a:sym typeface="Wingdings" panose="05000000000000000000" pitchFamily="2" charset="2"/>
              </a:rPr>
              <a:t>수가 동일하지 않을 수 있어서 꼭 </a:t>
            </a:r>
            <a:r>
              <a:rPr lang="en-US" altLang="ko-KR" sz="1200" dirty="0">
                <a:sym typeface="Wingdings" panose="05000000000000000000" pitchFamily="2" charset="2"/>
              </a:rPr>
              <a:t>4</a:t>
            </a:r>
            <a:r>
              <a:rPr lang="ko-KR" altLang="en-US" sz="1200" dirty="0">
                <a:sym typeface="Wingdings" panose="05000000000000000000" pitchFamily="2" charset="2"/>
              </a:rPr>
              <a:t>배는 아닐 수 있음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65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6F5DD-62CD-FE25-E8C2-2F8803D0D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B186E-AE46-24D2-8A5A-C61EA5781888}"/>
              </a:ext>
            </a:extLst>
          </p:cNvPr>
          <p:cNvSpPr/>
          <p:nvPr/>
        </p:nvSpPr>
        <p:spPr>
          <a:xfrm>
            <a:off x="1502229" y="3043506"/>
            <a:ext cx="8455815" cy="919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CD8F-5C10-DE5C-A854-C1F69FDA1601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완화책</a:t>
            </a:r>
            <a:r>
              <a:rPr lang="en-US" altLang="ko-KR" sz="2400" b="1" dirty="0"/>
              <a:t>: SIMD Intrinsics [1/3]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AFE05-DCA7-DC80-7EAF-D227BA7DD42C}"/>
              </a:ext>
            </a:extLst>
          </p:cNvPr>
          <p:cNvSpPr txBox="1"/>
          <p:nvPr/>
        </p:nvSpPr>
        <p:spPr>
          <a:xfrm>
            <a:off x="264241" y="512125"/>
            <a:ext cx="106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어셈블리어</a:t>
            </a:r>
            <a:r>
              <a:rPr lang="en-US" altLang="ko-KR" dirty="0">
                <a:sym typeface="Wingdings" panose="05000000000000000000" pitchFamily="2" charset="2"/>
              </a:rPr>
              <a:t>!? </a:t>
            </a:r>
            <a:r>
              <a:rPr lang="ko-KR" altLang="en-US" dirty="0">
                <a:sym typeface="Wingdings" panose="05000000000000000000" pitchFamily="2" charset="2"/>
              </a:rPr>
              <a:t>아무리 속도가 중요하다 해도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b="1" dirty="0">
                <a:sym typeface="Wingdings" panose="05000000000000000000" pitchFamily="2" charset="2"/>
              </a:rPr>
              <a:t>도대체 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어떻게 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어셈블리어로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개발을 하고 협업을 하라는 것인가 </a:t>
            </a:r>
            <a:r>
              <a:rPr lang="en-US" altLang="ko-KR" dirty="0">
                <a:sym typeface="Wingdings" panose="05000000000000000000" pitchFamily="2" charset="2"/>
              </a:rPr>
              <a:t>???!!?!?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94D97-4843-7868-9384-FA4C21A7630A}"/>
              </a:ext>
            </a:extLst>
          </p:cNvPr>
          <p:cNvSpPr txBox="1"/>
          <p:nvPr/>
        </p:nvSpPr>
        <p:spPr>
          <a:xfrm>
            <a:off x="264241" y="2397174"/>
            <a:ext cx="106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그럴 줄 알고</a:t>
            </a:r>
            <a:r>
              <a:rPr lang="en-US" altLang="ko-KR" b="1" dirty="0">
                <a:sym typeface="Wingdings" panose="05000000000000000000" pitchFamily="2" charset="2"/>
              </a:rPr>
              <a:t>, SIMD Intrinsics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SIMD </a:t>
            </a:r>
            <a:r>
              <a:rPr lang="en-US" altLang="ko-KR" dirty="0" err="1">
                <a:sym typeface="Wingdings" panose="05000000000000000000" pitchFamily="2" charset="2"/>
              </a:rPr>
              <a:t>asm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한번 함수로 </a:t>
            </a:r>
            <a:r>
              <a:rPr lang="ko-KR" altLang="en-US" dirty="0" err="1">
                <a:sym typeface="Wingdings" panose="05000000000000000000" pitchFamily="2" charset="2"/>
              </a:rPr>
              <a:t>감싸놓은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compiler built-in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sz="1050" dirty="0">
                <a:sym typeface="Wingdings" panose="05000000000000000000" pitchFamily="2" charset="2"/>
              </a:rPr>
              <a:t>(</a:t>
            </a:r>
            <a:r>
              <a:rPr lang="ko-KR" altLang="en-US" sz="1050" dirty="0">
                <a:sym typeface="Wingdings" panose="05000000000000000000" pitchFamily="2" charset="2"/>
              </a:rPr>
              <a:t>약간의 성능 손해를 감수하고</a:t>
            </a:r>
            <a:r>
              <a:rPr lang="en-US" altLang="ko-KR" sz="1050" dirty="0">
                <a:sym typeface="Wingdings" panose="05000000000000000000" pitchFamily="2" charset="2"/>
              </a:rPr>
              <a:t>)</a:t>
            </a:r>
            <a:r>
              <a:rPr lang="ko-KR" altLang="en-US" sz="105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546880-703A-3311-2FD4-5DBD68917D9E}"/>
              </a:ext>
            </a:extLst>
          </p:cNvPr>
          <p:cNvGrpSpPr/>
          <p:nvPr/>
        </p:nvGrpSpPr>
        <p:grpSpPr>
          <a:xfrm>
            <a:off x="3519668" y="4819600"/>
            <a:ext cx="6495479" cy="1757108"/>
            <a:chOff x="3326291" y="4715786"/>
            <a:chExt cx="5021489" cy="1757108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5C86B4F-04F3-602E-D04D-0B5881E4848C}"/>
                </a:ext>
              </a:extLst>
            </p:cNvPr>
            <p:cNvSpPr/>
            <p:nvPr/>
          </p:nvSpPr>
          <p:spPr>
            <a:xfrm>
              <a:off x="4001729" y="4906297"/>
              <a:ext cx="3913239" cy="1258529"/>
            </a:xfrm>
            <a:custGeom>
              <a:avLst/>
              <a:gdLst>
                <a:gd name="connsiteX0" fmla="*/ 0 w 3913239"/>
                <a:gd name="connsiteY0" fmla="*/ 0 h 1258529"/>
                <a:gd name="connsiteX1" fmla="*/ 1052052 w 3913239"/>
                <a:gd name="connsiteY1" fmla="*/ 245806 h 1258529"/>
                <a:gd name="connsiteX2" fmla="*/ 1750142 w 3913239"/>
                <a:gd name="connsiteY2" fmla="*/ 806245 h 1258529"/>
                <a:gd name="connsiteX3" fmla="*/ 2890684 w 3913239"/>
                <a:gd name="connsiteY3" fmla="*/ 1111045 h 1258529"/>
                <a:gd name="connsiteX4" fmla="*/ 3913239 w 3913239"/>
                <a:gd name="connsiteY4" fmla="*/ 1258529 h 125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3239" h="1258529">
                  <a:moveTo>
                    <a:pt x="0" y="0"/>
                  </a:moveTo>
                  <a:cubicBezTo>
                    <a:pt x="380181" y="55716"/>
                    <a:pt x="760362" y="111432"/>
                    <a:pt x="1052052" y="245806"/>
                  </a:cubicBezTo>
                  <a:cubicBezTo>
                    <a:pt x="1343742" y="380180"/>
                    <a:pt x="1443703" y="662039"/>
                    <a:pt x="1750142" y="806245"/>
                  </a:cubicBezTo>
                  <a:cubicBezTo>
                    <a:pt x="2056581" y="950451"/>
                    <a:pt x="2530168" y="1035664"/>
                    <a:pt x="2890684" y="1111045"/>
                  </a:cubicBezTo>
                  <a:cubicBezTo>
                    <a:pt x="3251200" y="1186426"/>
                    <a:pt x="3582219" y="1222477"/>
                    <a:pt x="3913239" y="1258529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65676C6-DEA7-56EC-188B-5214C12554B1}"/>
                </a:ext>
              </a:extLst>
            </p:cNvPr>
            <p:cNvGrpSpPr/>
            <p:nvPr/>
          </p:nvGrpSpPr>
          <p:grpSpPr>
            <a:xfrm>
              <a:off x="3587906" y="4857716"/>
              <a:ext cx="4528458" cy="1346439"/>
              <a:chOff x="3701143" y="4020457"/>
              <a:chExt cx="4644571" cy="2032000"/>
            </a:xfrm>
          </p:grpSpPr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1D13A040-DF3A-D284-47D6-0A1BA2C1EA3F}"/>
                  </a:ext>
                </a:extLst>
              </p:cNvPr>
              <p:cNvCxnSpPr/>
              <p:nvPr/>
            </p:nvCxnSpPr>
            <p:spPr>
              <a:xfrm>
                <a:off x="3701143" y="6052457"/>
                <a:ext cx="464457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F780552A-C7EF-4694-7D5C-FDDA1C34CA74}"/>
                  </a:ext>
                </a:extLst>
              </p:cNvPr>
              <p:cNvCxnSpPr/>
              <p:nvPr/>
            </p:nvCxnSpPr>
            <p:spPr>
              <a:xfrm flipV="1">
                <a:off x="3701143" y="4020457"/>
                <a:ext cx="0" cy="203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00F848-69A9-E8C2-065C-5C50D8990DAE}"/>
                </a:ext>
              </a:extLst>
            </p:cNvPr>
            <p:cNvSpPr txBox="1"/>
            <p:nvPr/>
          </p:nvSpPr>
          <p:spPr>
            <a:xfrm>
              <a:off x="3528614" y="4715786"/>
              <a:ext cx="1161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SIMD </a:t>
              </a:r>
              <a:r>
                <a:rPr lang="en-US" altLang="ko-KR" sz="1400" b="1" dirty="0" err="1"/>
                <a:t>asm</a:t>
              </a:r>
              <a:endParaRPr lang="ko-KR" altLang="en-US" sz="1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935F8E-7C99-4C60-1EC9-9F7568126D86}"/>
                </a:ext>
              </a:extLst>
            </p:cNvPr>
            <p:cNvSpPr txBox="1"/>
            <p:nvPr/>
          </p:nvSpPr>
          <p:spPr>
            <a:xfrm>
              <a:off x="4128763" y="5081439"/>
              <a:ext cx="1634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SIMD Intrinsics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A81EB-6C51-1A79-FFE6-45608325506F}"/>
                </a:ext>
              </a:extLst>
            </p:cNvPr>
            <p:cNvSpPr txBox="1"/>
            <p:nvPr/>
          </p:nvSpPr>
          <p:spPr>
            <a:xfrm>
              <a:off x="4920180" y="5530935"/>
              <a:ext cx="139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C/C++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F1FAE7-9395-F440-6841-5EC2FD737F95}"/>
                </a:ext>
              </a:extLst>
            </p:cNvPr>
            <p:cNvSpPr txBox="1"/>
            <p:nvPr/>
          </p:nvSpPr>
          <p:spPr>
            <a:xfrm rot="16200000">
              <a:off x="2876244" y="5365699"/>
              <a:ext cx="1161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Performance</a:t>
              </a:r>
              <a:endParaRPr lang="ko-KR" altLang="en-US" sz="105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AFB413-09C8-5937-B4E3-78B94CBD2FB6}"/>
                </a:ext>
              </a:extLst>
            </p:cNvPr>
            <p:cNvSpPr txBox="1"/>
            <p:nvPr/>
          </p:nvSpPr>
          <p:spPr>
            <a:xfrm>
              <a:off x="7186077" y="6211284"/>
              <a:ext cx="1161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/>
                <a:t>Comfortness</a:t>
              </a:r>
              <a:endParaRPr lang="ko-KR" alt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3E64CC-AE5B-493C-F06B-F1563F2AA08F}"/>
                </a:ext>
              </a:extLst>
            </p:cNvPr>
            <p:cNvSpPr txBox="1"/>
            <p:nvPr/>
          </p:nvSpPr>
          <p:spPr>
            <a:xfrm>
              <a:off x="5618705" y="5771357"/>
              <a:ext cx="139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Python</a:t>
              </a:r>
              <a:endParaRPr lang="ko-KR" alt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A91FB4-E3B4-2680-4DCE-E4842A340697}"/>
                </a:ext>
              </a:extLst>
            </p:cNvPr>
            <p:cNvSpPr txBox="1"/>
            <p:nvPr/>
          </p:nvSpPr>
          <p:spPr>
            <a:xfrm>
              <a:off x="6369878" y="5881291"/>
              <a:ext cx="139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/>
                <a:t>Matlab</a:t>
              </a:r>
              <a:endParaRPr lang="ko-KR" altLang="en-US" sz="1400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A49C270-2D14-D4AD-DC07-55D3528ED1B0}"/>
                </a:ext>
              </a:extLst>
            </p:cNvPr>
            <p:cNvSpPr txBox="1"/>
            <p:nvPr/>
          </p:nvSpPr>
          <p:spPr>
            <a:xfrm>
              <a:off x="7595775" y="5932373"/>
              <a:ext cx="577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/>
                <a:t>입코딩</a:t>
              </a:r>
              <a:endParaRPr lang="ko-KR" altLang="en-US" sz="1400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5A338AC-F057-3C0B-55A1-A05437EA14F6}"/>
              </a:ext>
            </a:extLst>
          </p:cNvPr>
          <p:cNvSpPr txBox="1"/>
          <p:nvPr/>
        </p:nvSpPr>
        <p:spPr>
          <a:xfrm>
            <a:off x="1068207" y="3008586"/>
            <a:ext cx="86197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vmovups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ymm0,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ymmword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ptr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[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rdi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    ; // ymm0 ← *a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vmovups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ymm1,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ymmword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ptr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[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rsi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    ; // ymm1 ← *b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vmulps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ymm2, ymm0, ymm1            ; // ymm2 = ymm0 * ymm1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vmovups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ymmword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ptr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[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rdx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], ymm2     ; // *c ← ymm2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E7CBCF9-6E62-FAA2-F659-BD5A5C17FC1D}"/>
              </a:ext>
            </a:extLst>
          </p:cNvPr>
          <p:cNvSpPr/>
          <p:nvPr/>
        </p:nvSpPr>
        <p:spPr>
          <a:xfrm>
            <a:off x="5284085" y="3993615"/>
            <a:ext cx="990600" cy="2838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AEEC80-AB4E-A4CA-C85B-382B6CD67DA7}"/>
              </a:ext>
            </a:extLst>
          </p:cNvPr>
          <p:cNvSpPr txBox="1"/>
          <p:nvPr/>
        </p:nvSpPr>
        <p:spPr>
          <a:xfrm>
            <a:off x="209184" y="4684315"/>
            <a:ext cx="106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Trade-off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00AA4-0B6E-9E28-470F-CE9A4396BFBE}"/>
              </a:ext>
            </a:extLst>
          </p:cNvPr>
          <p:cNvSpPr txBox="1"/>
          <p:nvPr/>
        </p:nvSpPr>
        <p:spPr>
          <a:xfrm>
            <a:off x="1068207" y="4248729"/>
            <a:ext cx="861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latin typeface="Consolas" panose="020B0609020204030204" pitchFamily="49" charset="0"/>
                <a:sym typeface="Wingdings" panose="05000000000000000000" pitchFamily="2" charset="2"/>
              </a:rPr>
              <a:t>__m256 _mm256_mul_ps(__m256&amp; a, __m256&amp; b)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(AMD64 CPU)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EA7948-A581-A895-7A47-BC63A3EED029}"/>
              </a:ext>
            </a:extLst>
          </p:cNvPr>
          <p:cNvGrpSpPr/>
          <p:nvPr/>
        </p:nvGrpSpPr>
        <p:grpSpPr>
          <a:xfrm>
            <a:off x="209184" y="281292"/>
            <a:ext cx="11745979" cy="2259685"/>
            <a:chOff x="209184" y="281292"/>
            <a:chExt cx="11745979" cy="225968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85FC7D6-92A2-CA19-0AB2-FBC4B6D72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1004" y="281292"/>
              <a:ext cx="1914159" cy="2258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09FC81-9560-C49C-1258-FAEE6A220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7867" y="1307856"/>
              <a:ext cx="3060177" cy="1233121"/>
            </a:xfrm>
            <a:prstGeom prst="rect">
              <a:avLst/>
            </a:prstGeom>
          </p:spPr>
        </p:pic>
        <p:pic>
          <p:nvPicPr>
            <p:cNvPr id="2050" name="Picture 2" descr="Proof that Chris Sawyer, Developer of RollerCoaster Tycoon, Exists :  r/videos">
              <a:extLst>
                <a:ext uri="{FF2B5EF4-FFF2-40B4-BE49-F238E27FC236}">
                  <a16:creationId xmlns:a16="http://schemas.microsoft.com/office/drawing/2014/main" id="{28EB4343-0DFB-88E2-5E2A-0389AA1F9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140" y="1307856"/>
              <a:ext cx="1982727" cy="1115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43085-1EE3-5B3C-2B84-CFED0D6BB245}"/>
                </a:ext>
              </a:extLst>
            </p:cNvPr>
            <p:cNvSpPr txBox="1"/>
            <p:nvPr/>
          </p:nvSpPr>
          <p:spPr>
            <a:xfrm>
              <a:off x="209184" y="1078246"/>
              <a:ext cx="78506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ym typeface="Wingdings" panose="05000000000000000000" pitchFamily="2" charset="2"/>
                </a:rPr>
                <a:t>뭘 고민</a:t>
              </a:r>
              <a:r>
                <a:rPr lang="en-US" altLang="ko-KR" sz="1200" dirty="0">
                  <a:sym typeface="Wingdings" panose="05000000000000000000" pitchFamily="2" charset="2"/>
                </a:rPr>
                <a:t>? </a:t>
              </a:r>
              <a:r>
                <a:rPr lang="ko-KR" altLang="en-US" sz="1200" dirty="0">
                  <a:sym typeface="Wingdings" panose="05000000000000000000" pitchFamily="2" charset="2"/>
                </a:rPr>
                <a:t>협업 안 하면 되지</a:t>
              </a:r>
              <a:r>
                <a:rPr lang="en-US" altLang="ko-KR" sz="1200" dirty="0">
                  <a:sym typeface="Wingdings" panose="05000000000000000000" pitchFamily="2" charset="2"/>
                </a:rPr>
                <a:t>!   Chris Sawyer (</a:t>
              </a:r>
              <a:r>
                <a:rPr lang="ko-KR" altLang="en-US" sz="1200" dirty="0">
                  <a:sym typeface="Wingdings" panose="05000000000000000000" pitchFamily="2" charset="2"/>
                </a:rPr>
                <a:t>롤러코스터 </a:t>
              </a:r>
              <a:r>
                <a:rPr lang="ko-KR" altLang="en-US" sz="1200" dirty="0" err="1">
                  <a:sym typeface="Wingdings" panose="05000000000000000000" pitchFamily="2" charset="2"/>
                </a:rPr>
                <a:t>타이쿤</a:t>
              </a:r>
              <a:r>
                <a:rPr lang="ko-KR" altLang="en-US" sz="1200" dirty="0">
                  <a:sym typeface="Wingdings" panose="05000000000000000000" pitchFamily="2" charset="2"/>
                </a:rPr>
                <a:t> </a:t>
              </a:r>
              <a:r>
                <a:rPr lang="en-US" altLang="ko-KR" sz="1200" dirty="0">
                  <a:sym typeface="Wingdings" panose="05000000000000000000" pitchFamily="2" charset="2"/>
                </a:rPr>
                <a:t>2)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1858E3-ABF6-FB50-3E62-D8FF4E759CB5}"/>
              </a:ext>
            </a:extLst>
          </p:cNvPr>
          <p:cNvSpPr/>
          <p:nvPr/>
        </p:nvSpPr>
        <p:spPr>
          <a:xfrm>
            <a:off x="1502229" y="4304956"/>
            <a:ext cx="8455815" cy="2997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0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BA5F0-839F-7FEB-8768-1E960AF38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6F5E3-173F-DC83-EEF9-ED4464A40690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완화책</a:t>
            </a:r>
            <a:r>
              <a:rPr lang="en-US" altLang="ko-KR" sz="2400" b="1" dirty="0"/>
              <a:t>: SIMD Intrinsics [2/3]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7DC27-18B4-DE90-544E-D0BE55C86806}"/>
              </a:ext>
            </a:extLst>
          </p:cNvPr>
          <p:cNvSpPr txBox="1"/>
          <p:nvPr/>
        </p:nvSpPr>
        <p:spPr>
          <a:xfrm>
            <a:off x="264241" y="512125"/>
            <a:ext cx="106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간단한 연산을 나타내는 코드가 복잡해지는 문제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FA905E4-BEC4-D4E2-5898-FD512F6B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62976"/>
              </p:ext>
            </p:extLst>
          </p:nvPr>
        </p:nvGraphicFramePr>
        <p:xfrm>
          <a:off x="181019" y="1549353"/>
          <a:ext cx="1182996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415">
                  <a:extLst>
                    <a:ext uri="{9D8B030D-6E8A-4147-A177-3AD203B41FA5}">
                      <a16:colId xmlns:a16="http://schemas.microsoft.com/office/drawing/2014/main" val="3409595962"/>
                    </a:ext>
                  </a:extLst>
                </a:gridCol>
                <a:gridCol w="4587766">
                  <a:extLst>
                    <a:ext uri="{9D8B030D-6E8A-4147-A177-3AD203B41FA5}">
                      <a16:colId xmlns:a16="http://schemas.microsoft.com/office/drawing/2014/main" val="409989753"/>
                    </a:ext>
                  </a:extLst>
                </a:gridCol>
                <a:gridCol w="4695780">
                  <a:extLst>
                    <a:ext uri="{9D8B030D-6E8A-4147-A177-3AD203B41FA5}">
                      <a16:colId xmlns:a16="http://schemas.microsoft.com/office/drawing/2014/main" val="1613446059"/>
                    </a:ext>
                  </a:extLst>
                </a:gridCol>
              </a:tblGrid>
              <a:tr h="56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SSE Intrinsics</a:t>
                      </a:r>
                    </a:p>
                    <a:p>
                      <a:pPr algn="ctr" latinLnBrk="1"/>
                      <a:r>
                        <a:rPr lang="en-US" altLang="ko-KR" dirty="0"/>
                        <a:t>(#include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immintrinsic.h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ARM Neon</a:t>
                      </a:r>
                    </a:p>
                    <a:p>
                      <a:pPr algn="ctr" latinLnBrk="1"/>
                      <a:r>
                        <a:rPr lang="en-US" altLang="ko-KR" dirty="0"/>
                        <a:t>(#include “</a:t>
                      </a:r>
                      <a:r>
                        <a:rPr lang="en-US" altLang="ko-KR" dirty="0" err="1"/>
                        <a:t>arm_neon.h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23420"/>
                  </a:ext>
                </a:extLst>
              </a:tr>
              <a:tr h="862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=0;i&lt;4;++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]+b[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mm_add_ps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mm_store_ps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vld1q_f32(a);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vld1q_f32(b);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vaddq_f32(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Vst1q_f32(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36982"/>
                  </a:ext>
                </a:extLst>
              </a:tr>
              <a:tr h="862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=0;i&lt;4;++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]*b[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]+b[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mm_add_ps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mm_mul_ps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mm_store_ps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vld1q_f32(a);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vld1q_f32(b);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vaddq_f32(vmulq_f32(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vst1q_f32(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26837"/>
                  </a:ext>
                </a:extLst>
              </a:tr>
              <a:tr h="1446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=0;i&lt;4;++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]*b[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*= 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]*b[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]+a[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-c[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mm_mul_ps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mm_mul_ps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mm_add_ps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mm_mul_ps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mm_sub_ps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(_mm_set1_ps(0.0),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mm_store_ps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vld1q_f32(a);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vld1q_f32 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vmulq_f32(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vmulq_f32(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vaddq_f32(vmulq_f32(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vsubq_f32 (vdupq_n_f32(0.0),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Vst1q_f32(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919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8820CE-D597-EE91-D5D1-D131BB6036EF}"/>
              </a:ext>
            </a:extLst>
          </p:cNvPr>
          <p:cNvSpPr txBox="1"/>
          <p:nvPr/>
        </p:nvSpPr>
        <p:spPr>
          <a:xfrm>
            <a:off x="185057" y="11153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latin typeface="Consolas" panose="020B0609020204030204" pitchFamily="49" charset="0"/>
              </a:rPr>
              <a:t>float a[4]; float b[4]; float c[4];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3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6FB03-26EF-F3A9-92D2-2DDD780CE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2DE07-DC15-D1B6-4E3A-31E82CE1725B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완화책</a:t>
            </a:r>
            <a:r>
              <a:rPr lang="en-US" altLang="ko-KR" sz="2400" b="1" dirty="0"/>
              <a:t>: SIMD Intrinsics [3/3]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91702-A18F-7498-43FB-C4DDEC40816E}"/>
              </a:ext>
            </a:extLst>
          </p:cNvPr>
          <p:cNvSpPr txBox="1"/>
          <p:nvPr/>
        </p:nvSpPr>
        <p:spPr>
          <a:xfrm>
            <a:off x="264241" y="512125"/>
            <a:ext cx="106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비교 연산으로 들어가면 더 심각해지는 가독성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455EE3-88AB-59DB-1ACE-7B884E25A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77543"/>
              </p:ext>
            </p:extLst>
          </p:nvPr>
        </p:nvGraphicFramePr>
        <p:xfrm>
          <a:off x="181019" y="1407837"/>
          <a:ext cx="11829961" cy="304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415">
                  <a:extLst>
                    <a:ext uri="{9D8B030D-6E8A-4147-A177-3AD203B41FA5}">
                      <a16:colId xmlns:a16="http://schemas.microsoft.com/office/drawing/2014/main" val="3409595962"/>
                    </a:ext>
                  </a:extLst>
                </a:gridCol>
                <a:gridCol w="4587766">
                  <a:extLst>
                    <a:ext uri="{9D8B030D-6E8A-4147-A177-3AD203B41FA5}">
                      <a16:colId xmlns:a16="http://schemas.microsoft.com/office/drawing/2014/main" val="409989753"/>
                    </a:ext>
                  </a:extLst>
                </a:gridCol>
                <a:gridCol w="4695780">
                  <a:extLst>
                    <a:ext uri="{9D8B030D-6E8A-4147-A177-3AD203B41FA5}">
                      <a16:colId xmlns:a16="http://schemas.microsoft.com/office/drawing/2014/main" val="1613446059"/>
                    </a:ext>
                  </a:extLst>
                </a:gridCol>
              </a:tblGrid>
              <a:tr h="123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SSE Intrinsics</a:t>
                      </a:r>
                    </a:p>
                    <a:p>
                      <a:pPr algn="ctr" latinLnBrk="1"/>
                      <a:r>
                        <a:rPr lang="en-US" altLang="ko-KR" dirty="0"/>
                        <a:t>(#include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immintrinsic.h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ARM Neon</a:t>
                      </a:r>
                    </a:p>
                    <a:p>
                      <a:pPr algn="ctr" latinLnBrk="1"/>
                      <a:r>
                        <a:rPr lang="en-US" altLang="ko-KR" dirty="0"/>
                        <a:t>(#include “</a:t>
                      </a:r>
                      <a:r>
                        <a:rPr lang="en-US" altLang="ko-KR" dirty="0" err="1"/>
                        <a:t>arm_neon.h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23420"/>
                  </a:ext>
                </a:extLst>
              </a:tr>
              <a:tr h="1816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=0;i&lt;4;++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c[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&gt; b[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mm_load_ps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__m128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mm_and_ps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mm_cmp_ps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aaaa,bbbb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_CMP_GT_OS), _mm_set1_ps(1.0f));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mm_store_ps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vld1q_f32(a);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vld1q_f32(b);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float32x4_t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comp_mask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vbslq_f32(vcgtq_f32(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bbbb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vdupq_n_f32(1.0f), vdupq_n_f32(0.0f));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Vst1q_f32(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cccc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36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413C48-D482-3FA8-F2AD-BE80F5036DAF}"/>
              </a:ext>
            </a:extLst>
          </p:cNvPr>
          <p:cNvSpPr txBox="1"/>
          <p:nvPr/>
        </p:nvSpPr>
        <p:spPr>
          <a:xfrm>
            <a:off x="185057" y="97379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latin typeface="Consolas" panose="020B0609020204030204" pitchFamily="49" charset="0"/>
              </a:rPr>
              <a:t>float a[4]; float b[4]; float c[4];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875DE-ED6D-592B-1C61-DE73657BF1D3}"/>
              </a:ext>
            </a:extLst>
          </p:cNvPr>
          <p:cNvSpPr txBox="1"/>
          <p:nvPr/>
        </p:nvSpPr>
        <p:spPr>
          <a:xfrm>
            <a:off x="264241" y="5518565"/>
            <a:ext cx="10634363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가독성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유지 보수성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사용성이 극히 낮음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Idea 1: </a:t>
            </a:r>
            <a:r>
              <a:rPr lang="en-US" altLang="ko-KR" dirty="0">
                <a:sym typeface="Wingdings" panose="05000000000000000000" pitchFamily="2" charset="2"/>
              </a:rPr>
              <a:t>operator overloading</a:t>
            </a:r>
            <a:r>
              <a:rPr lang="ko-KR" altLang="en-US" dirty="0">
                <a:sym typeface="Wingdings" panose="05000000000000000000" pitchFamily="2" charset="2"/>
              </a:rPr>
              <a:t>을 해서 사용할 수 있게 만들면 어떨까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666D5-F7BE-A58A-B958-591F73CD5D7E}"/>
              </a:ext>
            </a:extLst>
          </p:cNvPr>
          <p:cNvSpPr txBox="1"/>
          <p:nvPr/>
        </p:nvSpPr>
        <p:spPr>
          <a:xfrm>
            <a:off x="264241" y="4718873"/>
            <a:ext cx="106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위 코드는 </a:t>
            </a:r>
            <a:r>
              <a:rPr lang="en-US" altLang="ko-KR" dirty="0">
                <a:sym typeface="Wingdings" panose="05000000000000000000" pitchFamily="2" charset="2"/>
              </a:rPr>
              <a:t>scalar </a:t>
            </a:r>
            <a:r>
              <a:rPr lang="ko-KR" altLang="en-US" dirty="0">
                <a:sym typeface="Wingdings" panose="05000000000000000000" pitchFamily="2" charset="2"/>
              </a:rPr>
              <a:t>연산에 불과</a:t>
            </a:r>
            <a:r>
              <a:rPr lang="en-US" altLang="ko-KR" dirty="0">
                <a:sym typeface="Wingdings" panose="05000000000000000000" pitchFamily="2" charset="2"/>
              </a:rPr>
              <a:t>… Matrix - Matrix  product</a:t>
            </a:r>
            <a:r>
              <a:rPr lang="ko-KR" altLang="en-US" dirty="0">
                <a:sym typeface="Wingdings" panose="05000000000000000000" pitchFamily="2" charset="2"/>
              </a:rPr>
              <a:t>를 구현한다면 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184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779E2-A0F1-DEC5-0336-E8D910F3F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B2DE9-7BCC-1855-DD6C-07CFC17A500C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번외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왜 이토록 속도 최적화에 집착하게 되는가</a:t>
            </a:r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DC66-B89E-6049-D76F-FD4346E96013}"/>
              </a:ext>
            </a:extLst>
          </p:cNvPr>
          <p:cNvSpPr txBox="1"/>
          <p:nvPr/>
        </p:nvSpPr>
        <p:spPr>
          <a:xfrm>
            <a:off x="226141" y="641243"/>
            <a:ext cx="1131271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Visual SLAM </a:t>
            </a:r>
            <a:r>
              <a:rPr lang="ko-KR" altLang="en-US" sz="1600" dirty="0">
                <a:sym typeface="Wingdings" panose="05000000000000000000" pitchFamily="2" charset="2"/>
              </a:rPr>
              <a:t>관점의 </a:t>
            </a:r>
            <a:r>
              <a:rPr lang="en-US" altLang="ko-KR" sz="1600" dirty="0">
                <a:sym typeface="Wingdings" panose="05000000000000000000" pitchFamily="2" charset="2"/>
              </a:rPr>
              <a:t>real-time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640 x 480 (VGA) or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320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240 (QVGA) </a:t>
            </a:r>
            <a:r>
              <a:rPr lang="ko-KR" altLang="en-US" sz="1600" dirty="0">
                <a:sym typeface="Wingdings" panose="05000000000000000000" pitchFamily="2" charset="2"/>
              </a:rPr>
              <a:t>해상도 이미지를 </a:t>
            </a:r>
            <a:r>
              <a:rPr lang="en-US" altLang="ko-KR" sz="1600" b="1" u="sng" dirty="0">
                <a:sym typeface="Wingdings" panose="05000000000000000000" pitchFamily="2" charset="2"/>
              </a:rPr>
              <a:t>CPU </a:t>
            </a:r>
            <a:r>
              <a:rPr lang="ko-KR" altLang="en-US" sz="1600" b="1" u="sng" dirty="0">
                <a:sym typeface="Wingdings" panose="05000000000000000000" pitchFamily="2" charset="2"/>
              </a:rPr>
              <a:t>상에서 </a:t>
            </a:r>
            <a:r>
              <a:rPr lang="en-US" altLang="ko-KR" sz="1600" b="1" u="sng" dirty="0">
                <a:sym typeface="Wingdings" panose="05000000000000000000" pitchFamily="2" charset="2"/>
              </a:rPr>
              <a:t>20~30 Hz </a:t>
            </a:r>
            <a:r>
              <a:rPr lang="ko-KR" altLang="en-US" sz="1600" b="1" u="sng" dirty="0">
                <a:sym typeface="Wingdings" panose="05000000000000000000" pitchFamily="2" charset="2"/>
              </a:rPr>
              <a:t>이상의 속도로 처리</a:t>
            </a:r>
            <a:endParaRPr lang="en-US" altLang="ko-KR" sz="1600" b="1" u="sng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convolution </a:t>
            </a:r>
            <a:r>
              <a:rPr lang="ko-KR" altLang="en-US" sz="1600" dirty="0">
                <a:sym typeface="Wingdings" panose="05000000000000000000" pitchFamily="2" charset="2"/>
              </a:rPr>
              <a:t>연산</a:t>
            </a:r>
            <a:r>
              <a:rPr lang="en-US" altLang="ko-KR" sz="1600" dirty="0">
                <a:sym typeface="Wingdings" panose="05000000000000000000" pitchFamily="2" charset="2"/>
              </a:rPr>
              <a:t>, pixelwise depth </a:t>
            </a:r>
            <a:r>
              <a:rPr lang="ko-KR" altLang="en-US" sz="1600" dirty="0">
                <a:sym typeface="Wingdings" panose="05000000000000000000" pitchFamily="2" charset="2"/>
              </a:rPr>
              <a:t>계산 </a:t>
            </a:r>
            <a:r>
              <a:rPr lang="en-US" altLang="ko-KR" sz="1600" dirty="0">
                <a:sym typeface="Wingdings" panose="05000000000000000000" pitchFamily="2" charset="2"/>
              </a:rPr>
              <a:t>(geometry computation)</a:t>
            </a:r>
            <a:r>
              <a:rPr lang="ko-KR" altLang="en-US" sz="1600" dirty="0">
                <a:sym typeface="Wingdings" panose="05000000000000000000" pitchFamily="2" charset="2"/>
              </a:rPr>
              <a:t> 등 복잡한 연산을 실시간으로 처리 해야함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2A6E8-1EE1-E60E-ABF6-09D4992BF838}"/>
              </a:ext>
            </a:extLst>
          </p:cNvPr>
          <p:cNvSpPr txBox="1"/>
          <p:nvPr/>
        </p:nvSpPr>
        <p:spPr>
          <a:xfrm>
            <a:off x="1180330" y="2072634"/>
            <a:ext cx="4702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LSD-SLAM: </a:t>
            </a:r>
            <a:r>
              <a:rPr lang="ko-KR" altLang="en-US" sz="1200" dirty="0">
                <a:hlinkClick r:id="rId2"/>
              </a:rPr>
              <a:t>https://www.youtube.com/watch?v=GnuQzP3gty4</a:t>
            </a:r>
            <a:r>
              <a:rPr lang="ko-KR" altLang="en-US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0F19F-B4D3-53A7-E08C-D8F224566EF5}"/>
              </a:ext>
            </a:extLst>
          </p:cNvPr>
          <p:cNvSpPr txBox="1"/>
          <p:nvPr/>
        </p:nvSpPr>
        <p:spPr>
          <a:xfrm>
            <a:off x="226141" y="2367644"/>
            <a:ext cx="1131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최적화 없는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/>
              <a:t>CPU scalar </a:t>
            </a:r>
            <a:r>
              <a:rPr lang="ko-KR" altLang="en-US" dirty="0"/>
              <a:t>연산만으로는 달성 불가능한 수준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OpenCV </a:t>
            </a:r>
            <a:r>
              <a:rPr lang="ko-KR" altLang="en-US" dirty="0">
                <a:sym typeface="Wingdings" panose="05000000000000000000" pitchFamily="2" charset="2"/>
              </a:rPr>
              <a:t>역시 </a:t>
            </a:r>
            <a:r>
              <a:rPr lang="en-US" altLang="ko-KR" dirty="0">
                <a:sym typeface="Wingdings" panose="05000000000000000000" pitchFamily="2" charset="2"/>
              </a:rPr>
              <a:t>SIMD </a:t>
            </a:r>
            <a:r>
              <a:rPr lang="ko-KR" altLang="en-US" dirty="0">
                <a:sym typeface="Wingdings" panose="05000000000000000000" pitchFamily="2" charset="2"/>
              </a:rPr>
              <a:t>적극 활용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DE42E8B-56C2-496A-1E22-39911B8441FD}"/>
              </a:ext>
            </a:extLst>
          </p:cNvPr>
          <p:cNvGrpSpPr/>
          <p:nvPr/>
        </p:nvGrpSpPr>
        <p:grpSpPr>
          <a:xfrm>
            <a:off x="463619" y="2968493"/>
            <a:ext cx="6279434" cy="4022831"/>
            <a:chOff x="819157" y="2968492"/>
            <a:chExt cx="10965971" cy="702519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DA5589A-5FA1-CF13-978F-B6E5975C1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157" y="2968492"/>
              <a:ext cx="5755814" cy="70251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0C7B4BE-A23A-6A3B-1C67-A8B56FA1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8699" y="2968492"/>
              <a:ext cx="5456429" cy="6858000"/>
            </a:xfrm>
            <a:prstGeom prst="rect">
              <a:avLst/>
            </a:prstGeom>
          </p:spPr>
        </p:pic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3858CB85-EE1B-00CF-B731-89E8AC4FB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085" y="3163225"/>
            <a:ext cx="5217915" cy="3321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579E7-16AD-55FA-620A-6505C309DD99}"/>
              </a:ext>
            </a:extLst>
          </p:cNvPr>
          <p:cNvSpPr txBox="1"/>
          <p:nvPr/>
        </p:nvSpPr>
        <p:spPr>
          <a:xfrm>
            <a:off x="226141" y="2719268"/>
            <a:ext cx="2184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LSD-SLAM source code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4D9CF-AD86-ACD7-CFEB-3A12A75FCE88}"/>
              </a:ext>
            </a:extLst>
          </p:cNvPr>
          <p:cNvSpPr txBox="1"/>
          <p:nvPr/>
        </p:nvSpPr>
        <p:spPr>
          <a:xfrm>
            <a:off x="6856189" y="2719268"/>
            <a:ext cx="1693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OpenCV</a:t>
            </a:r>
            <a:r>
              <a:rPr lang="ko-KR" altLang="en-US" sz="1200" dirty="0"/>
              <a:t> </a:t>
            </a:r>
            <a:r>
              <a:rPr lang="en-US" altLang="ko-KR" sz="1200" dirty="0"/>
              <a:t>Source</a:t>
            </a:r>
            <a:r>
              <a:rPr lang="ko-KR" altLang="en-US" sz="1200" dirty="0"/>
              <a:t> </a:t>
            </a:r>
            <a:r>
              <a:rPr lang="en-US" altLang="ko-KR" sz="1200" dirty="0"/>
              <a:t>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327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86EE0-7F9B-B7B2-15C9-202896200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B4174-0FB9-CC70-8258-44690E19A3B7}"/>
              </a:ext>
            </a:extLst>
          </p:cNvPr>
          <p:cNvSpPr txBox="1"/>
          <p:nvPr/>
        </p:nvSpPr>
        <p:spPr>
          <a:xfrm>
            <a:off x="98322" y="50460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SIMD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어려운 이유 </a:t>
            </a:r>
            <a:r>
              <a:rPr lang="en-US" altLang="ko-KR" sz="2400" b="1" dirty="0"/>
              <a:t>2) </a:t>
            </a:r>
            <a:r>
              <a:rPr lang="ko-KR" altLang="en-US" sz="2400" b="1" dirty="0"/>
              <a:t>다양한 </a:t>
            </a:r>
            <a:r>
              <a:rPr lang="en-US" altLang="ko-KR" sz="2400" b="1" dirty="0"/>
              <a:t>CPU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architecture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CPU </a:t>
            </a:r>
            <a:r>
              <a:rPr lang="ko-KR" altLang="en-US" sz="2400" b="1" dirty="0"/>
              <a:t>세대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D8551-F73C-F62C-600B-20AD10750101}"/>
              </a:ext>
            </a:extLst>
          </p:cNvPr>
          <p:cNvSpPr txBox="1"/>
          <p:nvPr/>
        </p:nvSpPr>
        <p:spPr>
          <a:xfrm>
            <a:off x="264241" y="512125"/>
            <a:ext cx="10634363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하지만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마다 지원하는 </a:t>
            </a:r>
            <a:r>
              <a:rPr lang="en-US" altLang="ko-KR" dirty="0">
                <a:sym typeface="Wingdings" panose="05000000000000000000" pitchFamily="2" charset="2"/>
              </a:rPr>
              <a:t>SIMD </a:t>
            </a:r>
            <a:r>
              <a:rPr lang="ko-KR" altLang="en-US" dirty="0">
                <a:sym typeface="Wingdings" panose="05000000000000000000" pitchFamily="2" charset="2"/>
              </a:rPr>
              <a:t>연산이 다르다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Architecture</a:t>
            </a:r>
            <a:r>
              <a:rPr lang="ko-KR" altLang="en-US" dirty="0">
                <a:sym typeface="Wingdings" panose="05000000000000000000" pitchFamily="2" charset="2"/>
              </a:rPr>
              <a:t>에 따른 구분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AMD64 (Intel, AMD …) </a:t>
            </a:r>
            <a:r>
              <a:rPr lang="en-US" altLang="ko-KR" b="1" dirty="0">
                <a:sym typeface="Wingdings" panose="05000000000000000000" pitchFamily="2" charset="2"/>
              </a:rPr>
              <a:t> SSE, AVX, AVX2 </a:t>
            </a:r>
            <a:r>
              <a:rPr lang="en-US" altLang="ko-KR" dirty="0">
                <a:sym typeface="Wingdings" panose="05000000000000000000" pitchFamily="2" charset="2"/>
              </a:rPr>
              <a:t>… (</a:t>
            </a:r>
            <a:r>
              <a:rPr lang="ko-KR" altLang="en-US" dirty="0">
                <a:sym typeface="Wingdings" panose="05000000000000000000" pitchFamily="2" charset="2"/>
              </a:rPr>
              <a:t>짐 </a:t>
            </a:r>
            <a:r>
              <a:rPr lang="ko-KR" altLang="en-US" dirty="0" err="1">
                <a:sym typeface="Wingdings" panose="05000000000000000000" pitchFamily="2" charset="2"/>
              </a:rPr>
              <a:t>켈러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AMD64 </a:t>
            </a:r>
            <a:r>
              <a:rPr lang="ko-KR" altLang="en-US" dirty="0">
                <a:sym typeface="Wingdings" panose="05000000000000000000" pitchFamily="2" charset="2"/>
              </a:rPr>
              <a:t>명령어 셋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ARM (Q</a:t>
            </a:r>
            <a:r>
              <a:rPr lang="ko-KR" altLang="en-US" dirty="0">
                <a:sym typeface="Wingdings" panose="05000000000000000000" pitchFamily="2" charset="2"/>
              </a:rPr>
              <a:t>사 </a:t>
            </a:r>
            <a:r>
              <a:rPr lang="en-US" altLang="ko-KR" dirty="0">
                <a:sym typeface="Wingdings" panose="05000000000000000000" pitchFamily="2" charset="2"/>
              </a:rPr>
              <a:t>Snapdragon,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Exynos</a:t>
            </a:r>
            <a:r>
              <a:rPr lang="en-US" altLang="ko-KR" dirty="0">
                <a:sym typeface="Wingdings" panose="05000000000000000000" pitchFamily="2" charset="2"/>
              </a:rPr>
              <a:t> 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사 </a:t>
            </a:r>
            <a:r>
              <a:rPr lang="en-US" altLang="ko-KR" dirty="0">
                <a:sym typeface="Wingdings" panose="05000000000000000000" pitchFamily="2" charset="2"/>
              </a:rPr>
              <a:t>Nintendo SoC / S</a:t>
            </a:r>
            <a:r>
              <a:rPr lang="ko-KR" altLang="en-US" dirty="0">
                <a:sym typeface="Wingdings" panose="05000000000000000000" pitchFamily="2" charset="2"/>
              </a:rPr>
              <a:t>사 </a:t>
            </a:r>
            <a:r>
              <a:rPr lang="en-US" altLang="ko-KR" dirty="0">
                <a:sym typeface="Wingdings" panose="05000000000000000000" pitchFamily="2" charset="2"/>
              </a:rPr>
              <a:t>PS5 / A</a:t>
            </a:r>
            <a:r>
              <a:rPr lang="ko-KR" altLang="en-US" dirty="0">
                <a:sym typeface="Wingdings" panose="05000000000000000000" pitchFamily="2" charset="2"/>
              </a:rPr>
              <a:t>사 </a:t>
            </a:r>
            <a:r>
              <a:rPr lang="en-US" altLang="ko-KR" dirty="0">
                <a:sym typeface="Wingdings" panose="05000000000000000000" pitchFamily="2" charset="2"/>
              </a:rPr>
              <a:t>M</a:t>
            </a:r>
            <a:r>
              <a:rPr lang="ko-KR" altLang="en-US" dirty="0">
                <a:sym typeface="Wingdings" panose="05000000000000000000" pitchFamily="2" charset="2"/>
              </a:rPr>
              <a:t>칩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en-US" altLang="ko-KR" b="1" dirty="0">
                <a:sym typeface="Wingdings" panose="05000000000000000000" pitchFamily="2" charset="2"/>
              </a:rPr>
              <a:t>Neon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세대에 따른 구분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SSE (128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bits)       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&gt; 1999 Intel Pentium3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u="sng" dirty="0">
                <a:sym typeface="Wingdings" panose="05000000000000000000" pitchFamily="2" charset="2"/>
              </a:rPr>
              <a:t>AVX</a:t>
            </a:r>
            <a:r>
              <a:rPr lang="en-US" altLang="ko-KR" u="sng" dirty="0">
                <a:sym typeface="Wingdings" panose="05000000000000000000" pitchFamily="2" charset="2"/>
              </a:rPr>
              <a:t> (256 bits )     : &gt; 2011 Intel </a:t>
            </a:r>
            <a:r>
              <a:rPr lang="en-US" altLang="ko-KR" u="sng" dirty="0" err="1">
                <a:sym typeface="Wingdings" panose="05000000000000000000" pitchFamily="2" charset="2"/>
              </a:rPr>
              <a:t>SandyBridge</a:t>
            </a:r>
            <a:r>
              <a:rPr lang="en-US" altLang="ko-KR" u="sng" dirty="0">
                <a:sym typeface="Wingdings" panose="05000000000000000000" pitchFamily="2" charset="2"/>
              </a:rPr>
              <a:t> (2000</a:t>
            </a:r>
            <a:r>
              <a:rPr lang="ko-KR" altLang="en-US" u="sng" dirty="0" err="1">
                <a:sym typeface="Wingdings" panose="05000000000000000000" pitchFamily="2" charset="2"/>
              </a:rPr>
              <a:t>번대</a:t>
            </a:r>
            <a:r>
              <a:rPr lang="en-US" altLang="ko-KR" u="sng" dirty="0">
                <a:sym typeface="Wingdings" panose="05000000000000000000" pitchFamily="2" charset="2"/>
              </a:rPr>
              <a:t>, i5-2500)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AVX2 (256 bits)     : &gt; 2013 Intel Haswell (4000</a:t>
            </a:r>
            <a:r>
              <a:rPr lang="ko-KR" altLang="en-US" dirty="0" err="1">
                <a:sym typeface="Wingdings" panose="05000000000000000000" pitchFamily="2" charset="2"/>
              </a:rPr>
              <a:t>번대</a:t>
            </a:r>
            <a:r>
              <a:rPr lang="en-US" altLang="ko-KR" dirty="0">
                <a:sym typeface="Wingdings" panose="05000000000000000000" pitchFamily="2" charset="2"/>
              </a:rPr>
              <a:t>, i7-4790)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ym typeface="Wingdings" panose="05000000000000000000" pitchFamily="2" charset="2"/>
              </a:rPr>
              <a:t>AVX-512 (512 bits) : &gt;</a:t>
            </a:r>
            <a:r>
              <a:rPr lang="ko-KR" altLang="en-US" strike="sngStrike" dirty="0">
                <a:sym typeface="Wingdings" panose="05000000000000000000" pitchFamily="2" charset="2"/>
              </a:rPr>
              <a:t> </a:t>
            </a:r>
            <a:r>
              <a:rPr lang="en-US" altLang="ko-KR" strike="sngStrike" dirty="0">
                <a:sym typeface="Wingdings" panose="05000000000000000000" pitchFamily="2" charset="2"/>
              </a:rPr>
              <a:t>2016 Intel Xeon (</a:t>
            </a:r>
            <a:r>
              <a:rPr lang="ko-KR" altLang="en-US" strike="sngStrike" dirty="0">
                <a:sym typeface="Wingdings" panose="05000000000000000000" pitchFamily="2" charset="2"/>
              </a:rPr>
              <a:t>서버 </a:t>
            </a:r>
            <a:r>
              <a:rPr lang="en-US" altLang="ko-KR" strike="sngStrike" dirty="0">
                <a:sym typeface="Wingdings" panose="05000000000000000000" pitchFamily="2" charset="2"/>
              </a:rPr>
              <a:t>CPU), </a:t>
            </a:r>
            <a:r>
              <a:rPr lang="ko-KR" altLang="en-US" strike="sngStrike" dirty="0">
                <a:sym typeface="Wingdings" panose="05000000000000000000" pitchFamily="2" charset="2"/>
              </a:rPr>
              <a:t>파편화 심화</a:t>
            </a:r>
            <a:r>
              <a:rPr lang="en-US" altLang="ko-KR" strike="sngStrike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7F9476-9F57-C487-8B26-DA41BB63D3C8}"/>
              </a:ext>
            </a:extLst>
          </p:cNvPr>
          <p:cNvSpPr txBox="1"/>
          <p:nvPr/>
        </p:nvSpPr>
        <p:spPr>
          <a:xfrm>
            <a:off x="264241" y="5422545"/>
            <a:ext cx="1192775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CPU arch. </a:t>
            </a:r>
            <a:r>
              <a:rPr lang="ko-KR" altLang="en-US" dirty="0">
                <a:sym typeface="Wingdings" panose="05000000000000000000" pitchFamily="2" charset="2"/>
              </a:rPr>
              <a:t>에 무관하게 사용할 수 있는 방법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Idea 2: </a:t>
            </a:r>
            <a:r>
              <a:rPr lang="ko-KR" altLang="en-US" dirty="0">
                <a:sym typeface="Wingdings" panose="05000000000000000000" pitchFamily="2" charset="2"/>
              </a:rPr>
              <a:t>동일한 연산을 일반화하여 </a:t>
            </a:r>
            <a:r>
              <a:rPr lang="en-US" altLang="ko-KR" dirty="0">
                <a:sym typeface="Wingdings" panose="05000000000000000000" pitchFamily="2" charset="2"/>
              </a:rPr>
              <a:t>wrapping </a:t>
            </a:r>
            <a:r>
              <a:rPr lang="ko-KR" altLang="en-US" dirty="0">
                <a:sym typeface="Wingdings" panose="05000000000000000000" pitchFamily="2" charset="2"/>
              </a:rPr>
              <a:t>하는 </a:t>
            </a:r>
            <a:r>
              <a:rPr lang="en-US" altLang="ko-KR" dirty="0">
                <a:sym typeface="Wingdings" panose="05000000000000000000" pitchFamily="2" charset="2"/>
              </a:rPr>
              <a:t>SIMD helper </a:t>
            </a:r>
            <a:r>
              <a:rPr lang="ko-KR" altLang="en-US" dirty="0">
                <a:sym typeface="Wingdings" panose="05000000000000000000" pitchFamily="2" charset="2"/>
              </a:rPr>
              <a:t>구현하면 어떨까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835E1A-B0CB-C2CD-8C55-6F99EB30B556}"/>
              </a:ext>
            </a:extLst>
          </p:cNvPr>
          <p:cNvGrpSpPr/>
          <p:nvPr/>
        </p:nvGrpSpPr>
        <p:grpSpPr>
          <a:xfrm>
            <a:off x="264241" y="2847356"/>
            <a:ext cx="11927758" cy="2348823"/>
            <a:chOff x="264241" y="2847356"/>
            <a:chExt cx="11927758" cy="23488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F28B34-2B2F-CD89-E617-21352386F839}"/>
                </a:ext>
              </a:extLst>
            </p:cNvPr>
            <p:cNvSpPr txBox="1"/>
            <p:nvPr/>
          </p:nvSpPr>
          <p:spPr>
            <a:xfrm>
              <a:off x="264241" y="4365182"/>
              <a:ext cx="119277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ym typeface="Wingdings" panose="05000000000000000000" pitchFamily="2" charset="2"/>
                </a:rPr>
                <a:t>여담 </a:t>
              </a:r>
              <a:r>
                <a:rPr lang="en-US" altLang="ko-KR" sz="1200" dirty="0">
                  <a:sym typeface="Wingdings" panose="05000000000000000000" pitchFamily="2" charset="2"/>
                </a:rPr>
                <a:t>1) </a:t>
              </a:r>
              <a:r>
                <a:rPr lang="en-US" altLang="ko-KR" sz="1200" dirty="0"/>
                <a:t>(</a:t>
              </a:r>
              <a:r>
                <a:rPr lang="ko-KR" altLang="en-US" sz="1200" dirty="0">
                  <a:sym typeface="Wingdings" panose="05000000000000000000" pitchFamily="2" charset="2"/>
                </a:rPr>
                <a:t>출처</a:t>
              </a:r>
              <a:r>
                <a:rPr lang="en-US" altLang="ko-KR" sz="1200" dirty="0">
                  <a:sym typeface="Wingdings" panose="05000000000000000000" pitchFamily="2" charset="2"/>
                </a:rPr>
                <a:t>: </a:t>
              </a:r>
              <a:r>
                <a:rPr lang="ko-KR" altLang="en-US" sz="1200" dirty="0">
                  <a:sym typeface="Wingdings" panose="05000000000000000000" pitchFamily="2" charset="2"/>
                </a:rPr>
                <a:t>나무위키</a:t>
              </a:r>
              <a:r>
                <a:rPr lang="en-US" altLang="ko-KR" sz="1200" dirty="0"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ym typeface="Wingdings" panose="05000000000000000000" pitchFamily="2" charset="2"/>
                </a:rPr>
                <a:t>  Linus Torvalds:</a:t>
              </a:r>
              <a:r>
                <a:rPr lang="en-US" altLang="ko-KR" sz="1200" i="1" dirty="0">
                  <a:sym typeface="Wingdings" panose="05000000000000000000" pitchFamily="2" charset="2"/>
                </a:rPr>
                <a:t> “</a:t>
              </a:r>
              <a:r>
                <a:rPr lang="en-US" altLang="ko-KR" sz="1200" i="1" dirty="0"/>
                <a:t>AVX512</a:t>
              </a:r>
              <a:r>
                <a:rPr lang="ko-KR" altLang="en-US" sz="1200" i="1" dirty="0"/>
                <a:t>는 고통스럽게 죽기를 바란다</a:t>
              </a:r>
              <a:r>
                <a:rPr lang="en-US" altLang="ko-KR" sz="1200" i="1" dirty="0">
                  <a:sym typeface="Wingdings" panose="05000000000000000000" pitchFamily="2" charset="2"/>
                </a:rPr>
                <a:t>!”, “Intel</a:t>
              </a:r>
              <a:r>
                <a:rPr lang="ko-KR" altLang="en-US" sz="1200" i="1" dirty="0">
                  <a:sym typeface="Wingdings" panose="05000000000000000000" pitchFamily="2" charset="2"/>
                </a:rPr>
                <a:t>은 </a:t>
              </a:r>
              <a:r>
                <a:rPr lang="en-US" altLang="ko-KR" sz="1200" i="1" dirty="0">
                  <a:sym typeface="Wingdings" panose="05000000000000000000" pitchFamily="2" charset="2"/>
                </a:rPr>
                <a:t>AVX-512 </a:t>
              </a:r>
              <a:r>
                <a:rPr lang="ko-KR" altLang="en-US" sz="1200" i="1" dirty="0">
                  <a:sym typeface="Wingdings" panose="05000000000000000000" pitchFamily="2" charset="2"/>
                </a:rPr>
                <a:t>같은 쓰레기 만드는데 레지스터 쓰지 말고 아껴서 </a:t>
              </a:r>
              <a:r>
                <a:rPr lang="en-US" altLang="ko-KR" sz="1200" i="1" dirty="0">
                  <a:sym typeface="Wingdings" panose="05000000000000000000" pitchFamily="2" charset="2"/>
                </a:rPr>
                <a:t>AMD</a:t>
              </a:r>
              <a:r>
                <a:rPr lang="ko-KR" altLang="en-US" sz="1200" i="1" dirty="0">
                  <a:sym typeface="Wingdings" panose="05000000000000000000" pitchFamily="2" charset="2"/>
                </a:rPr>
                <a:t>처럼 코어 수나 늘려라</a:t>
              </a:r>
              <a:r>
                <a:rPr lang="en-US" altLang="ko-KR" sz="1200" i="1" dirty="0">
                  <a:sym typeface="Wingdings" panose="05000000000000000000" pitchFamily="2" charset="2"/>
                </a:rPr>
                <a:t>!”</a:t>
              </a:r>
            </a:p>
            <a:p>
              <a:r>
                <a:rPr lang="ko-KR" altLang="en-US" sz="1200" dirty="0">
                  <a:sym typeface="Wingdings" panose="05000000000000000000" pitchFamily="2" charset="2"/>
                </a:rPr>
                <a:t>여담 </a:t>
              </a:r>
              <a:r>
                <a:rPr lang="en-US" altLang="ko-KR" sz="1200" dirty="0">
                  <a:sym typeface="Wingdings" panose="05000000000000000000" pitchFamily="2" charset="2"/>
                </a:rPr>
                <a:t>2)</a:t>
              </a:r>
              <a:r>
                <a:rPr lang="en-US" altLang="ko-KR" sz="1200" dirty="0"/>
                <a:t> (</a:t>
              </a:r>
              <a:r>
                <a:rPr lang="ko-KR" altLang="en-US" sz="1200" dirty="0">
                  <a:sym typeface="Wingdings" panose="05000000000000000000" pitchFamily="2" charset="2"/>
                </a:rPr>
                <a:t>출처</a:t>
              </a:r>
              <a:r>
                <a:rPr lang="en-US" altLang="ko-KR" sz="1200" dirty="0">
                  <a:sym typeface="Wingdings" panose="05000000000000000000" pitchFamily="2" charset="2"/>
                </a:rPr>
                <a:t>: </a:t>
              </a:r>
              <a:r>
                <a:rPr lang="ko-KR" altLang="en-US" sz="1200" dirty="0">
                  <a:sym typeface="Wingdings" panose="05000000000000000000" pitchFamily="2" charset="2"/>
                </a:rPr>
                <a:t>나무위키</a:t>
              </a:r>
              <a:r>
                <a:rPr lang="en-US" altLang="ko-KR" sz="1200" dirty="0">
                  <a:sym typeface="Wingdings" panose="05000000000000000000" pitchFamily="2" charset="2"/>
                </a:rPr>
                <a:t>)</a:t>
              </a:r>
              <a:br>
                <a:rPr lang="en-US" altLang="ko-KR" sz="1200" dirty="0">
                  <a:sym typeface="Wingdings" panose="05000000000000000000" pitchFamily="2" charset="2"/>
                </a:rPr>
              </a:br>
              <a:r>
                <a:rPr lang="en-US" altLang="ko-KR" sz="1200" dirty="0">
                  <a:sym typeface="Wingdings" panose="05000000000000000000" pitchFamily="2" charset="2"/>
                </a:rPr>
                <a:t>  </a:t>
              </a:r>
              <a:r>
                <a:rPr lang="en-US" altLang="ko-KR" sz="1200" dirty="0"/>
                <a:t>Diablo II: Resurrected (2021) </a:t>
              </a:r>
              <a:r>
                <a:rPr lang="ko-KR" altLang="en-US" sz="1200" dirty="0"/>
                <a:t>유저</a:t>
              </a:r>
              <a:r>
                <a:rPr lang="en-US" altLang="ko-KR" sz="1200" dirty="0"/>
                <a:t>, Cyberpunk 2077 (2020) </a:t>
              </a:r>
              <a:r>
                <a:rPr lang="ko-KR" altLang="en-US" sz="1200" dirty="0"/>
                <a:t>유저</a:t>
              </a:r>
              <a:r>
                <a:rPr lang="en-US" altLang="ko-KR" sz="1200" dirty="0"/>
                <a:t>:</a:t>
              </a:r>
              <a:r>
                <a:rPr lang="en-US" altLang="ko-KR" sz="1200" i="1" dirty="0"/>
                <a:t> “</a:t>
              </a:r>
              <a:r>
                <a:rPr lang="ko-KR" altLang="en-US" sz="1200" i="1" dirty="0"/>
                <a:t>내 </a:t>
              </a:r>
              <a:r>
                <a:rPr lang="ko-KR" altLang="en-US" sz="1200" i="1" dirty="0" err="1"/>
                <a:t>컴에서</a:t>
              </a:r>
              <a:r>
                <a:rPr lang="ko-KR" altLang="en-US" sz="1200" i="1" dirty="0"/>
                <a:t> </a:t>
              </a:r>
              <a:r>
                <a:rPr lang="en-US" altLang="ko-KR" sz="1200" i="1" dirty="0"/>
                <a:t>AVX </a:t>
              </a:r>
              <a:r>
                <a:rPr lang="ko-KR" altLang="en-US" sz="1200" i="1" dirty="0"/>
                <a:t>지원 안된다</a:t>
              </a:r>
              <a:r>
                <a:rPr lang="en-US" altLang="ko-KR" sz="1200" i="1" dirty="0"/>
                <a:t>! </a:t>
              </a:r>
              <a:r>
                <a:rPr lang="ko-KR" altLang="en-US" sz="1200" i="1" dirty="0"/>
                <a:t>빼라</a:t>
              </a:r>
              <a:r>
                <a:rPr lang="en-US" altLang="ko-KR" sz="1200" i="1" dirty="0"/>
                <a:t>!</a:t>
              </a:r>
              <a:r>
                <a:rPr lang="en-US" altLang="ko-KR" sz="900" i="1" dirty="0"/>
                <a:t> (2011</a:t>
              </a:r>
              <a:r>
                <a:rPr lang="ko-KR" altLang="en-US" sz="900" i="1" dirty="0"/>
                <a:t>년 이전 컴퓨터를 쓰며</a:t>
              </a:r>
              <a:r>
                <a:rPr lang="en-US" altLang="ko-KR" sz="900" i="1" dirty="0"/>
                <a:t>…)”</a:t>
              </a:r>
              <a:endParaRPr lang="en-US" altLang="ko-KR" sz="1200" i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E6F10F-3C06-A5DF-1FA3-24CF2A57A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9101" y="2847356"/>
              <a:ext cx="3392898" cy="1556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5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3533</Words>
  <Application>Microsoft Office PowerPoint</Application>
  <PresentationFormat>와이드스크린</PresentationFormat>
  <Paragraphs>402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Cambria Math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Changhyeon Kim</dc:creator>
  <cp:lastModifiedBy>Changhyeon Kim</cp:lastModifiedBy>
  <cp:revision>1</cp:revision>
  <dcterms:created xsi:type="dcterms:W3CDTF">2025-05-07T13:19:43Z</dcterms:created>
  <dcterms:modified xsi:type="dcterms:W3CDTF">2025-06-09T19:00:36Z</dcterms:modified>
</cp:coreProperties>
</file>