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143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6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3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9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6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2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E7BF-6AFC-4228-A594-36853473B826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230B-B934-4B6D-8D9F-95C51B383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RSA online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백창인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이효민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안건희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439" y="1825625"/>
            <a:ext cx="8851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0410"/>
            <a:ext cx="10515600" cy="1125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80" y="3211158"/>
            <a:ext cx="258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 smtClean="0"/>
              <a:t>…</a:t>
            </a:r>
            <a:endParaRPr lang="ko-KR" altLang="en-US" sz="9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1" y="4811192"/>
            <a:ext cx="10448159" cy="12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37758"/>
            <a:ext cx="10515600" cy="13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481" y="1825625"/>
            <a:ext cx="6107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92570"/>
            <a:ext cx="10515600" cy="6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Impression…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 err="1" smtClean="0">
                <a:latin typeface="Consolas" panose="020B0609020204030204" pitchFamily="49" charset="0"/>
              </a:rPr>
              <a:t>백창인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ko-KR" altLang="en-US" dirty="0" err="1" smtClean="0">
                <a:latin typeface="Consolas" panose="020B0609020204030204" pitchFamily="49" charset="0"/>
              </a:rPr>
              <a:t>개꿀잼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몰카냐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 err="1" smtClean="0">
                <a:latin typeface="Consolas" panose="020B0609020204030204" pitchFamily="49" charset="0"/>
              </a:rPr>
              <a:t>이효민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ko-KR" altLang="en-US" dirty="0" err="1" smtClean="0">
                <a:latin typeface="Consolas" panose="020B0609020204030204" pitchFamily="49" charset="0"/>
              </a:rPr>
              <a:t>태희쌤</a:t>
            </a:r>
            <a:r>
              <a:rPr lang="ko-KR" altLang="en-US" dirty="0" smtClean="0">
                <a:latin typeface="Consolas" panose="020B0609020204030204" pitchFamily="49" charset="0"/>
              </a:rPr>
              <a:t> 예뻐요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안건희 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en-US" altLang="ko-KR" dirty="0" err="1" smtClean="0">
                <a:latin typeface="Consolas" panose="020B0609020204030204" pitchFamily="49" charset="0"/>
              </a:rPr>
              <a:t>BoB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붙고 싶어요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825625"/>
            <a:ext cx="6010275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4805363"/>
            <a:ext cx="60102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4" y="4802188"/>
            <a:ext cx="6010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2800" y="2974975"/>
            <a:ext cx="7137400" cy="1325563"/>
          </a:xfrm>
        </p:spPr>
        <p:txBody>
          <a:bodyPr>
            <a:noAutofit/>
          </a:bodyPr>
          <a:lstStyle/>
          <a:p>
            <a:r>
              <a:rPr lang="en-US" altLang="ko-KR" sz="7200" b="1" dirty="0" smtClean="0">
                <a:latin typeface="Consolas" panose="020B0609020204030204" pitchFamily="49" charset="0"/>
              </a:rPr>
              <a:t>Thx (grin)</a:t>
            </a:r>
            <a:endParaRPr lang="ko-KR" altLang="en-US" sz="7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9449" y="2632173"/>
            <a:ext cx="2890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Consolas" panose="020B0609020204030204" pitchFamily="49" charset="0"/>
              </a:rPr>
              <a:t>RSA?</a:t>
            </a:r>
            <a:endParaRPr lang="ko-KR" altLang="en-US" sz="9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22903"/>
            <a:ext cx="10515600" cy="120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b="1" dirty="0" smtClean="0"/>
              <a:t>는 알고있으니까 </a:t>
            </a:r>
            <a:r>
              <a:rPr lang="ko-KR" altLang="en-US" sz="7200" b="1" dirty="0" err="1" smtClean="0"/>
              <a:t>제낌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8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Why RSA?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We a hacker!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crypto is </a:t>
            </a:r>
            <a:r>
              <a:rPr lang="en-US" altLang="ko-KR" dirty="0" err="1" smtClean="0">
                <a:latin typeface="Consolas" panose="020B0609020204030204" pitchFamily="49" charset="0"/>
              </a:rPr>
              <a:t>gae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ggool</a:t>
            </a:r>
            <a:r>
              <a:rPr lang="en-US" altLang="ko-KR" dirty="0" smtClean="0">
                <a:latin typeface="Consolas" panose="020B0609020204030204" pitchFamily="49" charset="0"/>
              </a:rPr>
              <a:t> jam!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Etc…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What used?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Html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Css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Javascript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551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9" y="1805088"/>
            <a:ext cx="8735162" cy="43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30" y="1825625"/>
            <a:ext cx="8615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97" y="1809225"/>
            <a:ext cx="8732404" cy="43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Index.html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9079"/>
            <a:ext cx="10515600" cy="27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RSA online</vt:lpstr>
      <vt:lpstr>PowerPoint 프레젠테이션</vt:lpstr>
      <vt:lpstr>PowerPoint 프레젠테이션</vt:lpstr>
      <vt:lpstr>Why RSA?</vt:lpstr>
      <vt:lpstr>What used?</vt:lpstr>
      <vt:lpstr>Index.html</vt:lpstr>
      <vt:lpstr>Index.html</vt:lpstr>
      <vt:lpstr>Index.html</vt:lpstr>
      <vt:lpstr>Index.html</vt:lpstr>
      <vt:lpstr>Index.html</vt:lpstr>
      <vt:lpstr>Index.html</vt:lpstr>
      <vt:lpstr>Index.html</vt:lpstr>
      <vt:lpstr>Index.html</vt:lpstr>
      <vt:lpstr>Index.html</vt:lpstr>
      <vt:lpstr>Impression…</vt:lpstr>
      <vt:lpstr>Thx (grin)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online</dc:title>
  <dc:creator>안 건희</dc:creator>
  <cp:lastModifiedBy>안 건희</cp:lastModifiedBy>
  <cp:revision>5</cp:revision>
  <dcterms:created xsi:type="dcterms:W3CDTF">2018-06-17T01:54:06Z</dcterms:created>
  <dcterms:modified xsi:type="dcterms:W3CDTF">2018-06-17T02:41:49Z</dcterms:modified>
</cp:coreProperties>
</file>