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0" r:id="rId6"/>
    <p:sldId id="262" r:id="rId7"/>
    <p:sldId id="268" r:id="rId8"/>
    <p:sldId id="265" r:id="rId9"/>
    <p:sldId id="266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5B24-2BF0-3649-B122-03231ED8071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02EFC-6CCC-6B44-8A4F-2ABCE7AE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31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02EFC-6CCC-6B44-8A4F-2ABCE7AE80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33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7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06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739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5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10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090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082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79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840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5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59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C956-BFFA-764C-A53F-52F675A042BD}" type="datetimeFigureOut">
              <a:rPr kumimoji="1" lang="ko-KR" altLang="en-US" smtClean="0"/>
              <a:t>2017. 10. 30.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6177-4B1B-744C-8C00-831C3135A9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2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차시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이제부터는 </a:t>
            </a:r>
            <a:r>
              <a:rPr kumimoji="1" lang="en-US" altLang="ko-KR" dirty="0" err="1" smtClean="0"/>
              <a:t>ppt</a:t>
            </a:r>
            <a:r>
              <a:rPr kumimoji="1" lang="ko-KR" altLang="en-US" dirty="0" smtClean="0"/>
              <a:t>를 쓰겠습니다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키노트 </a:t>
            </a:r>
            <a:r>
              <a:rPr kumimoji="1" lang="en-US" altLang="ko-KR" dirty="0" smtClean="0"/>
              <a:t>out!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A20</a:t>
            </a:r>
            <a:r>
              <a:rPr kumimoji="1" lang="ko-KR" altLang="en-US" dirty="0" smtClean="0"/>
              <a:t> 게이트 열기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키보드 컨트롤러 이용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컨트롤러에서 읽기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-&gt;</a:t>
            </a:r>
            <a:br>
              <a:rPr kumimoji="1" lang="en-US" altLang="ko-KR" dirty="0" smtClean="0"/>
            </a:br>
            <a:r>
              <a:rPr kumimoji="1" lang="ko-KR" altLang="en-US" dirty="0" smtClean="0"/>
              <a:t>버퍼에서 읽기 </a:t>
            </a:r>
            <a:r>
              <a:rPr kumimoji="1" lang="en-US" altLang="ko-KR" dirty="0" smtClean="0"/>
              <a:t>-&gt;</a:t>
            </a:r>
            <a:br>
              <a:rPr kumimoji="1" lang="en-US" altLang="ko-KR" dirty="0" smtClean="0"/>
            </a:br>
            <a:r>
              <a:rPr kumimoji="1" lang="en-US" altLang="ko-KR" dirty="0" smtClean="0"/>
              <a:t>A20</a:t>
            </a:r>
            <a:r>
              <a:rPr kumimoji="1" lang="ko-KR" altLang="en-US" dirty="0" smtClean="0"/>
              <a:t> 키기 </a:t>
            </a:r>
            <a:r>
              <a:rPr kumimoji="1" lang="en-US" altLang="ko-KR" dirty="0" smtClean="0">
                <a:sym typeface="Wingdings"/>
              </a:rPr>
              <a:t>-&gt;</a:t>
            </a:r>
            <a:br>
              <a:rPr kumimoji="1" lang="en-US" altLang="ko-KR" dirty="0" smtClean="0">
                <a:sym typeface="Wingdings"/>
              </a:rPr>
            </a:br>
            <a:r>
              <a:rPr kumimoji="1" lang="ko-KR" altLang="en-US" dirty="0" smtClean="0">
                <a:sym typeface="Wingdings"/>
              </a:rPr>
              <a:t>버퍼에 쓰기 </a:t>
            </a:r>
            <a:r>
              <a:rPr kumimoji="1" lang="en-US" altLang="ko-KR" dirty="0" smtClean="0">
                <a:sym typeface="Wingdings"/>
              </a:rPr>
              <a:t>-&gt;</a:t>
            </a:r>
            <a:br>
              <a:rPr kumimoji="1" lang="en-US" altLang="ko-KR" dirty="0" smtClean="0">
                <a:sym typeface="Wingdings"/>
              </a:rPr>
            </a:br>
            <a:r>
              <a:rPr kumimoji="1" lang="ko-KR" altLang="en-US" dirty="0" smtClean="0">
                <a:sym typeface="Wingdings"/>
              </a:rPr>
              <a:t>컨트롤러에 쓰기</a:t>
            </a:r>
            <a:endParaRPr kumimoji="1" lang="en-US" altLang="ko-KR" dirty="0" smtClean="0">
              <a:sym typeface="Wingdings"/>
            </a:endParaRPr>
          </a:p>
          <a:p>
            <a:endParaRPr kumimoji="1" lang="en-US" altLang="ko-KR" dirty="0">
              <a:sym typeface="Wingdings"/>
            </a:endParaRPr>
          </a:p>
          <a:p>
            <a:r>
              <a:rPr kumimoji="1" lang="ko-KR" altLang="en-US" dirty="0" smtClean="0">
                <a:sym typeface="Wingdings"/>
              </a:rPr>
              <a:t>컨트롤러 데이터</a:t>
            </a:r>
            <a:r>
              <a:rPr kumimoji="1" lang="en-US" altLang="ko-KR" dirty="0" smtClean="0">
                <a:sym typeface="Wingdings"/>
              </a:rPr>
              <a:t>(8Byte)</a:t>
            </a:r>
            <a:r>
              <a:rPr kumimoji="1" lang="ko-KR" altLang="en-US" dirty="0" smtClean="0">
                <a:sym typeface="Wingdings"/>
              </a:rPr>
              <a:t>의 첫번째 비트가 </a:t>
            </a:r>
            <a:r>
              <a:rPr kumimoji="1" lang="en-US" altLang="ko-KR" dirty="0" smtClean="0">
                <a:sym typeface="Wingdings"/>
              </a:rPr>
              <a:t>1</a:t>
            </a:r>
            <a:r>
              <a:rPr kumimoji="1" lang="ko-KR" altLang="en-US" dirty="0" smtClean="0">
                <a:sym typeface="Wingdings"/>
              </a:rPr>
              <a:t>이면 </a:t>
            </a:r>
            <a:r>
              <a:rPr kumimoji="1" lang="en-US" altLang="ko-KR" dirty="0" smtClean="0">
                <a:sym typeface="Wingdings"/>
              </a:rPr>
              <a:t>A20 </a:t>
            </a:r>
            <a:r>
              <a:rPr kumimoji="1" lang="ko-KR" altLang="en-US" dirty="0" smtClean="0">
                <a:sym typeface="Wingdings"/>
              </a:rPr>
              <a:t>켜짐</a:t>
            </a:r>
            <a:endParaRPr kumimoji="1" lang="en-US" altLang="ko-KR" dirty="0" smtClean="0">
              <a:sym typeface="Wingdings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/>
              <a:t>CALL	</a:t>
            </a:r>
            <a:r>
              <a:rPr kumimoji="1" lang="en-US" altLang="ko-KR" sz="2000" dirty="0" err="1" smtClean="0"/>
              <a:t>waitkbdout</a:t>
            </a:r>
            <a:r>
              <a:rPr kumimoji="1" lang="en-US" altLang="ko-KR" sz="2000" dirty="0" smtClean="0"/>
              <a:t>	; </a:t>
            </a:r>
            <a:r>
              <a:rPr kumimoji="1" lang="en-US" altLang="ko-KR" sz="2000" dirty="0" err="1" smtClean="0"/>
              <a:t>waitkbdout</a:t>
            </a:r>
            <a:r>
              <a:rPr kumimoji="1" lang="en-US" altLang="ko-KR" sz="2000" dirty="0" smtClean="0"/>
              <a:t>()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/>
              <a:t>MOV	AL, 0xd1	; AL = 0xd1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/>
              <a:t>OUT	0x64, AL	; 0x64</a:t>
            </a:r>
            <a:r>
              <a:rPr kumimoji="1" lang="ko-KR" altLang="en-US" sz="2000" dirty="0" smtClean="0"/>
              <a:t>번 포트로 </a:t>
            </a:r>
            <a:r>
              <a:rPr kumimoji="1" lang="en-US" altLang="ko-KR" sz="2000" dirty="0" smtClean="0"/>
              <a:t>AL</a:t>
            </a:r>
            <a:r>
              <a:rPr kumimoji="1" lang="ko-KR" altLang="en-US" sz="2000" dirty="0" smtClean="0"/>
              <a:t>의 내용을 보냄</a:t>
            </a:r>
            <a:endParaRPr kumimoji="1" lang="en-US" altLang="ko-KR" sz="2000" dirty="0" smtClean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ko-KR" altLang="en-US" sz="2000" dirty="0" smtClean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/>
              <a:t>CALL	</a:t>
            </a:r>
            <a:r>
              <a:rPr kumimoji="1" lang="en-US" altLang="ko-KR" sz="2000" dirty="0" err="1" smtClean="0"/>
              <a:t>waitkbdout</a:t>
            </a:r>
            <a:r>
              <a:rPr kumimoji="1" lang="en-US" altLang="ko-KR" sz="2000" dirty="0" smtClean="0"/>
              <a:t>	; </a:t>
            </a:r>
            <a:r>
              <a:rPr kumimoji="1" lang="en-US" altLang="ko-KR" sz="2000" dirty="0" err="1" smtClean="0"/>
              <a:t>waitkbdout</a:t>
            </a:r>
            <a:r>
              <a:rPr kumimoji="1" lang="en-US" altLang="ko-KR" sz="2000" dirty="0" smtClean="0"/>
              <a:t>()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/>
              <a:t>MOV	AL, 0xdf	; AL = </a:t>
            </a:r>
            <a:r>
              <a:rPr kumimoji="1" lang="en-US" altLang="ko-KR" sz="2000" dirty="0" smtClean="0"/>
              <a:t>0xdf(11011111)</a:t>
            </a:r>
            <a:endParaRPr kumimoji="1" lang="en-US" altLang="ko-KR" sz="2000" dirty="0" smtClean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/>
              <a:t>OUT	0x60, AL	; 0x60</a:t>
            </a:r>
            <a:r>
              <a:rPr kumimoji="1" lang="ko-KR" altLang="en-US" sz="2000" dirty="0" smtClean="0"/>
              <a:t>번 포트로 </a:t>
            </a:r>
            <a:r>
              <a:rPr kumimoji="1" lang="en-US" altLang="ko-KR" sz="2000" dirty="0" smtClean="0"/>
              <a:t>AL</a:t>
            </a:r>
            <a:r>
              <a:rPr kumimoji="1" lang="ko-KR" altLang="en-US" sz="2000" dirty="0" smtClean="0"/>
              <a:t>의 내용을 보냄</a:t>
            </a:r>
            <a:endParaRPr kumimoji="1" lang="en-US" altLang="ko-KR" sz="2000" dirty="0" smtClean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ko-KR" altLang="en-US" sz="2000" dirty="0" smtClean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2000" dirty="0" smtClean="0"/>
              <a:t>CALL	</a:t>
            </a:r>
            <a:r>
              <a:rPr kumimoji="1" lang="en-US" altLang="ko-KR" sz="2000" dirty="0" err="1" smtClean="0"/>
              <a:t>waitkbdout</a:t>
            </a:r>
            <a:r>
              <a:rPr kumimoji="1" lang="en-US" altLang="ko-KR" sz="2000" dirty="0" smtClean="0"/>
              <a:t>	; </a:t>
            </a:r>
            <a:r>
              <a:rPr kumimoji="1" lang="en-US" altLang="ko-KR" sz="2000" dirty="0" err="1" smtClean="0"/>
              <a:t>waitkbdout</a:t>
            </a:r>
            <a:r>
              <a:rPr kumimoji="1" lang="en-US" altLang="ko-KR" sz="2000" dirty="0" smtClean="0"/>
              <a:t>()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1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오늘의 어셈블리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 smtClean="0"/>
              <a:t>VM</a:t>
            </a:r>
            <a:r>
              <a:rPr kumimoji="1" lang="ko-KR" altLang="en-US" dirty="0" smtClean="0"/>
              <a:t> 날라감 ㅅㄱ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코드랑 어셈블리를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보여드릴수 없습니다 ㅠㅠ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ko-KR" altLang="en-US" dirty="0" smtClean="0"/>
              <a:t>救命 啊</a:t>
            </a:r>
            <a:r>
              <a:rPr kumimoji="1" lang="en-US" altLang="ko-KR" dirty="0" smtClean="0"/>
              <a:t>!!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다음 시간엔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GDT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IDT</a:t>
            </a:r>
            <a:r>
              <a:rPr kumimoji="1" lang="ko-KR" altLang="en-US" dirty="0" smtClean="0"/>
              <a:t>에 대해 학습하겠읍니다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PIC</a:t>
            </a:r>
            <a:r>
              <a:rPr kumimoji="1" lang="ko-KR" altLang="en-US" dirty="0" smtClean="0"/>
              <a:t>에 대해 학습하겠읍니다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인터럽트 핸들러에 대해 학습하겠읍니다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3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오늘부터는 가벼운 마음으로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ko-KR" altLang="en-US" dirty="0" smtClean="0"/>
              <a:t>어렵고 복잡한 시스템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많은 지식을 얻기 위해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많은 시간을 투자했던 나날들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그 자리에서 질문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ko-KR" altLang="en-US" dirty="0" smtClean="0"/>
              <a:t>쉽고 간결한 수업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적은 지식으로도 충분히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운영체제를 제작할 수 있다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기술적인 건 개인적으로 질문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복습부터 하자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52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부트로더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ko-KR" altLang="en-US" dirty="0" smtClean="0"/>
              <a:t>커널이 올바르게 작동하기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위한 초기 환경 설정 프로그램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단계 부트로더와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단계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부트로더로 나뉨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ko-KR" dirty="0" smtClean="0"/>
              <a:t>0x7C00:0000</a:t>
            </a:r>
            <a:r>
              <a:rPr kumimoji="1" lang="ko-KR" altLang="en-US" dirty="0" smtClean="0"/>
              <a:t>에 적재됨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32</a:t>
            </a:r>
            <a:r>
              <a:rPr kumimoji="1" lang="ko-KR" altLang="en-US" dirty="0" smtClean="0"/>
              <a:t>비트 전환이나 보호모드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en-US" altLang="ko-KR" dirty="0" smtClean="0"/>
              <a:t>A20 </a:t>
            </a:r>
            <a:r>
              <a:rPr kumimoji="1" lang="ko-KR" altLang="en-US" dirty="0" smtClean="0"/>
              <a:t>게이트 등을 설정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대부분 어셈블리로 작성됨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0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디스크 구조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ko-KR" altLang="en-US" dirty="0" smtClean="0"/>
              <a:t>헤드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핀셋 같이 생긴 대가리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섹터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최소 기억 단위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트랙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x^2 + y^2 = r^2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실린더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z</a:t>
            </a:r>
            <a:r>
              <a:rPr kumimoji="1" lang="ko-KR" altLang="en-US" dirty="0" smtClean="0"/>
              <a:t>축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0166"/>
            <a:ext cx="5181600" cy="31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INT 13h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ko-KR" altLang="en-US" dirty="0" smtClean="0"/>
              <a:t>디스크를 읽고 쓰는 명령어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옆과 같이 파라미터를 설정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옆과 같이 반환 값을 설정</a:t>
            </a:r>
            <a:endParaRPr kumimoji="1"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6456096"/>
              </p:ext>
            </p:extLst>
          </p:nvPr>
        </p:nvGraphicFramePr>
        <p:xfrm>
          <a:off x="6172200" y="1825625"/>
          <a:ext cx="5181600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667"/>
                <a:gridCol w="31919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0x00 (</a:t>
                      </a:r>
                      <a:r>
                        <a:rPr lang="ko-KR" altLang="en-US" dirty="0" smtClean="0"/>
                        <a:t>리셋</a:t>
                      </a:r>
                      <a:r>
                        <a:rPr lang="en-US" altLang="ko-KR" dirty="0" smtClean="0"/>
                        <a:t>)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0x02 (</a:t>
                      </a:r>
                      <a:r>
                        <a:rPr lang="ko-KR" altLang="en-US" dirty="0" smtClean="0"/>
                        <a:t>읽을 때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0x03 (</a:t>
                      </a:r>
                      <a:r>
                        <a:rPr lang="ko-KR" altLang="en-US" dirty="0" smtClean="0"/>
                        <a:t>쓸 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읽을 섹터 수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실린더 번호 </a:t>
                      </a:r>
                      <a:r>
                        <a:rPr lang="en-US" altLang="ko-KR" dirty="0" smtClean="0"/>
                        <a:t>&amp; 0xFF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섹터 번호 </a:t>
                      </a:r>
                      <a:r>
                        <a:rPr lang="en-US" altLang="ko-KR" dirty="0" smtClean="0"/>
                        <a:t>|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실린더 번호 </a:t>
                      </a:r>
                      <a:r>
                        <a:rPr lang="en-US" altLang="ko-KR" baseline="0" dirty="0" smtClean="0"/>
                        <a:t>&amp; 0x300) &gt;&gt; 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헤드 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드라이브 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ES:BX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버퍼 주소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332549"/>
              </p:ext>
            </p:extLst>
          </p:nvPr>
        </p:nvGraphicFramePr>
        <p:xfrm>
          <a:off x="6172200" y="5055977"/>
          <a:ext cx="5181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667"/>
                <a:gridCol w="31919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0x00 (</a:t>
                      </a:r>
                      <a:r>
                        <a:rPr lang="ko-KR" altLang="en-US" dirty="0" smtClean="0"/>
                        <a:t>오류 없음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0x01 (</a:t>
                      </a:r>
                      <a:r>
                        <a:rPr lang="ko-KR" altLang="en-US" dirty="0" smtClean="0"/>
                        <a:t>오류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오류 코드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6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INT 10h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ko-KR" altLang="en-US" dirty="0" smtClean="0"/>
              <a:t>비디오 설정하는 명령어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옆과 같이 파라미터 설정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반환 값은 없음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이제 화려하지는 않아도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그래픽을 다룰 수</a:t>
            </a:r>
            <a:r>
              <a:rPr kumimoji="1" lang="ko-KR" altLang="en-US" b="1" dirty="0" smtClean="0"/>
              <a:t>는</a:t>
            </a:r>
            <a:r>
              <a:rPr kumimoji="1" lang="ko-KR" altLang="en-US" dirty="0" smtClean="0"/>
              <a:t> 있다</a:t>
            </a:r>
            <a:endParaRPr kumimoji="1"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6082261"/>
              </p:ext>
            </p:extLst>
          </p:nvPr>
        </p:nvGraphicFramePr>
        <p:xfrm>
          <a:off x="6172200" y="1825625"/>
          <a:ext cx="51816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r>
                        <a:rPr lang="en-US" altLang="ko-KR" baseline="0" dirty="0" smtClean="0"/>
                        <a:t> (16</a:t>
                      </a:r>
                      <a:r>
                        <a:rPr lang="ko-KR" altLang="en-US" baseline="0" dirty="0" smtClean="0"/>
                        <a:t>색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80x25)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0x12 (4</a:t>
                      </a:r>
                      <a:r>
                        <a:rPr lang="ko-KR" altLang="en-US" baseline="0" dirty="0" smtClean="0"/>
                        <a:t>비트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640x480)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0x13 (8</a:t>
                      </a:r>
                      <a:r>
                        <a:rPr lang="ko-KR" altLang="en-US" baseline="0" dirty="0" smtClean="0"/>
                        <a:t>비트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320x200)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0x6a (4</a:t>
                      </a:r>
                      <a:r>
                        <a:rPr lang="ko-KR" altLang="en-US" baseline="0" dirty="0" smtClean="0"/>
                        <a:t>비트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800x600)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4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키보드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ko-KR" altLang="en-US" dirty="0" smtClean="0"/>
              <a:t>옆과 같은 포트로 구성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옆에 상태 레지스터 있음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옆에 명령어 있음</a:t>
            </a:r>
            <a:endParaRPr kumimoji="1"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4540871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0x60 (read)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 버퍼 내용을 읽음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0x60 (write)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출력 버퍼에 출력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0x64 (read)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 레지스터 읽음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0x64 (write)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 전송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751170"/>
              </p:ext>
            </p:extLst>
          </p:nvPr>
        </p:nvGraphicFramePr>
        <p:xfrm>
          <a:off x="6172200" y="3792757"/>
          <a:ext cx="5181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비어있다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차있다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521811"/>
              </p:ext>
            </p:extLst>
          </p:nvPr>
        </p:nvGraphicFramePr>
        <p:xfrm>
          <a:off x="6172200" y="5018209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끄기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켜기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0xD0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컨트롤러 값을 보내줌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컨트롤러 값을 기록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A20 Gate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 smtClean="0"/>
              <a:t>21</a:t>
            </a:r>
            <a:r>
              <a:rPr kumimoji="1" lang="ko-KR" altLang="en-US" dirty="0" smtClean="0"/>
              <a:t>번째 주소 라인에 있는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AND</a:t>
            </a:r>
            <a:r>
              <a:rPr kumimoji="1" lang="ko-KR" altLang="en-US" dirty="0" smtClean="0"/>
              <a:t> 게이트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8086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80286</a:t>
            </a:r>
            <a:r>
              <a:rPr kumimoji="1" lang="ko-KR" altLang="en-US" dirty="0" smtClean="0"/>
              <a:t>의 호환성을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위해서 존재하는 유산물</a:t>
            </a:r>
            <a:endParaRPr kumimoji="1"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2407"/>
            <a:ext cx="5181600" cy="27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A20 </a:t>
            </a:r>
            <a:r>
              <a:rPr kumimoji="1" lang="ko-KR" altLang="en-US" dirty="0" smtClean="0"/>
              <a:t>게이트의 폐해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 smtClean="0"/>
              <a:t>(2n+1)MB</a:t>
            </a:r>
            <a:r>
              <a:rPr kumimoji="1" lang="ko-KR" altLang="en-US" dirty="0" smtClean="0"/>
              <a:t>엔 접근을 못함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메모리가 </a:t>
            </a:r>
            <a:r>
              <a:rPr kumimoji="1" lang="en-US" altLang="ko-KR" dirty="0" smtClean="0"/>
              <a:t>1MB</a:t>
            </a:r>
            <a:r>
              <a:rPr kumimoji="1" lang="ko-KR" altLang="en-US" dirty="0" smtClean="0"/>
              <a:t> 단위로 끊김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그래서 열어줘야 하는 것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6473" y="1825625"/>
            <a:ext cx="3653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288</Words>
  <Application>Microsoft Macintosh PowerPoint</Application>
  <PresentationFormat>와이드스크린</PresentationFormat>
  <Paragraphs>136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Wingdings</vt:lpstr>
      <vt:lpstr>Arial</vt:lpstr>
      <vt:lpstr>Office 테마</vt:lpstr>
      <vt:lpstr>4차시</vt:lpstr>
      <vt:lpstr>오늘부터는 가벼운 마음으로</vt:lpstr>
      <vt:lpstr>부트로더</vt:lpstr>
      <vt:lpstr>디스크 구조</vt:lpstr>
      <vt:lpstr>INT 13h</vt:lpstr>
      <vt:lpstr>INT 10h</vt:lpstr>
      <vt:lpstr>키보드</vt:lpstr>
      <vt:lpstr>A20 Gate</vt:lpstr>
      <vt:lpstr>A20 게이트의 폐해</vt:lpstr>
      <vt:lpstr>A20 게이트 열기</vt:lpstr>
      <vt:lpstr>오늘의 어셈블리</vt:lpstr>
      <vt:lpstr>다음 시간엔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4차시</dc:title>
  <dc:creator>정규용</dc:creator>
  <cp:lastModifiedBy>정규용</cp:lastModifiedBy>
  <cp:revision>12</cp:revision>
  <dcterms:created xsi:type="dcterms:W3CDTF">2017-10-29T11:31:39Z</dcterms:created>
  <dcterms:modified xsi:type="dcterms:W3CDTF">2017-10-29T23:26:18Z</dcterms:modified>
</cp:coreProperties>
</file>