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ㄲㅎ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43.png"  /><Relationship Id="rId11" Type="http://schemas.openxmlformats.org/officeDocument/2006/relationships/image" Target="../media/image144.png"  /><Relationship Id="rId12" Type="http://schemas.openxmlformats.org/officeDocument/2006/relationships/image" Target="../media/image145.png"  /><Relationship Id="rId13" Type="http://schemas.openxmlformats.org/officeDocument/2006/relationships/image" Target="../media/image146.png"  /><Relationship Id="rId2" Type="http://schemas.openxmlformats.org/officeDocument/2006/relationships/image" Target="../media/image135.png"  /><Relationship Id="rId3" Type="http://schemas.openxmlformats.org/officeDocument/2006/relationships/image" Target="../media/image136.png"  /><Relationship Id="rId4" Type="http://schemas.openxmlformats.org/officeDocument/2006/relationships/image" Target="../media/image137.png"  /><Relationship Id="rId5" Type="http://schemas.openxmlformats.org/officeDocument/2006/relationships/image" Target="../media/image138.png"  /><Relationship Id="rId6" Type="http://schemas.openxmlformats.org/officeDocument/2006/relationships/image" Target="../media/image139.png"  /><Relationship Id="rId7" Type="http://schemas.openxmlformats.org/officeDocument/2006/relationships/image" Target="../media/image140.png"  /><Relationship Id="rId8" Type="http://schemas.openxmlformats.org/officeDocument/2006/relationships/image" Target="../media/image141.png"  /><Relationship Id="rId9" Type="http://schemas.openxmlformats.org/officeDocument/2006/relationships/image" Target="../media/image14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5.png"  /><Relationship Id="rId11" Type="http://schemas.openxmlformats.org/officeDocument/2006/relationships/image" Target="../media/image156.png"  /><Relationship Id="rId2" Type="http://schemas.openxmlformats.org/officeDocument/2006/relationships/image" Target="../media/image147.png"  /><Relationship Id="rId3" Type="http://schemas.openxmlformats.org/officeDocument/2006/relationships/image" Target="../media/image148.png"  /><Relationship Id="rId4" Type="http://schemas.openxmlformats.org/officeDocument/2006/relationships/image" Target="../media/image149.png"  /><Relationship Id="rId5" Type="http://schemas.openxmlformats.org/officeDocument/2006/relationships/image" Target="../media/image150.png"  /><Relationship Id="rId6" Type="http://schemas.openxmlformats.org/officeDocument/2006/relationships/image" Target="../media/image151.png"  /><Relationship Id="rId7" Type="http://schemas.openxmlformats.org/officeDocument/2006/relationships/image" Target="../media/image152.png"  /><Relationship Id="rId8" Type="http://schemas.openxmlformats.org/officeDocument/2006/relationships/image" Target="../media/image153.png"  /><Relationship Id="rId9" Type="http://schemas.openxmlformats.org/officeDocument/2006/relationships/image" Target="../media/image15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7.png"  /><Relationship Id="rId3" Type="http://schemas.openxmlformats.org/officeDocument/2006/relationships/image" Target="../media/image158.png"  /><Relationship Id="rId4" Type="http://schemas.openxmlformats.org/officeDocument/2006/relationships/image" Target="../media/image159.png"  /><Relationship Id="rId5" Type="http://schemas.openxmlformats.org/officeDocument/2006/relationships/image" Target="../media/image160.png"  /><Relationship Id="rId6" Type="http://schemas.openxmlformats.org/officeDocument/2006/relationships/image" Target="../media/image16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9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8.png"  /><Relationship Id="rId11" Type="http://schemas.openxmlformats.org/officeDocument/2006/relationships/image" Target="../media/image29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2.png"  /><Relationship Id="rId15" Type="http://schemas.openxmlformats.org/officeDocument/2006/relationships/image" Target="../media/image33.png"  /><Relationship Id="rId16" Type="http://schemas.openxmlformats.org/officeDocument/2006/relationships/image" Target="../media/image34.png"  /><Relationship Id="rId17" Type="http://schemas.openxmlformats.org/officeDocument/2006/relationships/image" Target="../media/image35.png"  /><Relationship Id="rId18" Type="http://schemas.openxmlformats.org/officeDocument/2006/relationships/image" Target="../media/image36.png"  /><Relationship Id="rId19" Type="http://schemas.openxmlformats.org/officeDocument/2006/relationships/image" Target="../media/image37.png"  /><Relationship Id="rId2" Type="http://schemas.openxmlformats.org/officeDocument/2006/relationships/image" Target="../media/image20.png"  /><Relationship Id="rId20" Type="http://schemas.openxmlformats.org/officeDocument/2006/relationships/image" Target="../media/image38.png"  /><Relationship Id="rId21" Type="http://schemas.openxmlformats.org/officeDocument/2006/relationships/image" Target="../media/image39.png"  /><Relationship Id="rId22" Type="http://schemas.openxmlformats.org/officeDocument/2006/relationships/image" Target="../media/image40.png"  /><Relationship Id="rId23" Type="http://schemas.openxmlformats.org/officeDocument/2006/relationships/image" Target="../media/image41.png"  /><Relationship Id="rId24" Type="http://schemas.openxmlformats.org/officeDocument/2006/relationships/image" Target="../media/image42.png"  /><Relationship Id="rId25" Type="http://schemas.openxmlformats.org/officeDocument/2006/relationships/image" Target="../media/image43.png"  /><Relationship Id="rId26" Type="http://schemas.openxmlformats.org/officeDocument/2006/relationships/image" Target="../media/image44.png"  /><Relationship Id="rId27" Type="http://schemas.openxmlformats.org/officeDocument/2006/relationships/image" Target="../media/image45.png"  /><Relationship Id="rId28" Type="http://schemas.openxmlformats.org/officeDocument/2006/relationships/image" Target="../media/image46.png"  /><Relationship Id="rId29" Type="http://schemas.openxmlformats.org/officeDocument/2006/relationships/image" Target="../media/image47.png"  /><Relationship Id="rId3" Type="http://schemas.openxmlformats.org/officeDocument/2006/relationships/image" Target="../media/image21.png"  /><Relationship Id="rId30" Type="http://schemas.openxmlformats.org/officeDocument/2006/relationships/image" Target="../media/image48.png"  /><Relationship Id="rId31" Type="http://schemas.openxmlformats.org/officeDocument/2006/relationships/image" Target="../media/image49.png"  /><Relationship Id="rId32" Type="http://schemas.openxmlformats.org/officeDocument/2006/relationships/image" Target="../media/image50.png"  /><Relationship Id="rId33" Type="http://schemas.openxmlformats.org/officeDocument/2006/relationships/image" Target="../media/image51.png"  /><Relationship Id="rId34" Type="http://schemas.openxmlformats.org/officeDocument/2006/relationships/image" Target="../media/image52.png"  /><Relationship Id="rId35" Type="http://schemas.openxmlformats.org/officeDocument/2006/relationships/image" Target="../media/image53.png"  /><Relationship Id="rId36" Type="http://schemas.openxmlformats.org/officeDocument/2006/relationships/image" Target="../media/image54.png"  /><Relationship Id="rId37" Type="http://schemas.openxmlformats.org/officeDocument/2006/relationships/image" Target="../media/image55.png"  /><Relationship Id="rId38" Type="http://schemas.openxmlformats.org/officeDocument/2006/relationships/image" Target="../media/image56.png"  /><Relationship Id="rId39" Type="http://schemas.openxmlformats.org/officeDocument/2006/relationships/image" Target="../media/image57.png"  /><Relationship Id="rId4" Type="http://schemas.openxmlformats.org/officeDocument/2006/relationships/image" Target="../media/image22.png"  /><Relationship Id="rId40" Type="http://schemas.openxmlformats.org/officeDocument/2006/relationships/image" Target="../media/image58.png"  /><Relationship Id="rId41" Type="http://schemas.openxmlformats.org/officeDocument/2006/relationships/image" Target="../media/image59.png"  /><Relationship Id="rId42" Type="http://schemas.openxmlformats.org/officeDocument/2006/relationships/image" Target="../media/image60.png"  /><Relationship Id="rId43" Type="http://schemas.openxmlformats.org/officeDocument/2006/relationships/image" Target="../media/image61.png"  /><Relationship Id="rId44" Type="http://schemas.openxmlformats.org/officeDocument/2006/relationships/image" Target="../media/image62.png"  /><Relationship Id="rId45" Type="http://schemas.openxmlformats.org/officeDocument/2006/relationships/image" Target="../media/image63.png"  /><Relationship Id="rId46" Type="http://schemas.openxmlformats.org/officeDocument/2006/relationships/image" Target="../media/image64.png"  /><Relationship Id="rId47" Type="http://schemas.openxmlformats.org/officeDocument/2006/relationships/image" Target="../media/image65.png"  /><Relationship Id="rId48" Type="http://schemas.openxmlformats.org/officeDocument/2006/relationships/image" Target="../media/image66.png"  /><Relationship Id="rId49" Type="http://schemas.openxmlformats.org/officeDocument/2006/relationships/image" Target="../media/image67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6.png"  /><Relationship Id="rId11" Type="http://schemas.openxmlformats.org/officeDocument/2006/relationships/image" Target="../media/image77.png"  /><Relationship Id="rId12" Type="http://schemas.openxmlformats.org/officeDocument/2006/relationships/image" Target="../media/image78.png"  /><Relationship Id="rId13" Type="http://schemas.openxmlformats.org/officeDocument/2006/relationships/image" Target="../media/image79.png"  /><Relationship Id="rId14" Type="http://schemas.openxmlformats.org/officeDocument/2006/relationships/image" Target="../media/image80.png"  /><Relationship Id="rId15" Type="http://schemas.openxmlformats.org/officeDocument/2006/relationships/image" Target="../media/image81.png"  /><Relationship Id="rId16" Type="http://schemas.openxmlformats.org/officeDocument/2006/relationships/image" Target="../media/image82.png"  /><Relationship Id="rId17" Type="http://schemas.openxmlformats.org/officeDocument/2006/relationships/image" Target="../media/image83.png"  /><Relationship Id="rId18" Type="http://schemas.openxmlformats.org/officeDocument/2006/relationships/image" Target="../media/image84.png"  /><Relationship Id="rId19" Type="http://schemas.openxmlformats.org/officeDocument/2006/relationships/image" Target="../media/image85.png"  /><Relationship Id="rId2" Type="http://schemas.openxmlformats.org/officeDocument/2006/relationships/image" Target="../media/image68.png"  /><Relationship Id="rId20" Type="http://schemas.openxmlformats.org/officeDocument/2006/relationships/image" Target="../media/image86.png"  /><Relationship Id="rId21" Type="http://schemas.openxmlformats.org/officeDocument/2006/relationships/image" Target="../media/image87.png"  /><Relationship Id="rId3" Type="http://schemas.openxmlformats.org/officeDocument/2006/relationships/image" Target="../media/image69.png"  /><Relationship Id="rId4" Type="http://schemas.openxmlformats.org/officeDocument/2006/relationships/image" Target="../media/image70.png"  /><Relationship Id="rId5" Type="http://schemas.openxmlformats.org/officeDocument/2006/relationships/image" Target="../media/image71.png"  /><Relationship Id="rId6" Type="http://schemas.openxmlformats.org/officeDocument/2006/relationships/image" Target="../media/image72.png"  /><Relationship Id="rId7" Type="http://schemas.openxmlformats.org/officeDocument/2006/relationships/image" Target="../media/image73.png"  /><Relationship Id="rId8" Type="http://schemas.openxmlformats.org/officeDocument/2006/relationships/image" Target="../media/image74.png"  /><Relationship Id="rId9" Type="http://schemas.openxmlformats.org/officeDocument/2006/relationships/image" Target="../media/image7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6.png"  /><Relationship Id="rId11" Type="http://schemas.openxmlformats.org/officeDocument/2006/relationships/image" Target="../media/image97.png"  /><Relationship Id="rId12" Type="http://schemas.openxmlformats.org/officeDocument/2006/relationships/image" Target="../media/image98.png"  /><Relationship Id="rId2" Type="http://schemas.openxmlformats.org/officeDocument/2006/relationships/image" Target="../media/image88.png"  /><Relationship Id="rId3" Type="http://schemas.openxmlformats.org/officeDocument/2006/relationships/image" Target="../media/image89.png"  /><Relationship Id="rId4" Type="http://schemas.openxmlformats.org/officeDocument/2006/relationships/image" Target="../media/image90.png"  /><Relationship Id="rId5" Type="http://schemas.openxmlformats.org/officeDocument/2006/relationships/image" Target="../media/image91.png"  /><Relationship Id="rId6" Type="http://schemas.openxmlformats.org/officeDocument/2006/relationships/image" Target="../media/image92.png"  /><Relationship Id="rId7" Type="http://schemas.openxmlformats.org/officeDocument/2006/relationships/image" Target="../media/image93.png"  /><Relationship Id="rId8" Type="http://schemas.openxmlformats.org/officeDocument/2006/relationships/image" Target="../media/image94.png"  /><Relationship Id="rId9" Type="http://schemas.openxmlformats.org/officeDocument/2006/relationships/image" Target="../media/image9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7.png"  /><Relationship Id="rId11" Type="http://schemas.openxmlformats.org/officeDocument/2006/relationships/image" Target="../media/image108.png"  /><Relationship Id="rId12" Type="http://schemas.openxmlformats.org/officeDocument/2006/relationships/image" Target="../media/image109.png"  /><Relationship Id="rId13" Type="http://schemas.openxmlformats.org/officeDocument/2006/relationships/image" Target="../media/image110.png"  /><Relationship Id="rId14" Type="http://schemas.openxmlformats.org/officeDocument/2006/relationships/image" Target="../media/image111.png"  /><Relationship Id="rId2" Type="http://schemas.openxmlformats.org/officeDocument/2006/relationships/image" Target="../media/image99.png"  /><Relationship Id="rId3" Type="http://schemas.openxmlformats.org/officeDocument/2006/relationships/image" Target="../media/image100.png"  /><Relationship Id="rId4" Type="http://schemas.openxmlformats.org/officeDocument/2006/relationships/image" Target="../media/image101.png"  /><Relationship Id="rId5" Type="http://schemas.openxmlformats.org/officeDocument/2006/relationships/image" Target="../media/image102.png"  /><Relationship Id="rId6" Type="http://schemas.openxmlformats.org/officeDocument/2006/relationships/image" Target="../media/image103.png"  /><Relationship Id="rId7" Type="http://schemas.openxmlformats.org/officeDocument/2006/relationships/image" Target="../media/image104.png"  /><Relationship Id="rId8" Type="http://schemas.openxmlformats.org/officeDocument/2006/relationships/image" Target="../media/image105.png"  /><Relationship Id="rId9" Type="http://schemas.openxmlformats.org/officeDocument/2006/relationships/image" Target="../media/image10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0.png"  /><Relationship Id="rId11" Type="http://schemas.openxmlformats.org/officeDocument/2006/relationships/image" Target="../media/image121.png"  /><Relationship Id="rId12" Type="http://schemas.openxmlformats.org/officeDocument/2006/relationships/image" Target="../media/image122.png"  /><Relationship Id="rId13" Type="http://schemas.openxmlformats.org/officeDocument/2006/relationships/image" Target="../media/image123.png"  /><Relationship Id="rId2" Type="http://schemas.openxmlformats.org/officeDocument/2006/relationships/image" Target="../media/image112.png"  /><Relationship Id="rId3" Type="http://schemas.openxmlformats.org/officeDocument/2006/relationships/image" Target="../media/image113.png"  /><Relationship Id="rId4" Type="http://schemas.openxmlformats.org/officeDocument/2006/relationships/image" Target="../media/image114.png"  /><Relationship Id="rId5" Type="http://schemas.openxmlformats.org/officeDocument/2006/relationships/image" Target="../media/image115.png"  /><Relationship Id="rId6" Type="http://schemas.openxmlformats.org/officeDocument/2006/relationships/image" Target="../media/image116.png"  /><Relationship Id="rId7" Type="http://schemas.openxmlformats.org/officeDocument/2006/relationships/image" Target="../media/image117.png"  /><Relationship Id="rId8" Type="http://schemas.openxmlformats.org/officeDocument/2006/relationships/image" Target="../media/image118.png"  /><Relationship Id="rId9" Type="http://schemas.openxmlformats.org/officeDocument/2006/relationships/image" Target="../media/image1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2.png"  /><Relationship Id="rId11" Type="http://schemas.openxmlformats.org/officeDocument/2006/relationships/image" Target="../media/image133.png"  /><Relationship Id="rId12" Type="http://schemas.openxmlformats.org/officeDocument/2006/relationships/image" Target="../media/image134.png"  /><Relationship Id="rId2" Type="http://schemas.openxmlformats.org/officeDocument/2006/relationships/image" Target="../media/image124.png"  /><Relationship Id="rId3" Type="http://schemas.openxmlformats.org/officeDocument/2006/relationships/image" Target="../media/image125.png"  /><Relationship Id="rId4" Type="http://schemas.openxmlformats.org/officeDocument/2006/relationships/image" Target="../media/image126.png"  /><Relationship Id="rId5" Type="http://schemas.openxmlformats.org/officeDocument/2006/relationships/image" Target="../media/image127.png"  /><Relationship Id="rId6" Type="http://schemas.openxmlformats.org/officeDocument/2006/relationships/image" Target="../media/image128.png"  /><Relationship Id="rId7" Type="http://schemas.openxmlformats.org/officeDocument/2006/relationships/image" Target="../media/image129.png"  /><Relationship Id="rId8" Type="http://schemas.openxmlformats.org/officeDocument/2006/relationships/image" Target="../media/image130.png"  /><Relationship Id="rId9" Type="http://schemas.openxmlformats.org/officeDocument/2006/relationships/image" Target="../media/image13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2f2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55756" y="1855663"/>
            <a:ext cx="9221212" cy="17222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39753" y="7068908"/>
            <a:ext cx="5469728" cy="6800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-261618" y="-149068"/>
            <a:ext cx="963233" cy="10643478"/>
            <a:chOff x="-261618" y="-149068"/>
            <a:chExt cx="963233" cy="1064347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-261618" y="-149068"/>
              <a:ext cx="963233" cy="1064347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-1478309" y="4785704"/>
            <a:ext cx="3709787" cy="4165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838557" y="3069357"/>
            <a:ext cx="15748266" cy="30560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10197267" y="5642188"/>
            <a:ext cx="6171429" cy="3748082"/>
            <a:chOff x="10197267" y="5642188"/>
            <a:chExt cx="6171429" cy="37480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197267" y="5642188"/>
              <a:ext cx="6171429" cy="374808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2559" y="988168"/>
            <a:ext cx="14901689" cy="13372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-1495452" y="4768561"/>
            <a:ext cx="3709787" cy="450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6823" y="2315486"/>
            <a:ext cx="5569642" cy="7139791"/>
            <a:chOff x="1246823" y="2315486"/>
            <a:chExt cx="5569642" cy="71397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6823" y="2315486"/>
              <a:ext cx="5569642" cy="71397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66102" y="5921454"/>
            <a:ext cx="5559322" cy="3533824"/>
            <a:chOff x="8366102" y="5921454"/>
            <a:chExt cx="5559322" cy="35338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6102" y="5921454"/>
              <a:ext cx="5559322" cy="35338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66102" y="2190798"/>
            <a:ext cx="5559322" cy="2981873"/>
            <a:chOff x="8366102" y="2190798"/>
            <a:chExt cx="5559322" cy="29818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66102" y="2190798"/>
              <a:ext cx="5559322" cy="29818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83735" y="4699851"/>
            <a:ext cx="5031772" cy="154566"/>
            <a:chOff x="3783735" y="4699851"/>
            <a:chExt cx="5031772" cy="1545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100000">
              <a:off x="3783735" y="4699851"/>
              <a:ext cx="5031772" cy="1545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720" y="7603863"/>
            <a:ext cx="4205112" cy="154566"/>
            <a:chOff x="4160720" y="7603863"/>
            <a:chExt cx="4205112" cy="1545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40000">
              <a:off x="4160720" y="7603863"/>
              <a:ext cx="4205112" cy="1545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19128" y="4664407"/>
            <a:ext cx="4166586" cy="2475353"/>
            <a:chOff x="14119128" y="4664407"/>
            <a:chExt cx="4166586" cy="24753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9128" y="4664407"/>
              <a:ext cx="4166586" cy="24753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432412" y="5885382"/>
            <a:ext cx="1493012" cy="840042"/>
            <a:chOff x="12432412" y="5885382"/>
            <a:chExt cx="1493012" cy="84004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32412" y="5885382"/>
              <a:ext cx="1493012" cy="8400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851305" y="6293334"/>
            <a:ext cx="2067815" cy="154566"/>
            <a:chOff x="13851305" y="6293334"/>
            <a:chExt cx="2067815" cy="1545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480000">
              <a:off x="13851305" y="6293334"/>
              <a:ext cx="2067815" cy="15456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522963" y="7328239"/>
            <a:ext cx="1662872" cy="8708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2559" y="988168"/>
            <a:ext cx="3938346" cy="13372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-1478309" y="5261895"/>
            <a:ext cx="3709787" cy="4165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9156" y="4753778"/>
            <a:ext cx="6894644" cy="54799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84221" y="2721669"/>
            <a:ext cx="2212162" cy="9683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08661" y="6307892"/>
            <a:ext cx="6402539" cy="5479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99156" y="7908880"/>
            <a:ext cx="3518558" cy="54799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90291" y="4305039"/>
            <a:ext cx="2958743" cy="6592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99796" y="5859158"/>
            <a:ext cx="4378200" cy="6592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09301" y="7413273"/>
            <a:ext cx="7064524" cy="6592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1185" y="2704160"/>
            <a:ext cx="7755514" cy="26521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1188" y="4035769"/>
            <a:ext cx="12628647" cy="21660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3455" y="6807263"/>
            <a:ext cx="5469728" cy="68004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-1495452" y="4768561"/>
            <a:ext cx="3709787" cy="4508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3630" y="3907106"/>
            <a:ext cx="6689118" cy="30110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0976" y="2052985"/>
            <a:ext cx="5160616" cy="13400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-1495452" y="4768561"/>
            <a:ext cx="3709787" cy="4508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7163" y="3723068"/>
            <a:ext cx="8855139" cy="22793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2559" y="988171"/>
            <a:ext cx="10016698" cy="13372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1449" y="3084934"/>
            <a:ext cx="1937834" cy="5622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21449" y="6250103"/>
            <a:ext cx="1937834" cy="5622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16200000">
            <a:off x="-1495452" y="4768561"/>
            <a:ext cx="3709787" cy="450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373978" y="2943882"/>
            <a:ext cx="6592848" cy="3312962"/>
            <a:chOff x="11373978" y="2943882"/>
            <a:chExt cx="6592848" cy="33129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73978" y="2943882"/>
              <a:ext cx="6592848" cy="33129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73978" y="6925773"/>
            <a:ext cx="6592848" cy="1659715"/>
            <a:chOff x="11373978" y="6925773"/>
            <a:chExt cx="6592848" cy="165971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73978" y="6925773"/>
              <a:ext cx="6592848" cy="165971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27163" y="6997125"/>
            <a:ext cx="8830634" cy="18269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2559" y="988168"/>
            <a:ext cx="6214041" cy="13372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53066" y="7087138"/>
            <a:ext cx="2570903" cy="2090960"/>
            <a:chOff x="8353066" y="7087138"/>
            <a:chExt cx="2570903" cy="20909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3066" y="7087138"/>
              <a:ext cx="2570903" cy="209096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8412" y="7913089"/>
            <a:ext cx="2767371" cy="5762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81857" y="9104171"/>
            <a:ext cx="2094719" cy="8050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53983" y="4333463"/>
            <a:ext cx="2687321" cy="1673337"/>
            <a:chOff x="14153983" y="4333463"/>
            <a:chExt cx="2687321" cy="16733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53983" y="4333463"/>
              <a:ext cx="2687321" cy="167333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153531" y="4748442"/>
            <a:ext cx="2718054" cy="868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30692" y="8606393"/>
            <a:ext cx="3804247" cy="655826"/>
            <a:chOff x="13630692" y="8606393"/>
            <a:chExt cx="3804247" cy="6558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30692" y="8606393"/>
              <a:ext cx="3804247" cy="65582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84301" y="8624849"/>
            <a:ext cx="3799774" cy="6305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89604" y="7178240"/>
            <a:ext cx="2461513" cy="154566"/>
            <a:chOff x="14189604" y="7178240"/>
            <a:chExt cx="2461513" cy="1545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4189604" y="7178240"/>
              <a:ext cx="2461513" cy="1545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94855" y="4259726"/>
            <a:ext cx="2687321" cy="1673337"/>
            <a:chOff x="8294855" y="4259726"/>
            <a:chExt cx="2687321" cy="16733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94855" y="4259726"/>
              <a:ext cx="2687321" cy="167333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23842" y="4725251"/>
            <a:ext cx="2266655" cy="77366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014564" y="6363951"/>
            <a:ext cx="1212751" cy="233623"/>
            <a:chOff x="9014564" y="6363951"/>
            <a:chExt cx="1212751" cy="23362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9014564" y="6363951"/>
              <a:ext cx="1212751" cy="2336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58335" y="8332925"/>
            <a:ext cx="4575596" cy="154566"/>
            <a:chOff x="10858335" y="8332925"/>
            <a:chExt cx="4575596" cy="15456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0858335" y="8332925"/>
              <a:ext cx="4575596" cy="1545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495430" y="6172287"/>
            <a:ext cx="2286171" cy="616951"/>
            <a:chOff x="8495430" y="6172287"/>
            <a:chExt cx="2286171" cy="61695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95430" y="6172287"/>
              <a:ext cx="2286171" cy="61695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545864" y="6189650"/>
            <a:ext cx="2274814" cy="6055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949947" y="5665836"/>
            <a:ext cx="3204036" cy="484165"/>
            <a:chOff x="10949947" y="5665836"/>
            <a:chExt cx="3204036" cy="48416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49947" y="5665836"/>
              <a:ext cx="3204036" cy="4841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963792" y="5169839"/>
            <a:ext cx="3198851" cy="233623"/>
            <a:chOff x="10963792" y="5169839"/>
            <a:chExt cx="3198851" cy="2336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10963792" y="5169839"/>
              <a:ext cx="3198851" cy="23362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982176" y="4341276"/>
            <a:ext cx="3171807" cy="580104"/>
            <a:chOff x="10982176" y="4341276"/>
            <a:chExt cx="3171807" cy="58010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82176" y="4341276"/>
              <a:ext cx="3171807" cy="5801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 rot="-16200000">
            <a:off x="-1495452" y="4768561"/>
            <a:ext cx="3709787" cy="45084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879306" y="6338214"/>
            <a:ext cx="844552" cy="154566"/>
            <a:chOff x="4879306" y="6338214"/>
            <a:chExt cx="844552" cy="15456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4879306" y="6338214"/>
              <a:ext cx="844552" cy="15456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283858" y="6491619"/>
            <a:ext cx="3164446" cy="170096"/>
            <a:chOff x="5283858" y="6491619"/>
            <a:chExt cx="3164446" cy="17009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83858" y="6491619"/>
              <a:ext cx="3164446" cy="17009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36309" y="5136742"/>
            <a:ext cx="1858546" cy="154566"/>
            <a:chOff x="6436309" y="5136742"/>
            <a:chExt cx="1858546" cy="15456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36309" y="5136742"/>
              <a:ext cx="1858546" cy="15456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722023" y="4921381"/>
            <a:ext cx="1317319" cy="659763"/>
            <a:chOff x="6722023" y="4921381"/>
            <a:chExt cx="1317319" cy="65976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22023" y="4921381"/>
              <a:ext cx="1317319" cy="659763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75955" y="4939945"/>
            <a:ext cx="1228514" cy="64257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4339096" y="8308762"/>
            <a:ext cx="962487" cy="170096"/>
            <a:chOff x="4339096" y="8308762"/>
            <a:chExt cx="962487" cy="17009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39096" y="8308762"/>
              <a:ext cx="962487" cy="17009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335774" y="7353060"/>
            <a:ext cx="1936748" cy="170096"/>
            <a:chOff x="4335774" y="7353060"/>
            <a:chExt cx="1936748" cy="17009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6200000">
              <a:off x="4335774" y="7353060"/>
              <a:ext cx="1936748" cy="17009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995279" y="6927610"/>
            <a:ext cx="2687321" cy="655826"/>
            <a:chOff x="3995279" y="6927610"/>
            <a:chExt cx="2687321" cy="65582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995279" y="6927610"/>
              <a:ext cx="2687321" cy="655826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048885" y="6946066"/>
            <a:ext cx="2638221" cy="56385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847767" y="7154668"/>
            <a:ext cx="2570903" cy="2090960"/>
            <a:chOff x="1847767" y="7154668"/>
            <a:chExt cx="2570903" cy="2090960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847767" y="7154668"/>
              <a:ext cx="2570903" cy="2090960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013648" y="7418849"/>
            <a:ext cx="2293628" cy="652390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130384" y="9146584"/>
            <a:ext cx="2094719" cy="805052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2021267" y="7988373"/>
            <a:ext cx="1952590" cy="576199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028886" y="8567421"/>
            <a:ext cx="1887885" cy="642866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361196" y="2336706"/>
            <a:ext cx="2687321" cy="1673337"/>
            <a:chOff x="1361196" y="2336706"/>
            <a:chExt cx="2687321" cy="167333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61196" y="2336706"/>
              <a:ext cx="2687321" cy="1673337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526439" y="2919868"/>
            <a:ext cx="2468271" cy="652090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4838537" y="3700027"/>
            <a:ext cx="964832" cy="154566"/>
            <a:chOff x="4838537" y="3700027"/>
            <a:chExt cx="964832" cy="154566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-16200000">
              <a:off x="4838537" y="3700027"/>
              <a:ext cx="964832" cy="15456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4023374" y="3219833"/>
            <a:ext cx="1320935" cy="154566"/>
            <a:chOff x="4023374" y="3219833"/>
            <a:chExt cx="1320935" cy="154566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-10800000">
              <a:off x="4023374" y="3219833"/>
              <a:ext cx="1320935" cy="15456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4340330" y="3035938"/>
            <a:ext cx="2095979" cy="655826"/>
            <a:chOff x="4340330" y="3035938"/>
            <a:chExt cx="2095979" cy="655826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340330" y="3035938"/>
              <a:ext cx="2095979" cy="655826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4393933" y="3054390"/>
            <a:ext cx="2057754" cy="630516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935472" y="4722540"/>
            <a:ext cx="1464053" cy="154566"/>
            <a:chOff x="1935472" y="4722540"/>
            <a:chExt cx="1464053" cy="154566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-5400000">
              <a:off x="1935472" y="4722540"/>
              <a:ext cx="1464053" cy="15456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701691" y="6047137"/>
            <a:ext cx="1936748" cy="170096"/>
            <a:chOff x="1701691" y="6047137"/>
            <a:chExt cx="1936748" cy="170096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-16200000">
              <a:off x="1701691" y="6047137"/>
              <a:ext cx="1936748" cy="170096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361196" y="5621687"/>
            <a:ext cx="2687321" cy="655826"/>
            <a:chOff x="1361196" y="5621687"/>
            <a:chExt cx="2687321" cy="655826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61196" y="5621687"/>
              <a:ext cx="2687321" cy="655826"/>
            </a:xfrm>
            <a:prstGeom prst="rect">
              <a:avLst/>
            </a:prstGeom>
          </p:spPr>
        </p:pic>
      </p:grpSp>
      <p:pic>
        <p:nvPicPr>
          <p:cNvPr id="99" name="Object 9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414801" y="5640143"/>
            <a:ext cx="2638221" cy="563850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3804803" y="4288353"/>
            <a:ext cx="2687321" cy="1673337"/>
            <a:chOff x="3804803" y="4288353"/>
            <a:chExt cx="2687321" cy="1673337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804803" y="4288353"/>
              <a:ext cx="2687321" cy="1673337"/>
            </a:xfrm>
            <a:prstGeom prst="rect">
              <a:avLst/>
            </a:prstGeom>
          </p:spPr>
        </p:pic>
      </p:grpSp>
      <p:pic>
        <p:nvPicPr>
          <p:cNvPr id="103" name="Object 102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3970042" y="4871518"/>
            <a:ext cx="2499023" cy="652090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3806973" y="2694737"/>
            <a:ext cx="3558608" cy="170096"/>
            <a:chOff x="3806973" y="2694737"/>
            <a:chExt cx="3558608" cy="170096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806973" y="2694737"/>
              <a:ext cx="3558608" cy="170096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6281341" y="3763862"/>
            <a:ext cx="2188862" cy="170096"/>
            <a:chOff x="6281341" y="3763862"/>
            <a:chExt cx="2188862" cy="170096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-16200000">
              <a:off x="6281341" y="3763862"/>
              <a:ext cx="2188862" cy="170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2559" y="988168"/>
            <a:ext cx="14901689" cy="13372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-1495452" y="4768561"/>
            <a:ext cx="3709787" cy="450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2280" y="2571750"/>
            <a:ext cx="6965783" cy="3456998"/>
            <a:chOff x="1032280" y="2571750"/>
            <a:chExt cx="6965783" cy="34569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2280" y="2571750"/>
              <a:ext cx="6965783" cy="3456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03632" y="2571750"/>
            <a:ext cx="6950767" cy="3456998"/>
            <a:chOff x="10903632" y="2571750"/>
            <a:chExt cx="6950767" cy="34569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3632" y="2571750"/>
              <a:ext cx="6950767" cy="34569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52381" y="6890212"/>
            <a:ext cx="6171429" cy="2866923"/>
            <a:chOff x="6152381" y="6890212"/>
            <a:chExt cx="6171429" cy="286692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2381" y="6890212"/>
              <a:ext cx="6171429" cy="28669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43745" y="6949283"/>
            <a:ext cx="4798430" cy="1398104"/>
            <a:chOff x="13043745" y="6949283"/>
            <a:chExt cx="4798430" cy="139810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3745" y="6949283"/>
              <a:ext cx="4798430" cy="13981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4564" y="6949283"/>
            <a:ext cx="4739149" cy="1398104"/>
            <a:chOff x="1064564" y="6949283"/>
            <a:chExt cx="4739149" cy="139810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4564" y="6949283"/>
              <a:ext cx="4739149" cy="13981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89383" y="3472560"/>
            <a:ext cx="2914249" cy="154566"/>
            <a:chOff x="7989383" y="3472560"/>
            <a:chExt cx="2914249" cy="15456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9383" y="3472560"/>
              <a:ext cx="2914249" cy="1545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803735" y="6404073"/>
            <a:ext cx="929782" cy="154566"/>
            <a:chOff x="14803735" y="6404073"/>
            <a:chExt cx="929782" cy="1545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4803735" y="6404073"/>
              <a:ext cx="929782" cy="1545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337046" y="7781499"/>
            <a:ext cx="737369" cy="154566"/>
            <a:chOff x="12337046" y="7781499"/>
            <a:chExt cx="737369" cy="1545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2337046" y="7781499"/>
              <a:ext cx="737369" cy="15456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08311" y="6433129"/>
            <a:ext cx="871671" cy="154566"/>
            <a:chOff x="6708311" y="6433129"/>
            <a:chExt cx="871671" cy="15456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6708311" y="6433129"/>
              <a:ext cx="871671" cy="15456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46530" y="6443276"/>
            <a:ext cx="929782" cy="154566"/>
            <a:chOff x="3046530" y="6443276"/>
            <a:chExt cx="929782" cy="15456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3046530" y="6443276"/>
              <a:ext cx="929782" cy="15456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15527" y="2482729"/>
            <a:ext cx="823468" cy="135239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572606" y="5863797"/>
            <a:ext cx="804814" cy="114256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47463" y="6879482"/>
            <a:ext cx="804813" cy="124507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246892" y="5871416"/>
            <a:ext cx="833385" cy="114257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78320" y="5879035"/>
            <a:ext cx="814337" cy="124507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57347" y="5270035"/>
            <a:ext cx="1386642" cy="90980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621216" y="5254216"/>
            <a:ext cx="1979061" cy="909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2559" y="988168"/>
            <a:ext cx="14901689" cy="13372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-1495452" y="4768561"/>
            <a:ext cx="3709787" cy="450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7525" y="2293462"/>
            <a:ext cx="8709593" cy="6876513"/>
            <a:chOff x="917525" y="2293462"/>
            <a:chExt cx="8709593" cy="687651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525" y="2293462"/>
              <a:ext cx="8709593" cy="687651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6131" y="9192901"/>
            <a:ext cx="2491938" cy="805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50121" y="2189467"/>
            <a:ext cx="6171429" cy="1205911"/>
            <a:chOff x="10950121" y="2189467"/>
            <a:chExt cx="6171429" cy="12059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50121" y="2189467"/>
              <a:ext cx="6171429" cy="12059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0121" y="3595704"/>
            <a:ext cx="6171429" cy="3145216"/>
            <a:chOff x="10950121" y="3595704"/>
            <a:chExt cx="6171429" cy="31452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50121" y="3595704"/>
              <a:ext cx="6171429" cy="31452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50121" y="6984796"/>
            <a:ext cx="6171429" cy="3040752"/>
            <a:chOff x="10950121" y="6984796"/>
            <a:chExt cx="6171429" cy="30407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50121" y="6984796"/>
              <a:ext cx="6171429" cy="30407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35499" y="3878282"/>
            <a:ext cx="2596924" cy="154566"/>
            <a:chOff x="8935499" y="3878282"/>
            <a:chExt cx="2596924" cy="1545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3600000">
              <a:off x="8935499" y="3878282"/>
              <a:ext cx="2596924" cy="1545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22640" y="7450372"/>
            <a:ext cx="2508088" cy="154566"/>
            <a:chOff x="9022640" y="7450372"/>
            <a:chExt cx="2508088" cy="1545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3360000">
              <a:off x="9022640" y="7450372"/>
              <a:ext cx="2508088" cy="1545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27119" y="5577154"/>
            <a:ext cx="1323002" cy="154566"/>
            <a:chOff x="9627119" y="5577154"/>
            <a:chExt cx="1323002" cy="15456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27119" y="5577154"/>
              <a:ext cx="1323002" cy="154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2559" y="988168"/>
            <a:ext cx="14901689" cy="13372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-1495452" y="4768561"/>
            <a:ext cx="3709787" cy="450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6896" y="2265848"/>
            <a:ext cx="4543007" cy="7369019"/>
            <a:chOff x="936896" y="2265848"/>
            <a:chExt cx="4543007" cy="73690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6896" y="2265848"/>
              <a:ext cx="4543007" cy="73690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79903" y="2265848"/>
            <a:ext cx="11428571" cy="1815053"/>
            <a:chOff x="5479903" y="2265848"/>
            <a:chExt cx="11428571" cy="18150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9903" y="2265848"/>
              <a:ext cx="11428571" cy="18150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72261" y="4549913"/>
            <a:ext cx="4234988" cy="2122509"/>
            <a:chOff x="5972261" y="4549913"/>
            <a:chExt cx="4234988" cy="21225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2261" y="4549913"/>
              <a:ext cx="4234988" cy="21225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63559" y="4549913"/>
            <a:ext cx="4234988" cy="2121273"/>
            <a:chOff x="12363559" y="4549913"/>
            <a:chExt cx="4234988" cy="21212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63559" y="4549913"/>
              <a:ext cx="4234988" cy="21212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72261" y="7139759"/>
            <a:ext cx="4234988" cy="2273659"/>
            <a:chOff x="5972261" y="7139759"/>
            <a:chExt cx="4234988" cy="22736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72261" y="7139759"/>
              <a:ext cx="4234988" cy="22736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63559" y="7139759"/>
            <a:ext cx="4234988" cy="2273659"/>
            <a:chOff x="12363559" y="7139759"/>
            <a:chExt cx="4234988" cy="22736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63559" y="7139759"/>
              <a:ext cx="4234988" cy="22736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461837" y="5533885"/>
            <a:ext cx="2508088" cy="154566"/>
            <a:chOff x="3461837" y="5533885"/>
            <a:chExt cx="2508088" cy="1545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360000">
              <a:off x="3461837" y="5533885"/>
              <a:ext cx="2508088" cy="15456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48125" y="6285057"/>
            <a:ext cx="8923304" cy="154566"/>
            <a:chOff x="3448125" y="6285057"/>
            <a:chExt cx="8923304" cy="1545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360000">
              <a:off x="3448125" y="6285057"/>
              <a:ext cx="8923304" cy="15456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77677" y="8705986"/>
            <a:ext cx="7923475" cy="154566"/>
            <a:chOff x="4377677" y="8705986"/>
            <a:chExt cx="7923475" cy="15456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80000">
              <a:off x="4377677" y="8705986"/>
              <a:ext cx="7923475" cy="15456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24224" y="7812792"/>
            <a:ext cx="2508088" cy="154566"/>
            <a:chOff x="3424224" y="7812792"/>
            <a:chExt cx="2508088" cy="15456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20000">
              <a:off x="3424224" y="7812792"/>
              <a:ext cx="2508088" cy="154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2559" y="988168"/>
            <a:ext cx="14901689" cy="13372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-1495452" y="4768561"/>
            <a:ext cx="3709787" cy="4508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06780" y="5238095"/>
            <a:ext cx="5060856" cy="3946620"/>
            <a:chOff x="11206780" y="5238095"/>
            <a:chExt cx="5060856" cy="39466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6780" y="5238095"/>
              <a:ext cx="5060856" cy="39466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8010" y="2332927"/>
            <a:ext cx="6625170" cy="5619861"/>
            <a:chOff x="1518010" y="2332927"/>
            <a:chExt cx="6625170" cy="5619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8010" y="2332927"/>
              <a:ext cx="6625170" cy="561986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42025" y="8127530"/>
            <a:ext cx="4541852" cy="9098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20261" y="9192961"/>
            <a:ext cx="3144458" cy="8717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53002" y="6491071"/>
            <a:ext cx="3372225" cy="154566"/>
            <a:chOff x="7953002" y="6491071"/>
            <a:chExt cx="3372225" cy="1545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9660000">
              <a:off x="7953002" y="6491071"/>
              <a:ext cx="3372225" cy="1545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68014" y="2248909"/>
            <a:ext cx="6171429" cy="2108302"/>
            <a:chOff x="9768014" y="2248909"/>
            <a:chExt cx="6171429" cy="210830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68014" y="2248909"/>
              <a:ext cx="6171429" cy="21083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26691" y="2922383"/>
            <a:ext cx="1493012" cy="1325227"/>
            <a:chOff x="6526691" y="2922383"/>
            <a:chExt cx="1493012" cy="13252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6691" y="2922383"/>
              <a:ext cx="1493012" cy="13252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82842" y="3266563"/>
            <a:ext cx="1819239" cy="154566"/>
            <a:chOff x="7982842" y="3266563"/>
            <a:chExt cx="1819239" cy="1545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480000">
              <a:off x="7982842" y="3266563"/>
              <a:ext cx="1819239" cy="15456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98728" y="4292944"/>
            <a:ext cx="2297728" cy="752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2559" y="988168"/>
            <a:ext cx="14901689" cy="13372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-1495452" y="4768561"/>
            <a:ext cx="3709787" cy="45084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42025" y="8127530"/>
            <a:ext cx="4284090" cy="9769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36296" y="5234391"/>
            <a:ext cx="2603310" cy="8613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41762" y="4515715"/>
            <a:ext cx="3138197" cy="154566"/>
            <a:chOff x="7841762" y="4515715"/>
            <a:chExt cx="3138197" cy="1545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2660000">
              <a:off x="7841762" y="4515715"/>
              <a:ext cx="3138197" cy="1545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179" y="2791386"/>
            <a:ext cx="6923391" cy="5028082"/>
            <a:chOff x="1102179" y="2791386"/>
            <a:chExt cx="6923391" cy="502808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2179" y="2791386"/>
              <a:ext cx="6923391" cy="50280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95644" y="2190798"/>
            <a:ext cx="6171429" cy="3114629"/>
            <a:chOff x="10795644" y="2190798"/>
            <a:chExt cx="6171429" cy="31146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95644" y="2190798"/>
              <a:ext cx="6171429" cy="31146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71320" y="6165771"/>
            <a:ext cx="6171429" cy="3116918"/>
            <a:chOff x="10771320" y="6165771"/>
            <a:chExt cx="6171429" cy="31169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71320" y="6165771"/>
              <a:ext cx="6171429" cy="311691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41058" y="9211649"/>
            <a:ext cx="2692539" cy="7660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774621" y="6623083"/>
            <a:ext cx="3271079" cy="154566"/>
            <a:chOff x="7774621" y="6623083"/>
            <a:chExt cx="3271079" cy="15456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8700000">
              <a:off x="7774621" y="6623083"/>
              <a:ext cx="3271079" cy="154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2022-06-04T20:55:30.000</dcterms:created>
  <dc:creator>officegen</dc:creator>
  <cp:lastModifiedBy>82109</cp:lastModifiedBy>
  <dcterms:modified xsi:type="dcterms:W3CDTF">2022-06-04T12:29:29.112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