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92" y="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 err="1"/>
              <a:t>기술이</a:t>
            </a:r>
            <a:r>
              <a:rPr b="1" dirty="0"/>
              <a:t> </a:t>
            </a:r>
            <a:r>
              <a:rPr b="1" dirty="0" err="1"/>
              <a:t>아닌</a:t>
            </a:r>
            <a:r>
              <a:rPr b="1" dirty="0"/>
              <a:t> ‘</a:t>
            </a:r>
            <a:r>
              <a:rPr b="1" dirty="0" err="1"/>
              <a:t>관점’이</a:t>
            </a:r>
            <a:r>
              <a:rPr b="1" dirty="0"/>
              <a:t> </a:t>
            </a:r>
            <a:r>
              <a:rPr b="1" dirty="0" err="1"/>
              <a:t>중요한</a:t>
            </a:r>
            <a:r>
              <a:rPr b="1" dirty="0"/>
              <a:t> </a:t>
            </a:r>
            <a:r>
              <a:rPr b="1" dirty="0" err="1"/>
              <a:t>시대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콘텐츠</a:t>
            </a:r>
            <a:r>
              <a:rPr lang="en-US" altLang="ko-KR" dirty="0"/>
              <a:t>, </a:t>
            </a:r>
            <a:r>
              <a:rPr lang="ko-KR" altLang="en-US" dirty="0"/>
              <a:t>서비스에 대한 </a:t>
            </a:r>
            <a:r>
              <a:rPr lang="en-US" dirty="0"/>
              <a:t>UX </a:t>
            </a:r>
            <a:r>
              <a:rPr lang="ko-KR" altLang="en-US" dirty="0"/>
              <a:t>연구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7648"/>
            <a:ext cx="10972800" cy="1143000"/>
          </a:xfrm>
        </p:spPr>
        <p:txBody>
          <a:bodyPr/>
          <a:lstStyle/>
          <a:p>
            <a:r>
              <a:rPr b="1" dirty="0" err="1"/>
              <a:t>기술의</a:t>
            </a:r>
            <a:r>
              <a:rPr b="1" dirty="0"/>
              <a:t> </a:t>
            </a:r>
            <a:r>
              <a:rPr b="1" dirty="0" err="1"/>
              <a:t>발전만으로는</a:t>
            </a:r>
            <a:r>
              <a:rPr b="1" dirty="0"/>
              <a:t> </a:t>
            </a:r>
            <a:r>
              <a:rPr b="1" dirty="0" err="1"/>
              <a:t>부족하다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3141453"/>
            <a:ext cx="11237343" cy="294879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sz="2400" dirty="0" err="1"/>
              <a:t>감정</a:t>
            </a:r>
            <a:r>
              <a:rPr lang="en-US" sz="2400" dirty="0"/>
              <a:t> </a:t>
            </a:r>
            <a:r>
              <a:rPr sz="2400" dirty="0" err="1"/>
              <a:t>분석</a:t>
            </a:r>
            <a:r>
              <a:rPr sz="2400" dirty="0"/>
              <a:t> </a:t>
            </a:r>
            <a:r>
              <a:rPr sz="2400" dirty="0" err="1"/>
              <a:t>시스템은</a:t>
            </a:r>
            <a:r>
              <a:rPr sz="2400" dirty="0"/>
              <a:t> </a:t>
            </a:r>
            <a:r>
              <a:rPr sz="2400" dirty="0" err="1"/>
              <a:t>누구나</a:t>
            </a:r>
            <a:r>
              <a:rPr sz="2400" dirty="0"/>
              <a:t> </a:t>
            </a:r>
            <a:r>
              <a:rPr sz="2400" dirty="0" err="1"/>
              <a:t>접근</a:t>
            </a:r>
            <a:r>
              <a:rPr sz="2400" dirty="0"/>
              <a:t> </a:t>
            </a:r>
            <a:r>
              <a:rPr sz="2400" dirty="0" err="1"/>
              <a:t>가능해졌지만</a:t>
            </a:r>
            <a:r>
              <a:rPr sz="2400" dirty="0"/>
              <a:t>,</a:t>
            </a:r>
          </a:p>
          <a:p>
            <a:pPr>
              <a:lnSpc>
                <a:spcPct val="150000"/>
              </a:lnSpc>
            </a:pPr>
            <a:r>
              <a:rPr sz="2400" dirty="0" err="1"/>
              <a:t>같은</a:t>
            </a:r>
            <a:r>
              <a:rPr sz="2400" dirty="0"/>
              <a:t> </a:t>
            </a:r>
            <a:r>
              <a:rPr sz="2400" dirty="0" err="1"/>
              <a:t>데이터를</a:t>
            </a:r>
            <a:r>
              <a:rPr sz="2400" dirty="0"/>
              <a:t> </a:t>
            </a:r>
            <a:r>
              <a:rPr sz="2400" dirty="0" err="1"/>
              <a:t>보고도</a:t>
            </a:r>
            <a:r>
              <a:rPr sz="2400" dirty="0"/>
              <a:t> </a:t>
            </a:r>
            <a:r>
              <a:rPr sz="2400" dirty="0" err="1"/>
              <a:t>누구는</a:t>
            </a:r>
            <a:r>
              <a:rPr sz="2400" dirty="0"/>
              <a:t> </a:t>
            </a:r>
            <a:r>
              <a:rPr sz="2400" dirty="0" err="1"/>
              <a:t>기능</a:t>
            </a:r>
            <a:r>
              <a:rPr sz="2400" dirty="0"/>
              <a:t> </a:t>
            </a:r>
            <a:r>
              <a:rPr sz="2400" dirty="0" err="1"/>
              <a:t>개선</a:t>
            </a:r>
            <a:r>
              <a:rPr sz="2400" dirty="0"/>
              <a:t>, </a:t>
            </a:r>
            <a:r>
              <a:rPr sz="2400" dirty="0" err="1"/>
              <a:t>누구는</a:t>
            </a:r>
            <a:r>
              <a:rPr sz="2400" dirty="0"/>
              <a:t> </a:t>
            </a:r>
            <a:r>
              <a:rPr sz="2400" dirty="0" err="1"/>
              <a:t>감정의</a:t>
            </a:r>
            <a:r>
              <a:rPr sz="2400" dirty="0"/>
              <a:t> </a:t>
            </a:r>
            <a:r>
              <a:rPr sz="2400" dirty="0" err="1"/>
              <a:t>흐름과</a:t>
            </a:r>
            <a:r>
              <a:rPr sz="2400" dirty="0"/>
              <a:t> </a:t>
            </a:r>
            <a:r>
              <a:rPr sz="2400" dirty="0" err="1"/>
              <a:t>맥락을</a:t>
            </a:r>
            <a:r>
              <a:rPr sz="2400" dirty="0"/>
              <a:t> </a:t>
            </a:r>
            <a:r>
              <a:rPr sz="2400" dirty="0" err="1"/>
              <a:t>읽음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수치로만 보는 시각은 </a:t>
            </a:r>
            <a:r>
              <a:rPr lang="en-US" altLang="ko-KR" sz="2000" dirty="0"/>
              <a:t>UX</a:t>
            </a:r>
            <a:r>
              <a:rPr lang="ko-KR" altLang="en-US" sz="2000" dirty="0"/>
              <a:t>를 단순화시키고 정량적인 판단에만 의존하게 만들 수 있음</a:t>
            </a:r>
            <a:r>
              <a:rPr lang="en-US" altLang="ko-KR" sz="2000" dirty="0"/>
              <a:t>. </a:t>
            </a:r>
            <a:endParaRPr sz="2000" dirty="0"/>
          </a:p>
          <a:p>
            <a:pPr>
              <a:lnSpc>
                <a:spcPct val="150000"/>
              </a:lnSpc>
            </a:pPr>
            <a:r>
              <a:rPr sz="2400" dirty="0" err="1"/>
              <a:t>기술의</a:t>
            </a:r>
            <a:r>
              <a:rPr sz="2400" dirty="0"/>
              <a:t> </a:t>
            </a:r>
            <a:r>
              <a:rPr sz="2400" dirty="0" err="1"/>
              <a:t>문제가</a:t>
            </a:r>
            <a:r>
              <a:rPr sz="2400" dirty="0"/>
              <a:t> </a:t>
            </a:r>
            <a:r>
              <a:rPr sz="2400" dirty="0" err="1"/>
              <a:t>아닌</a:t>
            </a:r>
            <a:r>
              <a:rPr sz="2400" dirty="0"/>
              <a:t>, </a:t>
            </a:r>
            <a:r>
              <a:rPr sz="2400" dirty="0" err="1"/>
              <a:t>디자이너의</a:t>
            </a:r>
            <a:r>
              <a:rPr sz="2400" dirty="0"/>
              <a:t> </a:t>
            </a:r>
            <a:r>
              <a:rPr sz="2400" dirty="0" err="1"/>
              <a:t>시선과</a:t>
            </a:r>
            <a:r>
              <a:rPr sz="2400" dirty="0"/>
              <a:t> </a:t>
            </a:r>
            <a:r>
              <a:rPr sz="2400" dirty="0" err="1"/>
              <a:t>기획력의</a:t>
            </a:r>
            <a:r>
              <a:rPr sz="2400" dirty="0"/>
              <a:t> </a:t>
            </a:r>
            <a:r>
              <a:rPr sz="2400" dirty="0" err="1"/>
              <a:t>문제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연구자가 감정의 맥락과 시간적 흐름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 여정 안에서의 정서적 포인트를 함께 읽어내려는 관점을 가질 때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ko-KR" altLang="en-US" sz="2000" dirty="0"/>
              <a:t>사람 중심의 설계 도구가 됨 </a:t>
            </a:r>
            <a:endParaRPr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B3A42F-DFC6-9DF7-B0AB-CAE204643AB2}"/>
              </a:ext>
            </a:extLst>
          </p:cNvPr>
          <p:cNvSpPr txBox="1"/>
          <p:nvPr/>
        </p:nvSpPr>
        <p:spPr>
          <a:xfrm>
            <a:off x="730371" y="2113721"/>
            <a:ext cx="1073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i="1" dirty="0"/>
              <a:t>“</a:t>
            </a:r>
            <a:r>
              <a:rPr lang="ko-KR" altLang="en-US" sz="2000" i="1" dirty="0"/>
              <a:t>사용자 경험을 바꾸는 힘이 되기 위해서는 결국 데이터를 해석하는 사람의 관점과 통찰이 필요</a:t>
            </a:r>
            <a:r>
              <a:rPr lang="en-US" altLang="ko-KR" sz="2000" i="1" dirty="0"/>
              <a:t>”</a:t>
            </a:r>
            <a:endParaRPr lang="en-US" sz="20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감정은</a:t>
            </a:r>
            <a:r>
              <a:rPr b="1" dirty="0"/>
              <a:t> '</a:t>
            </a:r>
            <a:r>
              <a:rPr b="1" dirty="0" err="1"/>
              <a:t>보이는</a:t>
            </a:r>
            <a:r>
              <a:rPr b="1" dirty="0"/>
              <a:t> </a:t>
            </a:r>
            <a:r>
              <a:rPr b="1" dirty="0" err="1"/>
              <a:t>것'이</a:t>
            </a:r>
            <a:r>
              <a:rPr b="1" dirty="0"/>
              <a:t> </a:t>
            </a:r>
            <a:r>
              <a:rPr b="1" dirty="0" err="1"/>
              <a:t>아닌</a:t>
            </a:r>
            <a:r>
              <a:rPr b="1" dirty="0"/>
              <a:t> '</a:t>
            </a:r>
            <a:r>
              <a:rPr b="1" dirty="0" err="1"/>
              <a:t>느끼는</a:t>
            </a:r>
            <a:r>
              <a:rPr b="1" dirty="0"/>
              <a:t> 것'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분석 결과</a:t>
            </a:r>
            <a:r>
              <a:rPr sz="2400" dirty="0"/>
              <a:t>는 </a:t>
            </a:r>
            <a:r>
              <a:rPr sz="2400" dirty="0" err="1"/>
              <a:t>감정을</a:t>
            </a:r>
            <a:r>
              <a:rPr sz="2400" dirty="0"/>
              <a:t> '</a:t>
            </a:r>
            <a:r>
              <a:rPr sz="2400" dirty="0" err="1"/>
              <a:t>보이게</a:t>
            </a:r>
            <a:r>
              <a:rPr sz="2400" dirty="0"/>
              <a:t>' 할 뿐, </a:t>
            </a:r>
            <a:r>
              <a:rPr sz="2400" dirty="0" err="1"/>
              <a:t>사용자의</a:t>
            </a:r>
            <a:r>
              <a:rPr sz="2400" dirty="0"/>
              <a:t> </a:t>
            </a:r>
            <a:r>
              <a:rPr sz="2400" dirty="0" err="1"/>
              <a:t>입장에서</a:t>
            </a:r>
            <a:r>
              <a:rPr sz="2400" dirty="0"/>
              <a:t> </a:t>
            </a:r>
            <a:r>
              <a:rPr sz="2400" dirty="0" err="1"/>
              <a:t>공감할</a:t>
            </a:r>
            <a:r>
              <a:rPr sz="2400" dirty="0"/>
              <a:t> 수 </a:t>
            </a:r>
            <a:r>
              <a:rPr sz="2400" dirty="0" err="1"/>
              <a:t>있게</a:t>
            </a:r>
            <a:r>
              <a:rPr sz="2400" dirty="0"/>
              <a:t> </a:t>
            </a:r>
            <a:r>
              <a:rPr sz="2400" dirty="0" err="1"/>
              <a:t>해야</a:t>
            </a:r>
            <a:r>
              <a:rPr sz="2400" dirty="0"/>
              <a:t> </a:t>
            </a:r>
            <a:r>
              <a:rPr sz="2400" dirty="0" err="1"/>
              <a:t>의미</a:t>
            </a:r>
            <a:r>
              <a:rPr sz="2400" dirty="0"/>
              <a:t> </a:t>
            </a:r>
            <a:r>
              <a:rPr sz="2400" dirty="0" err="1"/>
              <a:t>있음</a:t>
            </a:r>
            <a:endParaRPr sz="2400" dirty="0"/>
          </a:p>
          <a:p>
            <a:pPr>
              <a:lnSpc>
                <a:spcPct val="150000"/>
              </a:lnSpc>
            </a:pPr>
            <a:r>
              <a:rPr sz="2400" dirty="0" err="1"/>
              <a:t>분석자는</a:t>
            </a:r>
            <a:r>
              <a:rPr sz="2400" dirty="0"/>
              <a:t> </a:t>
            </a:r>
            <a:r>
              <a:rPr sz="2400" dirty="0" err="1"/>
              <a:t>단순한</a:t>
            </a:r>
            <a:r>
              <a:rPr sz="2400" dirty="0"/>
              <a:t> </a:t>
            </a:r>
            <a:r>
              <a:rPr sz="2400" dirty="0" err="1"/>
              <a:t>수치</a:t>
            </a:r>
            <a:r>
              <a:rPr sz="2400" dirty="0"/>
              <a:t> </a:t>
            </a:r>
            <a:r>
              <a:rPr sz="2400" dirty="0" err="1"/>
              <a:t>해석자가</a:t>
            </a:r>
            <a:r>
              <a:rPr sz="2400" dirty="0"/>
              <a:t> </a:t>
            </a:r>
            <a:r>
              <a:rPr sz="2400" dirty="0" err="1"/>
              <a:t>아닌</a:t>
            </a:r>
            <a:r>
              <a:rPr sz="2400" dirty="0"/>
              <a:t>, </a:t>
            </a:r>
            <a:r>
              <a:rPr sz="2400" dirty="0" err="1"/>
              <a:t>공감하는</a:t>
            </a:r>
            <a:r>
              <a:rPr sz="2400" dirty="0"/>
              <a:t> </a:t>
            </a:r>
            <a:r>
              <a:rPr sz="2400" dirty="0" err="1"/>
              <a:t>해석자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분석 결과를 정답처럼 받아들이기보다는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사용자와의 대화가 시작되는 단서로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복잡한 맥락과 흐름을 읽어야 한다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2400" dirty="0" err="1"/>
              <a:t>감정</a:t>
            </a:r>
            <a:r>
              <a:rPr sz="2400" dirty="0"/>
              <a:t> </a:t>
            </a:r>
            <a:r>
              <a:rPr sz="2400" dirty="0" err="1"/>
              <a:t>데이터는</a:t>
            </a:r>
            <a:r>
              <a:rPr sz="2400" dirty="0"/>
              <a:t> </a:t>
            </a:r>
            <a:r>
              <a:rPr sz="2400" dirty="0" err="1"/>
              <a:t>사용자</a:t>
            </a:r>
            <a:r>
              <a:rPr sz="2400" dirty="0"/>
              <a:t> </a:t>
            </a:r>
            <a:r>
              <a:rPr sz="2400" dirty="0" err="1"/>
              <a:t>여정의</a:t>
            </a:r>
            <a:r>
              <a:rPr sz="2400" dirty="0"/>
              <a:t> </a:t>
            </a:r>
            <a:r>
              <a:rPr sz="2400" dirty="0" err="1"/>
              <a:t>시간</a:t>
            </a:r>
            <a:r>
              <a:rPr sz="2400" dirty="0"/>
              <a:t> </a:t>
            </a:r>
            <a:r>
              <a:rPr sz="2400" dirty="0" err="1"/>
              <a:t>흐름과</a:t>
            </a:r>
            <a:r>
              <a:rPr sz="2400" dirty="0"/>
              <a:t> </a:t>
            </a:r>
            <a:r>
              <a:rPr sz="2400" dirty="0" err="1"/>
              <a:t>상황</a:t>
            </a:r>
            <a:r>
              <a:rPr sz="2400" dirty="0"/>
              <a:t> </a:t>
            </a:r>
            <a:r>
              <a:rPr sz="2400" dirty="0" err="1"/>
              <a:t>맥락을</a:t>
            </a:r>
            <a:r>
              <a:rPr sz="2400" dirty="0"/>
              <a:t> </a:t>
            </a:r>
            <a:r>
              <a:rPr sz="2400" dirty="0" err="1"/>
              <a:t>함께</a:t>
            </a:r>
            <a:r>
              <a:rPr sz="2400" dirty="0"/>
              <a:t> </a:t>
            </a:r>
            <a:r>
              <a:rPr sz="2400" dirty="0" err="1"/>
              <a:t>고려해야</a:t>
            </a:r>
            <a:r>
              <a:rPr sz="2400" dirty="0"/>
              <a:t> 함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왜 이 속성에서 </a:t>
            </a:r>
            <a:r>
              <a:rPr lang="en-US" altLang="ko-KR" sz="2000" dirty="0"/>
              <a:t>(-)</a:t>
            </a:r>
            <a:r>
              <a:rPr lang="ko-KR" altLang="en-US" sz="2000" dirty="0"/>
              <a:t>가 나왔을까</a:t>
            </a:r>
            <a:r>
              <a:rPr lang="en-US" altLang="ko-KR" sz="2000" dirty="0"/>
              <a:t>? </a:t>
            </a:r>
            <a:r>
              <a:rPr lang="ko-KR" altLang="en-US" sz="2000" dirty="0"/>
              <a:t>이 속성이 중요한 것이 아니라 맥락이 문제일 수 있다</a:t>
            </a:r>
            <a:r>
              <a:rPr lang="en-US" altLang="ko-KR" sz="2000" dirty="0"/>
              <a:t>. </a:t>
            </a:r>
          </a:p>
          <a:p>
            <a:pPr lvl="1">
              <a:lnSpc>
                <a:spcPct val="150000"/>
              </a:lnSpc>
            </a:pPr>
            <a:endParaRPr sz="2000" dirty="0"/>
          </a:p>
          <a:p>
            <a:pPr>
              <a:lnSpc>
                <a:spcPct val="150000"/>
              </a:lnSpc>
            </a:pPr>
            <a:r>
              <a:rPr sz="2400" dirty="0" err="1"/>
              <a:t>복잡한</a:t>
            </a:r>
            <a:r>
              <a:rPr sz="2400" dirty="0"/>
              <a:t> </a:t>
            </a:r>
            <a:r>
              <a:rPr sz="2400" dirty="0" err="1"/>
              <a:t>감정을</a:t>
            </a:r>
            <a:r>
              <a:rPr sz="2400" dirty="0"/>
              <a:t> </a:t>
            </a:r>
            <a:r>
              <a:rPr sz="2400" dirty="0" err="1"/>
              <a:t>단순화하지</a:t>
            </a:r>
            <a:r>
              <a:rPr sz="2400" dirty="0"/>
              <a:t> </a:t>
            </a:r>
            <a:r>
              <a:rPr sz="2400" dirty="0" err="1"/>
              <a:t>않고</a:t>
            </a:r>
            <a:r>
              <a:rPr sz="2400" dirty="0"/>
              <a:t>, </a:t>
            </a:r>
            <a:r>
              <a:rPr sz="2400" dirty="0" err="1"/>
              <a:t>사용자</a:t>
            </a:r>
            <a:r>
              <a:rPr sz="2400" dirty="0"/>
              <a:t> </a:t>
            </a:r>
            <a:r>
              <a:rPr sz="2400" dirty="0" err="1"/>
              <a:t>경험</a:t>
            </a:r>
            <a:r>
              <a:rPr sz="2400" dirty="0"/>
              <a:t> </a:t>
            </a:r>
            <a:r>
              <a:rPr sz="2400" dirty="0" err="1"/>
              <a:t>전체로</a:t>
            </a:r>
            <a:r>
              <a:rPr sz="2400" dirty="0"/>
              <a:t> </a:t>
            </a:r>
            <a:r>
              <a:rPr sz="2400" dirty="0" err="1"/>
              <a:t>해석해야</a:t>
            </a:r>
            <a:r>
              <a:rPr sz="2400" dirty="0"/>
              <a:t> 함</a:t>
            </a:r>
            <a:endParaRPr lang="en-US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모델은 단순하게</a:t>
            </a:r>
            <a:r>
              <a:rPr lang="en-US" altLang="ko-KR" sz="2000" dirty="0"/>
              <a:t>, </a:t>
            </a:r>
            <a:r>
              <a:rPr lang="ko-KR" altLang="en-US" sz="2000" dirty="0"/>
              <a:t>해석은 복잡하게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진심 어린 태도가 디자인을 바꾼다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2400" dirty="0" err="1"/>
              <a:t>기술보다</a:t>
            </a:r>
            <a:r>
              <a:rPr sz="2400" dirty="0"/>
              <a:t> </a:t>
            </a:r>
            <a:r>
              <a:rPr sz="2400" dirty="0" err="1"/>
              <a:t>중요한</a:t>
            </a:r>
            <a:r>
              <a:rPr sz="2400" dirty="0"/>
              <a:t> </a:t>
            </a:r>
            <a:r>
              <a:rPr sz="2400" dirty="0" err="1"/>
              <a:t>것은</a:t>
            </a:r>
            <a:r>
              <a:rPr sz="2400" dirty="0"/>
              <a:t> </a:t>
            </a:r>
            <a:r>
              <a:rPr sz="2400" dirty="0" err="1"/>
              <a:t>사람에</a:t>
            </a:r>
            <a:r>
              <a:rPr sz="2400" dirty="0"/>
              <a:t> </a:t>
            </a:r>
            <a:r>
              <a:rPr sz="2400" dirty="0" err="1"/>
              <a:t>대한</a:t>
            </a:r>
            <a:r>
              <a:rPr sz="2400" dirty="0"/>
              <a:t> </a:t>
            </a:r>
            <a:r>
              <a:rPr sz="2400" dirty="0" err="1"/>
              <a:t>깊은</a:t>
            </a:r>
            <a:r>
              <a:rPr sz="2400" dirty="0"/>
              <a:t> </a:t>
            </a:r>
            <a:r>
              <a:rPr sz="2400" dirty="0" err="1"/>
              <a:t>이해와</a:t>
            </a:r>
            <a:r>
              <a:rPr sz="2400" dirty="0"/>
              <a:t> </a:t>
            </a:r>
            <a:r>
              <a:rPr sz="2400" dirty="0" err="1"/>
              <a:t>공감</a:t>
            </a:r>
            <a:endParaRPr sz="2400" dirty="0"/>
          </a:p>
          <a:p>
            <a:pPr>
              <a:lnSpc>
                <a:spcPct val="150000"/>
              </a:lnSpc>
            </a:pPr>
            <a:r>
              <a:rPr sz="2400" dirty="0" err="1"/>
              <a:t>성공적인</a:t>
            </a:r>
            <a:r>
              <a:rPr sz="2400" dirty="0"/>
              <a:t> </a:t>
            </a:r>
            <a:r>
              <a:rPr lang="ko-KR" altLang="en-US" sz="2400" dirty="0"/>
              <a:t>콘텐츠</a:t>
            </a:r>
            <a:r>
              <a:rPr lang="en-US" altLang="ko-KR" sz="2400" dirty="0"/>
              <a:t>, </a:t>
            </a:r>
            <a:r>
              <a:rPr sz="2400" dirty="0" err="1"/>
              <a:t>감성</a:t>
            </a:r>
            <a:r>
              <a:rPr sz="2400" dirty="0"/>
              <a:t> UX </a:t>
            </a:r>
            <a:r>
              <a:rPr sz="2400" dirty="0" err="1"/>
              <a:t>사례는</a:t>
            </a:r>
            <a:r>
              <a:rPr sz="2400" dirty="0"/>
              <a:t> </a:t>
            </a:r>
            <a:r>
              <a:rPr sz="2400" dirty="0" err="1"/>
              <a:t>사람에</a:t>
            </a:r>
            <a:r>
              <a:rPr sz="2400" dirty="0"/>
              <a:t> </a:t>
            </a:r>
            <a:r>
              <a:rPr sz="2400" dirty="0" err="1"/>
              <a:t>대한</a:t>
            </a:r>
            <a:r>
              <a:rPr sz="2400" dirty="0"/>
              <a:t> </a:t>
            </a:r>
            <a:r>
              <a:rPr sz="2400" dirty="0" err="1"/>
              <a:t>존중에서</a:t>
            </a:r>
            <a:r>
              <a:rPr sz="2400" dirty="0"/>
              <a:t> </a:t>
            </a:r>
            <a:r>
              <a:rPr sz="2400" dirty="0" err="1"/>
              <a:t>출발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핵심은 </a:t>
            </a:r>
            <a:r>
              <a:rPr lang="ko-KR" altLang="en-US" sz="2400" b="1" dirty="0"/>
              <a:t>공감</a:t>
            </a:r>
            <a:endParaRPr lang="en-US" altLang="ko-KR" sz="2400" b="1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감성 </a:t>
            </a:r>
            <a:r>
              <a:rPr lang="en-US" altLang="ko-KR" sz="2000" dirty="0"/>
              <a:t>UX</a:t>
            </a:r>
            <a:r>
              <a:rPr lang="ko-KR" altLang="en-US" sz="2000" dirty="0"/>
              <a:t>는 기술이 아니라 사용자를 바꾸려는 태도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공감에서 출발하는 설계 언어가 더 나은 </a:t>
            </a:r>
            <a:r>
              <a:rPr lang="en-US" altLang="ko-KR" sz="2000" dirty="0"/>
              <a:t>UX</a:t>
            </a:r>
            <a:r>
              <a:rPr lang="ko-KR" altLang="en-US" sz="2000" dirty="0"/>
              <a:t>를 만든다</a:t>
            </a:r>
          </a:p>
          <a:p>
            <a:pPr lvl="1">
              <a:lnSpc>
                <a:spcPct val="150000"/>
              </a:lnSpc>
            </a:pP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231</Words>
  <Application>Microsoft Office PowerPoint</Application>
  <PresentationFormat>와이드스크린</PresentationFormat>
  <Paragraphs>25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기술이 아닌 ‘관점’이 중요한 시대</vt:lpstr>
      <vt:lpstr>기술의 발전만으로는 부족하다</vt:lpstr>
      <vt:lpstr>감정은 '보이는 것'이 아닌 '느끼는 것'</vt:lpstr>
      <vt:lpstr>복잡한 맥락과 흐름을 읽어야 한다</vt:lpstr>
      <vt:lpstr>진심 어린 태도가 디자인을 바꾼다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Changjun Lee</cp:lastModifiedBy>
  <cp:revision>9</cp:revision>
  <dcterms:created xsi:type="dcterms:W3CDTF">2013-01-27T09:14:16Z</dcterms:created>
  <dcterms:modified xsi:type="dcterms:W3CDTF">2025-04-23T23:42:00Z</dcterms:modified>
  <cp:category/>
</cp:coreProperties>
</file>