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8FEF-9DCA-7959-A751-D330A9119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7ADAC-25F1-294F-52BA-39D47F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I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10496-5553-5376-3D60-7AF86D6E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0752E-C6FB-521F-9F58-31C35EE7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5BC03-4D2D-B18E-0BA9-7FB22EE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7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A8EC7-8D5C-F0EA-CAC9-97A7868D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43BB2-1041-2810-76A2-294EACA5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D3A59-82B3-8B79-0130-9ED108F2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31839-670C-3CF0-5446-D0739784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EBB2C-7962-8961-AD5E-75BE7C49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8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1EE907-A07B-5477-BA3A-DA2B7016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62215-D33C-954F-1C8C-0F313232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9D96-52F4-7A91-648F-2FE0B33B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0D86F-BC25-E5A2-9866-03536BF5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A81F3-8213-F90F-AAD9-9BB3DFBC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375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C933-B12B-A46D-6F69-29DE2DB2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2A03-021D-351D-B6F9-9DE41606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7E557-9938-DA2E-6468-044EA2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26BE9-3DBC-3A60-F415-D19AB0A2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80A24-ED16-12D0-700E-811F5D29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40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DF4A8-3799-8ED6-98BE-77405CA0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65D78-DAC9-B6F6-D506-675151E7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D15C4-F412-585E-7A90-FE4D3BEE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8344E-0655-B6CC-DCA3-B7CAA091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BA0D1-E009-0F72-78EF-6E3324A6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91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7709-F063-FA05-9317-BDD4A784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ADF47-6CA3-E705-58CF-856DC7234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FDAB3-0C82-CF70-C50F-8424FFC5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93248-4CE1-4F38-46FA-767BF933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4AE73-5BC8-1315-1D29-FBF8312F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D2A6F-2127-C73B-E4E8-20741D30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730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8EE5-C90E-6F82-6362-A6F5194E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344D9-0DA5-D644-05BC-E6DE8464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F7DC6-D7C4-73A1-F847-63DDCC80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457AFC-9AF5-6E41-7393-0884D079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6D31ED-7A92-7BF7-4162-00DD78EAC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44922-B7DE-D486-1EAE-CA6CA6D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AD135D-2D3A-074D-5CEF-08B51254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AD718-79C6-2C8A-1A1F-637B3C8E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4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20A38-DBF4-B354-B18A-E2A810D4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C3E002-F2A7-BC9B-5FCA-BB4669AA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51A52-A3FA-1BCF-13BB-4F16DC6A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A0C2D-EF0C-6966-9D35-B6B701A6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8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3A94AA-EF87-4E05-9822-EE251F7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0D869-B294-85CC-D741-BE005B76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E56BD-3D37-F311-7056-0376FA8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34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B5FC-57D1-A1E7-A6B2-4BF66DA5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D6C45-45B1-0F37-F4DC-916E799D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872A-3A91-4892-A6C6-F36AAB30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D412C-04C8-A20F-FC47-6939667C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AD9AF-018E-FD1A-15EE-FE3E856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4CCF8-173D-FEBA-1592-D11CA474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C03F-4385-81D3-BFD4-04D51E77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E7CDCB-7098-2F51-6634-2262E4C0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2E33C-9D07-65A1-2D37-79A2369F0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0F253-7874-B708-5890-D8367782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A5950-CC26-D1C4-FDEB-D7F8997A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7368F-4C5E-D654-895A-5519AA2E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138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04B38-C294-06B3-4107-C0DF9488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E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59C8F-6861-2F3D-5D77-56EE1BB3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E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9BF8D-0C3B-1947-1A12-BBE31103B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108-9EDC-4ADE-9189-852FEE6B7E19}" type="datetimeFigureOut">
              <a:rPr lang="en-IE" smtClean="0"/>
              <a:t>23/04/2023</a:t>
            </a:fld>
            <a:endParaRPr lang="en-IE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C0965-2C5C-7A93-189E-371A36D2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1856B-756E-3071-43D0-13F33251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CDF5-8C9F-4FAE-8EEA-1B479DEC03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3A6048B-EE9F-24F9-B654-8D4D2E395F5F}"/>
              </a:ext>
            </a:extLst>
          </p:cNvPr>
          <p:cNvSpPr/>
          <p:nvPr/>
        </p:nvSpPr>
        <p:spPr>
          <a:xfrm>
            <a:off x="2255347" y="3455583"/>
            <a:ext cx="2753832" cy="25837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Purchase content </a:t>
            </a:r>
          </a:p>
          <a:p>
            <a:pPr algn="ctr"/>
            <a:r>
              <a:rPr lang="en-IE" sz="2400" b="1" dirty="0"/>
              <a:t>(Selection!)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C9411F-F20E-1F4A-8520-7A233E041E41}"/>
              </a:ext>
            </a:extLst>
          </p:cNvPr>
          <p:cNvSpPr/>
          <p:nvPr/>
        </p:nvSpPr>
        <p:spPr>
          <a:xfrm>
            <a:off x="6693648" y="3515043"/>
            <a:ext cx="2753832" cy="25837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Creating content </a:t>
            </a:r>
            <a:endParaRPr lang="en-IE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3A7429-6A8A-55ED-C9DC-E8E1E02F6777}"/>
              </a:ext>
            </a:extLst>
          </p:cNvPr>
          <p:cNvSpPr/>
          <p:nvPr/>
        </p:nvSpPr>
        <p:spPr>
          <a:xfrm>
            <a:off x="1984820" y="558209"/>
            <a:ext cx="3120655" cy="15523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Global </a:t>
            </a:r>
            <a:r>
              <a:rPr lang="en-IE" dirty="0" err="1"/>
              <a:t>audiance</a:t>
            </a:r>
            <a:endParaRPr lang="en-IE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E04B8F-F0FA-8797-0DFC-AAB8DFF83477}"/>
              </a:ext>
            </a:extLst>
          </p:cNvPr>
          <p:cNvSpPr/>
          <p:nvPr/>
        </p:nvSpPr>
        <p:spPr>
          <a:xfrm>
            <a:off x="6742814" y="558209"/>
            <a:ext cx="3120655" cy="15523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Local </a:t>
            </a:r>
            <a:r>
              <a:rPr lang="en-IE" dirty="0" err="1"/>
              <a:t>audiance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31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DF417C1-14D6-FBE1-AA6B-09EC14CC460D}"/>
              </a:ext>
            </a:extLst>
          </p:cNvPr>
          <p:cNvGrpSpPr/>
          <p:nvPr/>
        </p:nvGrpSpPr>
        <p:grpSpPr>
          <a:xfrm>
            <a:off x="3386733" y="1169583"/>
            <a:ext cx="4913222" cy="4355012"/>
            <a:chOff x="3386733" y="1169583"/>
            <a:chExt cx="4913222" cy="43550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3A6048B-EE9F-24F9-B654-8D4D2E395F5F}"/>
                </a:ext>
              </a:extLst>
            </p:cNvPr>
            <p:cNvSpPr/>
            <p:nvPr/>
          </p:nvSpPr>
          <p:spPr>
            <a:xfrm>
              <a:off x="4392491" y="1169583"/>
              <a:ext cx="2753832" cy="2583710"/>
            </a:xfrm>
            <a:prstGeom prst="ellipse">
              <a:avLst/>
            </a:pr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b="0" i="1" dirty="0">
                  <a:solidFill>
                    <a:schemeClr val="bg1"/>
                  </a:solidFill>
                  <a:effectLst/>
                  <a:latin typeface="Lato" panose="020B0604020202020204" pitchFamily="34" charset="0"/>
                </a:rPr>
                <a:t>High-quality content</a:t>
              </a:r>
              <a:endParaRPr lang="en-I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C9411F-F20E-1F4A-8520-7A233E041E41}"/>
                </a:ext>
              </a:extLst>
            </p:cNvPr>
            <p:cNvSpPr/>
            <p:nvPr/>
          </p:nvSpPr>
          <p:spPr>
            <a:xfrm>
              <a:off x="5546123" y="2861141"/>
              <a:ext cx="2753832" cy="2583710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Cultural </a:t>
              </a:r>
            </a:p>
            <a:p>
              <a:pPr algn="ctr"/>
              <a:r>
                <a:rPr lang="en-IE" sz="2400" dirty="0" err="1"/>
                <a:t>Relavance</a:t>
              </a:r>
              <a:endParaRPr lang="en-IE" sz="2400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CE63FF9-2CF0-E0F0-DFB3-27150678A314}"/>
                </a:ext>
              </a:extLst>
            </p:cNvPr>
            <p:cNvSpPr/>
            <p:nvPr/>
          </p:nvSpPr>
          <p:spPr>
            <a:xfrm>
              <a:off x="3386733" y="2940885"/>
              <a:ext cx="2753832" cy="2583710"/>
            </a:xfrm>
            <a:prstGeom prst="ellipse">
              <a:avLst/>
            </a:prstGeom>
            <a:solidFill>
              <a:schemeClr val="accent2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b="0" i="1" dirty="0">
                  <a:solidFill>
                    <a:schemeClr val="bg1"/>
                  </a:solidFill>
                  <a:effectLst/>
                  <a:latin typeface="Lato" panose="020F0502020204030203" pitchFamily="34" charset="0"/>
                </a:rPr>
                <a:t>Cost-effectiveness</a:t>
              </a:r>
              <a:endParaRPr lang="en-I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39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LeeChangjun</dc:creator>
  <cp:lastModifiedBy>LeeChangjun</cp:lastModifiedBy>
  <cp:revision>1</cp:revision>
  <dcterms:created xsi:type="dcterms:W3CDTF">2023-04-23T10:11:28Z</dcterms:created>
  <dcterms:modified xsi:type="dcterms:W3CDTF">2023-04-24T00:16:22Z</dcterms:modified>
</cp:coreProperties>
</file>