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243c063a919348d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0" d="100"/>
          <a:sy n="160" d="100"/>
        </p:scale>
        <p:origin x="-880" y="-96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070089768"/>
        <c:axId val="-2070086552"/>
      </c:barChart>
      <c:catAx>
        <c:axId val="-20700897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0086552"/>
        <c:crosses val="autoZero"/>
        <c:auto val="1"/>
        <c:lblAlgn val="ctr"/>
        <c:lblOffset val="100"/>
        <c:noMultiLvlLbl val="0"/>
      </c:catAx>
      <c:valAx>
        <c:axId val="-20700865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070089768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E048-4332-8C4A-AAA6-85670467F3CA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3AE-A197-6E41-940C-D7CD5B89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3A3AE-A197-6E41-940C-D7CD5B898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399" y="971490"/>
            <a:ext cx="4881009" cy="5091629"/>
            <a:chOff x="286399" y="971490"/>
            <a:chExt cx="4881009" cy="5091629"/>
          </a:xfrm>
        </p:grpSpPr>
        <p:sp>
          <p:nvSpPr>
            <p:cNvPr id="5" name="Rectangle 4"/>
            <p:cNvSpPr/>
            <p:nvPr/>
          </p:nvSpPr>
          <p:spPr>
            <a:xfrm>
              <a:off x="304800" y="1295401"/>
              <a:ext cx="4862608" cy="4767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399" y="971490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Preprocessing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67408" y="971490"/>
            <a:ext cx="1919192" cy="5091629"/>
            <a:chOff x="5167408" y="971490"/>
            <a:chExt cx="1919192" cy="5091629"/>
          </a:xfrm>
        </p:grpSpPr>
        <p:sp>
          <p:nvSpPr>
            <p:cNvPr id="8" name="Rectangle 7"/>
            <p:cNvSpPr/>
            <p:nvPr/>
          </p:nvSpPr>
          <p:spPr>
            <a:xfrm>
              <a:off x="5181601" y="1295401"/>
              <a:ext cx="1904999" cy="47677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7408" y="971490"/>
              <a:ext cx="11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Compute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86656" y="971490"/>
            <a:ext cx="1828744" cy="5091628"/>
            <a:chOff x="7086656" y="971490"/>
            <a:chExt cx="1828744" cy="5091628"/>
          </a:xfrm>
        </p:grpSpPr>
        <p:sp>
          <p:nvSpPr>
            <p:cNvPr id="11" name="Rectangle 10"/>
            <p:cNvSpPr/>
            <p:nvPr/>
          </p:nvSpPr>
          <p:spPr>
            <a:xfrm>
              <a:off x="7086656" y="1295400"/>
              <a:ext cx="1828744" cy="47677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1205" y="971490"/>
              <a:ext cx="119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Post Proc.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3540" y="2519906"/>
            <a:ext cx="1166725" cy="1166725"/>
            <a:chOff x="2152952" y="1572381"/>
            <a:chExt cx="1562705" cy="1562705"/>
          </a:xfrm>
        </p:grpSpPr>
        <p:sp>
          <p:nvSpPr>
            <p:cNvPr id="14" name="Folded Corner 13"/>
            <p:cNvSpPr/>
            <p:nvPr/>
          </p:nvSpPr>
          <p:spPr>
            <a:xfrm>
              <a:off x="2152952" y="15723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2305352" y="17247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2457752" y="18771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7751" y="2732133"/>
              <a:ext cx="953105" cy="3908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XML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3400" y="4071501"/>
            <a:ext cx="962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Raw</a:t>
            </a:r>
          </a:p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Data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41453" y="4153821"/>
            <a:ext cx="156458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ETL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41652" y="4158857"/>
            <a:ext cx="182575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Slice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167408" y="4158857"/>
            <a:ext cx="1908044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Compute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35459" y="4615318"/>
            <a:ext cx="5816390" cy="2093165"/>
            <a:chOff x="2783059" y="4724399"/>
            <a:chExt cx="5816390" cy="2093165"/>
          </a:xfrm>
        </p:grpSpPr>
        <p:sp>
          <p:nvSpPr>
            <p:cNvPr id="23" name="U-Turn Arrow 22"/>
            <p:cNvSpPr/>
            <p:nvPr/>
          </p:nvSpPr>
          <p:spPr>
            <a:xfrm flipH="1" flipV="1">
              <a:off x="2783059" y="4724399"/>
              <a:ext cx="5816390" cy="2093165"/>
            </a:xfrm>
            <a:prstGeom prst="uturnArrow">
              <a:avLst>
                <a:gd name="adj1" fmla="val 21765"/>
                <a:gd name="adj2" fmla="val 19328"/>
                <a:gd name="adj3" fmla="val 21759"/>
                <a:gd name="adj4" fmla="val 25836"/>
                <a:gd name="adj5" fmla="val 472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 sz="2800" dirty="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5400" y="6319441"/>
              <a:ext cx="1179129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Repeat</a:t>
              </a:r>
              <a:endParaRPr lang="en-US" sz="2800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12253" y="1371601"/>
            <a:ext cx="1658199" cy="4377574"/>
            <a:chOff x="3359853" y="947282"/>
            <a:chExt cx="1658199" cy="4377574"/>
          </a:xfrm>
        </p:grpSpPr>
        <p:grpSp>
          <p:nvGrpSpPr>
            <p:cNvPr id="26" name="Group 25"/>
            <p:cNvGrpSpPr/>
            <p:nvPr/>
          </p:nvGrpSpPr>
          <p:grpSpPr>
            <a:xfrm>
              <a:off x="3408116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30" name="Straight Connector 29"/>
              <p:cNvCxnSpPr>
                <a:stCxn id="36" idx="5"/>
                <a:endCxn id="37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0" idx="1"/>
                <a:endCxn id="37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5" idx="5"/>
                <a:endCxn id="39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7" idx="3"/>
                <a:endCxn id="39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2" name="Straight Connector 41"/>
              <p:cNvCxnSpPr>
                <a:stCxn id="41" idx="5"/>
                <a:endCxn id="38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6"/>
                <a:endCxn id="40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359853" y="4561582"/>
              <a:ext cx="1506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Gill Sans Light"/>
                  <a:cs typeface="Gill Sans Light"/>
                </a:rPr>
                <a:t>Subgraph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018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8535" y="947282"/>
              <a:ext cx="797265" cy="80531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181600" y="1385557"/>
            <a:ext cx="1954778" cy="4363618"/>
            <a:chOff x="5029200" y="961237"/>
            <a:chExt cx="1954778" cy="4363619"/>
          </a:xfrm>
        </p:grpSpPr>
        <p:grpSp>
          <p:nvGrpSpPr>
            <p:cNvPr id="45" name="Group 44"/>
            <p:cNvGrpSpPr/>
            <p:nvPr/>
          </p:nvGrpSpPr>
          <p:grpSpPr>
            <a:xfrm>
              <a:off x="5324264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49" name="Straight Connector 48"/>
              <p:cNvCxnSpPr>
                <a:stCxn id="55" idx="5"/>
                <a:endCxn id="56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9" idx="1"/>
                <a:endCxn id="56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4" idx="5"/>
                <a:endCxn id="58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6" idx="3"/>
                <a:endCxn id="58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61" name="Straight Connector 60"/>
              <p:cNvCxnSpPr>
                <a:stCxn id="60" idx="5"/>
                <a:endCxn id="57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8" idx="6"/>
                <a:endCxn id="59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90432" y="4561582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6923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961237"/>
              <a:ext cx="1954778" cy="71516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741452" y="1371601"/>
            <a:ext cx="1600200" cy="4568407"/>
            <a:chOff x="1589052" y="947282"/>
            <a:chExt cx="1600200" cy="4568407"/>
          </a:xfrm>
        </p:grpSpPr>
        <p:sp>
          <p:nvSpPr>
            <p:cNvPr id="64" name="TextBox 63"/>
            <p:cNvSpPr txBox="1"/>
            <p:nvPr/>
          </p:nvSpPr>
          <p:spPr>
            <a:xfrm>
              <a:off x="1805672" y="4561582"/>
              <a:ext cx="10837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Initial 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741452" y="1848589"/>
              <a:ext cx="1339701" cy="1660721"/>
              <a:chOff x="2013099" y="2147633"/>
              <a:chExt cx="1339701" cy="1660721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1" idx="1"/>
                <a:endCxn id="78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1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V="1">
              <a:off x="1589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892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07781" y="947282"/>
              <a:ext cx="797265" cy="805318"/>
            </a:xfrm>
            <a:prstGeom prst="rect">
              <a:avLst/>
            </a:prstGeom>
          </p:spPr>
        </p:pic>
      </p:grpSp>
      <p:sp>
        <p:nvSpPr>
          <p:cNvPr id="92" name="Right Arrow 91"/>
          <p:cNvSpPr/>
          <p:nvPr/>
        </p:nvSpPr>
        <p:spPr>
          <a:xfrm>
            <a:off x="7086656" y="4153821"/>
            <a:ext cx="166519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Analyze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220721" y="1447801"/>
            <a:ext cx="1323989" cy="4492207"/>
            <a:chOff x="7068321" y="1023482"/>
            <a:chExt cx="1323989" cy="4492207"/>
          </a:xfrm>
        </p:grpSpPr>
        <p:grpSp>
          <p:nvGrpSpPr>
            <p:cNvPr id="94" name="Group 93"/>
            <p:cNvGrpSpPr/>
            <p:nvPr/>
          </p:nvGrpSpPr>
          <p:grpSpPr>
            <a:xfrm>
              <a:off x="7151652" y="1896320"/>
              <a:ext cx="1240658" cy="1565259"/>
              <a:chOff x="4673759" y="4955940"/>
              <a:chExt cx="1563771" cy="1565259"/>
            </a:xfrm>
          </p:grpSpPr>
          <p:sp>
            <p:nvSpPr>
              <p:cNvPr id="97" name="Folded Corner 96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068321" y="4561582"/>
              <a:ext cx="9955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Top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Users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7850" y="1023482"/>
              <a:ext cx="837273" cy="80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3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90600" y="3068985"/>
            <a:ext cx="2246167" cy="1600200"/>
            <a:chOff x="1335233" y="2971800"/>
            <a:chExt cx="2246167" cy="1600200"/>
          </a:xfrm>
        </p:grpSpPr>
        <p:grpSp>
          <p:nvGrpSpPr>
            <p:cNvPr id="3" name="Group 2"/>
            <p:cNvGrpSpPr/>
            <p:nvPr/>
          </p:nvGrpSpPr>
          <p:grpSpPr>
            <a:xfrm>
              <a:off x="1335233" y="3050051"/>
              <a:ext cx="1273220" cy="1447800"/>
              <a:chOff x="6748405" y="2362200"/>
              <a:chExt cx="1273220" cy="1447800"/>
            </a:xfrm>
          </p:grpSpPr>
          <p:sp>
            <p:nvSpPr>
              <p:cNvPr id="16" name="Folded Corner 15"/>
              <p:cNvSpPr/>
              <p:nvPr/>
            </p:nvSpPr>
            <p:spPr>
              <a:xfrm>
                <a:off x="6749847" y="2362200"/>
                <a:ext cx="1271778" cy="1447800"/>
              </a:xfrm>
              <a:prstGeom prst="foldedCorner">
                <a:avLst>
                  <a:gd name="adj" fmla="val 13340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alpha val="82000"/>
                  </a:sysClr>
                </a:gs>
                <a:gs pos="81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5" name="Straight Connector 4"/>
            <p:cNvCxnSpPr>
              <a:stCxn id="24" idx="1"/>
              <a:endCxn id="10" idx="1"/>
            </p:cNvCxnSpPr>
            <p:nvPr/>
          </p:nvCxnSpPr>
          <p:spPr>
            <a:xfrm>
              <a:off x="2293624" y="3352857"/>
              <a:ext cx="692537" cy="2823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Straight Connector 5"/>
            <p:cNvCxnSpPr>
              <a:stCxn id="11" idx="4"/>
              <a:endCxn id="10" idx="7"/>
            </p:cNvCxnSpPr>
            <p:nvPr/>
          </p:nvCxnSpPr>
          <p:spPr>
            <a:xfrm flipH="1">
              <a:off x="3141506" y="3376644"/>
              <a:ext cx="146867" cy="25857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>
              <a:stCxn id="13" idx="1"/>
              <a:endCxn id="10" idx="5"/>
            </p:cNvCxnSpPr>
            <p:nvPr/>
          </p:nvCxnSpPr>
          <p:spPr>
            <a:xfrm flipH="1" flipV="1">
              <a:off x="3141506" y="3790564"/>
              <a:ext cx="252376" cy="21632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>
              <a:stCxn id="31" idx="3"/>
              <a:endCxn id="12" idx="1"/>
            </p:cNvCxnSpPr>
            <p:nvPr/>
          </p:nvCxnSpPr>
          <p:spPr>
            <a:xfrm>
              <a:off x="2295067" y="4107161"/>
              <a:ext cx="563462" cy="20317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>
              <a:stCxn id="10" idx="3"/>
              <a:endCxn id="12" idx="0"/>
            </p:cNvCxnSpPr>
            <p:nvPr/>
          </p:nvCxnSpPr>
          <p:spPr>
            <a:xfrm flipH="1">
              <a:off x="2936202" y="3790564"/>
              <a:ext cx="49959" cy="48759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" name="Oval 9"/>
            <p:cNvSpPr/>
            <p:nvPr/>
          </p:nvSpPr>
          <p:spPr>
            <a:xfrm>
              <a:off x="2953988" y="3603046"/>
              <a:ext cx="219691" cy="21969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178527" y="3156953"/>
              <a:ext cx="219691" cy="219691"/>
            </a:xfrm>
            <a:prstGeom prst="ellipse">
              <a:avLst/>
            </a:prstGeom>
            <a:solidFill>
              <a:srgbClr val="8064A2">
                <a:lumMod val="75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26356" y="4278160"/>
              <a:ext cx="219691" cy="219691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1709" y="3974714"/>
              <a:ext cx="219691" cy="219691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cxnSp>
          <p:nvCxnSpPr>
            <p:cNvPr id="14" name="Straight Connector 13"/>
            <p:cNvCxnSpPr>
              <a:stCxn id="28" idx="1"/>
              <a:endCxn id="11" idx="2"/>
            </p:cNvCxnSpPr>
            <p:nvPr/>
          </p:nvCxnSpPr>
          <p:spPr>
            <a:xfrm flipV="1">
              <a:off x="2293624" y="3266799"/>
              <a:ext cx="884903" cy="5931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>
              <a:stCxn id="12" idx="6"/>
              <a:endCxn id="13" idx="2"/>
            </p:cNvCxnSpPr>
            <p:nvPr/>
          </p:nvCxnSpPr>
          <p:spPr>
            <a:xfrm flipV="1">
              <a:off x="3046047" y="4084560"/>
              <a:ext cx="315662" cy="30344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186818" y="3322739"/>
            <a:ext cx="4112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latin typeface="Gill Sans Light"/>
                <a:cs typeface="Gill Sans Light"/>
              </a:rPr>
              <a:t>Graph</a:t>
            </a:r>
            <a:r>
              <a:rPr lang="en-US" sz="9600" i="1" dirty="0" smtClean="0">
                <a:latin typeface="Savoye LET Plain:1.0"/>
                <a:cs typeface="Savoye LET Plain:1.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990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6402336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Can 2"/>
          <p:cNvSpPr/>
          <p:nvPr/>
        </p:nvSpPr>
        <p:spPr>
          <a:xfrm>
            <a:off x="4180934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24399" y="2895600"/>
            <a:ext cx="2125377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Compute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53787" y="2895600"/>
            <a:ext cx="377061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Preprocess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49777" y="2895600"/>
            <a:ext cx="183702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Post.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219200"/>
            <a:ext cx="1975120" cy="1481448"/>
            <a:chOff x="381000" y="1371600"/>
            <a:chExt cx="1975120" cy="1481448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9400" y="1219200"/>
            <a:ext cx="1460406" cy="1600200"/>
            <a:chOff x="2648314" y="1371600"/>
            <a:chExt cx="1460406" cy="1600200"/>
          </a:xfrm>
        </p:grpSpPr>
        <p:sp>
          <p:nvSpPr>
            <p:cNvPr id="15" name="TextBox 14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17" name="Straight Connector 16"/>
              <p:cNvCxnSpPr>
                <a:stCxn id="24" idx="5"/>
                <a:endCxn id="2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4"/>
                <a:endCxn id="2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5"/>
                <a:endCxn id="2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4" idx="2"/>
                <a:endCxn id="2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5" idx="3"/>
                <a:endCxn id="2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9" name="Straight Connector 28"/>
              <p:cNvCxnSpPr>
                <a:stCxn id="28" idx="3"/>
                <a:endCxn id="2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2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6"/>
                <a:endCxn id="3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" name="Straight Connector 33"/>
              <p:cNvCxnSpPr>
                <a:stCxn id="33" idx="6"/>
                <a:endCxn id="2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3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3" idx="3"/>
                <a:endCxn id="2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5"/>
                <a:endCxn id="2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019558" y="1219200"/>
            <a:ext cx="1351652" cy="1600200"/>
            <a:chOff x="4248514" y="1371600"/>
            <a:chExt cx="1351652" cy="1600200"/>
          </a:xfrm>
        </p:grpSpPr>
        <p:sp>
          <p:nvSpPr>
            <p:cNvPr id="39" name="TextBox 38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41" name="Straight Connector 40"/>
              <p:cNvCxnSpPr>
                <a:stCxn id="48" idx="5"/>
                <a:endCxn id="49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0" idx="3"/>
                <a:endCxn id="49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5"/>
                <a:endCxn id="51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2"/>
                <a:endCxn id="47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3" name="Straight Connector 52"/>
              <p:cNvCxnSpPr>
                <a:stCxn id="52" idx="3"/>
                <a:endCxn id="48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5"/>
                <a:endCxn id="50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8" name="Straight Connector 57"/>
              <p:cNvCxnSpPr>
                <a:stCxn id="57" idx="6"/>
                <a:endCxn id="50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0" idx="4"/>
                <a:endCxn id="5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3"/>
                <a:endCxn id="47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5"/>
                <a:endCxn id="48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7048926" y="1219200"/>
            <a:ext cx="1790274" cy="1456573"/>
            <a:chOff x="6052246" y="1371600"/>
            <a:chExt cx="1790274" cy="1456573"/>
          </a:xfrm>
        </p:grpSpPr>
        <p:grpSp>
          <p:nvGrpSpPr>
            <p:cNvPr id="63" name="Group 62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65" name="Folded Corner 64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7" name="Chart 86"/>
            <p:cNvGraphicFramePr/>
            <p:nvPr>
              <p:extLst>
                <p:ext uri="{D42A27DB-BD31-4B8C-83A1-F6EECF244321}">
                  <p14:modId xmlns:p14="http://schemas.microsoft.com/office/powerpoint/2010/main" val="1466242705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90" name="Right Arrow 89"/>
          <p:cNvSpPr/>
          <p:nvPr/>
        </p:nvSpPr>
        <p:spPr>
          <a:xfrm>
            <a:off x="22098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43759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6294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770"/>
              </p:ext>
            </p:extLst>
          </p:nvPr>
        </p:nvGraphicFramePr>
        <p:xfrm>
          <a:off x="4614225" y="1668872"/>
          <a:ext cx="1357777" cy="1981200"/>
        </p:xfrm>
        <a:graphic>
          <a:graphicData uri="http://schemas.openxmlformats.org/drawingml/2006/table">
            <a:tbl>
              <a:tblPr firstRow="1" bandRow="1"/>
              <a:tblGrid>
                <a:gridCol w="1357777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84115"/>
              </p:ext>
            </p:extLst>
          </p:nvPr>
        </p:nvGraphicFramePr>
        <p:xfrm>
          <a:off x="4591625" y="4495800"/>
          <a:ext cx="2381250" cy="1981200"/>
        </p:xfrm>
        <a:graphic>
          <a:graphicData uri="http://schemas.openxmlformats.org/drawingml/2006/table">
            <a:tbl>
              <a:tblPr firstRow="1" bandRow="1"/>
              <a:tblGrid>
                <a:gridCol w="1096634"/>
                <a:gridCol w="1284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SrcId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DstId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2512"/>
              </p:ext>
            </p:extLst>
          </p:nvPr>
        </p:nvGraphicFramePr>
        <p:xfrm>
          <a:off x="7009374" y="4495800"/>
          <a:ext cx="1809750" cy="1981200"/>
        </p:xfrm>
        <a:graphic>
          <a:graphicData uri="http://schemas.openxmlformats.org/drawingml/2006/table">
            <a:tbl>
              <a:tblPr firstRow="1" bandRow="1"/>
              <a:tblGrid>
                <a:gridCol w="1809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(E)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Collaborator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Advisor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Colleague</a:t>
                      </a:r>
                      <a:endParaRPr lang="en-US" sz="2000" dirty="0" smtClean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32094"/>
              </p:ext>
            </p:extLst>
          </p:nvPr>
        </p:nvGraphicFramePr>
        <p:xfrm>
          <a:off x="6011703" y="1668872"/>
          <a:ext cx="2795106" cy="1981200"/>
        </p:xfrm>
        <a:graphic>
          <a:graphicData uri="http://schemas.openxmlformats.org/drawingml/2006/table">
            <a:tbl>
              <a:tblPr firstRow="1" bandRow="1"/>
              <a:tblGrid>
                <a:gridCol w="2795106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(V)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rxin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student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jgonzal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postdoc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(franklin,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istoica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6711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3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6711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7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20119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5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5984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Gill Sans Light"/>
                <a:cs typeface="Gill Sans Light"/>
              </a:rPr>
              <a:t>2</a:t>
            </a:r>
            <a:endParaRPr lang="en-US" sz="2800" dirty="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>
            <a:off x="608108" y="2489658"/>
            <a:ext cx="0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7" idx="6"/>
          </p:cNvCxnSpPr>
          <p:nvPr/>
        </p:nvCxnSpPr>
        <p:spPr>
          <a:xfrm flipH="1">
            <a:off x="929504" y="2168262"/>
            <a:ext cx="19906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237381" y="2489658"/>
            <a:ext cx="4135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8" idx="7"/>
          </p:cNvCxnSpPr>
          <p:nvPr/>
        </p:nvCxnSpPr>
        <p:spPr>
          <a:xfrm flipH="1">
            <a:off x="835369" y="2395523"/>
            <a:ext cx="2178885" cy="29737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6460" y="917052"/>
            <a:ext cx="30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Property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0234" y="917052"/>
            <a:ext cx="242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Vertex 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7719" y="3733800"/>
            <a:ext cx="206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Edge Table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6854" y="2281519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Gill Sans Light"/>
                <a:cs typeface="Gill Sans Light"/>
              </a:rPr>
              <a:t>rxin</a:t>
            </a:r>
            <a:endParaRPr lang="en-US" dirty="0">
              <a:latin typeface="Gill Sans Light"/>
              <a:cs typeface="Gill Sans Light"/>
            </a:endParaRPr>
          </a:p>
          <a:p>
            <a:r>
              <a:rPr lang="en-US" dirty="0" err="1" smtClean="0">
                <a:latin typeface="Gill Sans Light"/>
                <a:cs typeface="Gill Sans Light"/>
              </a:rPr>
              <a:t>stu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52800" y="2284694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Gill Sans Light"/>
                <a:cs typeface="Gill Sans Light"/>
              </a:rPr>
              <a:t>franklin, 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52800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i</a:t>
            </a:r>
            <a:r>
              <a:rPr lang="en-US" dirty="0" err="1" smtClean="0">
                <a:latin typeface="Gill Sans Light"/>
                <a:cs typeface="Gill Sans Light"/>
              </a:rPr>
              <a:t>stoica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6854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jgonzal</a:t>
            </a:r>
            <a:r>
              <a:rPr lang="en-US" dirty="0">
                <a:latin typeface="Gill Sans Light"/>
                <a:cs typeface="Gill Sans Light"/>
              </a:rPr>
              <a:t>, </a:t>
            </a:r>
            <a:r>
              <a:rPr lang="en-US" dirty="0" err="1" smtClean="0">
                <a:latin typeface="Gill Sans Light"/>
                <a:cs typeface="Gill Sans Light"/>
              </a:rPr>
              <a:t>pst.doc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 rot="5400000">
            <a:off x="427479" y="3613558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ill Sans Light"/>
                <a:cs typeface="Gill Sans Light"/>
              </a:rPr>
              <a:t>Collab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9" name="Rounded Rectangle 38"/>
          <p:cNvSpPr/>
          <p:nvPr/>
        </p:nvSpPr>
        <p:spPr>
          <a:xfrm rot="18508927">
            <a:off x="1222154" y="3454147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90282" y="1668872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Advisor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1" name="Rounded Rectangle 40"/>
          <p:cNvSpPr/>
          <p:nvPr/>
        </p:nvSpPr>
        <p:spPr>
          <a:xfrm rot="5400000">
            <a:off x="2891599" y="3807394"/>
            <a:ext cx="1292549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Colleague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46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Data-Parallel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6" name="Rectangle 5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Property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14" name="Straight Connector 13"/>
              <p:cNvCxnSpPr>
                <a:stCxn id="26" idx="2"/>
                <a:endCxn id="2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5" idx="4"/>
                <a:endCxn id="28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5" idx="7"/>
                <a:endCxn id="29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6" idx="1"/>
                <a:endCxn id="29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5" idx="1"/>
                <a:endCxn id="30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6" idx="3"/>
                <a:endCxn id="28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7" idx="7"/>
                <a:endCxn id="30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1" idx="6"/>
                <a:endCxn id="28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1" idx="0"/>
                <a:endCxn id="2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8" idx="6"/>
                <a:endCxn id="32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2" idx="0"/>
                <a:endCxn id="26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13" name="Picture 1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5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0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3" name="TextBox 2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" name="Folded Corner 5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Folded Corner 6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3352800" y="2705947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808865" y="1228288"/>
            <a:ext cx="1460406" cy="1595656"/>
            <a:chOff x="3808865" y="1228288"/>
            <a:chExt cx="1460406" cy="1595656"/>
          </a:xfrm>
        </p:grpSpPr>
        <p:sp>
          <p:nvSpPr>
            <p:cNvPr id="11" name="TextBox 10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13" name="Straight Connector 12"/>
              <p:cNvCxnSpPr>
                <a:stCxn id="20" idx="5"/>
                <a:endCxn id="21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2" idx="3"/>
                <a:endCxn id="21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0" idx="4"/>
                <a:endCxn id="23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9" idx="5"/>
                <a:endCxn id="23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0" idx="2"/>
                <a:endCxn id="19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5" name="Straight Connector 24"/>
              <p:cNvCxnSpPr>
                <a:stCxn id="24" idx="3"/>
                <a:endCxn id="20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5"/>
                <a:endCxn id="22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8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0" name="Straight Connector 29"/>
              <p:cNvCxnSpPr>
                <a:stCxn id="29" idx="6"/>
                <a:endCxn id="22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4"/>
                <a:endCxn id="28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3"/>
                <a:endCxn id="19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9" idx="5"/>
                <a:endCxn id="20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5651910" y="1228288"/>
            <a:ext cx="1351652" cy="1595656"/>
            <a:chOff x="5651910" y="1228288"/>
            <a:chExt cx="1351652" cy="1595656"/>
          </a:xfrm>
        </p:grpSpPr>
        <p:sp>
          <p:nvSpPr>
            <p:cNvPr id="35" name="TextBox 34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37" name="Straight Connector 36"/>
              <p:cNvCxnSpPr>
                <a:stCxn id="44" idx="5"/>
                <a:endCxn id="4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6" idx="3"/>
                <a:endCxn id="4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4" idx="4"/>
                <a:endCxn id="4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3" idx="5"/>
                <a:endCxn id="4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3"/>
                <a:endCxn id="4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9" name="Straight Connector 48"/>
              <p:cNvCxnSpPr>
                <a:stCxn id="48" idx="3"/>
                <a:endCxn id="4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6"/>
                <a:endCxn id="5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4" name="Straight Connector 53"/>
              <p:cNvCxnSpPr>
                <a:stCxn id="53" idx="6"/>
                <a:endCxn id="4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4"/>
                <a:endCxn id="5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4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3" idx="5"/>
                <a:endCxn id="4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/>
          <p:cNvCxnSpPr/>
          <p:nvPr/>
        </p:nvCxnSpPr>
        <p:spPr>
          <a:xfrm>
            <a:off x="51816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53726" y="1228288"/>
            <a:ext cx="1790274" cy="1498808"/>
            <a:chOff x="7353726" y="1228288"/>
            <a:chExt cx="1790274" cy="1498808"/>
          </a:xfrm>
        </p:grpSpPr>
        <p:sp>
          <p:nvSpPr>
            <p:cNvPr id="61" name="TextBox 60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74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>
            <a:off x="15621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178897" y="1905000"/>
            <a:ext cx="914400" cy="1809621"/>
            <a:chOff x="2178897" y="1905000"/>
            <a:chExt cx="914400" cy="1809621"/>
          </a:xfrm>
        </p:grpSpPr>
        <p:sp>
          <p:nvSpPr>
            <p:cNvPr id="78" name="TextBox 77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51816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486400" y="2895600"/>
            <a:ext cx="1682672" cy="1843613"/>
            <a:chOff x="5486400" y="2895600"/>
            <a:chExt cx="1682672" cy="1843613"/>
          </a:xfrm>
        </p:grpSpPr>
        <p:sp>
          <p:nvSpPr>
            <p:cNvPr id="95" name="TextBox 94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6"/>
                  <a:endCxn id="107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13" name="Straight Connector 112"/>
                <p:cNvCxnSpPr>
                  <a:stCxn id="108" idx="6"/>
                  <a:endCxn id="107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0" idx="7"/>
                  <a:endCxn id="107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05" idx="5"/>
                  <a:endCxn id="109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2" idx="7"/>
                  <a:endCxn id="109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1" idx="1"/>
                  <a:endCxn id="108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1" idx="2"/>
                  <a:endCxn id="110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09" idx="2"/>
                  <a:endCxn id="110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12" idx="6"/>
                  <a:endCxn id="111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7398285" y="3264932"/>
            <a:ext cx="1701157" cy="1434708"/>
            <a:chOff x="7398285" y="3264932"/>
            <a:chExt cx="1701157" cy="1434708"/>
          </a:xfrm>
        </p:grpSpPr>
        <p:sp>
          <p:nvSpPr>
            <p:cNvPr id="122" name="TextBox 121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36" name="Straight Connector 135"/>
                <p:cNvCxnSpPr>
                  <a:stCxn id="13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tangle 12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37" name="Straight Arrow Connector 136"/>
          <p:cNvCxnSpPr/>
          <p:nvPr/>
        </p:nvCxnSpPr>
        <p:spPr>
          <a:xfrm>
            <a:off x="72390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33707" y="6229297"/>
            <a:ext cx="43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828800" y="5246132"/>
            <a:ext cx="1768633" cy="1459468"/>
            <a:chOff x="1828800" y="5246132"/>
            <a:chExt cx="1768633" cy="1459468"/>
          </a:xfrm>
        </p:grpSpPr>
        <p:sp>
          <p:nvSpPr>
            <p:cNvPr id="140" name="TextBox 139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42" name="Straight Connector 141"/>
              <p:cNvCxnSpPr>
                <a:stCxn id="146" idx="7"/>
                <a:endCxn id="147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6" idx="3"/>
                <a:endCxn id="148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0" name="Straight Connector 149"/>
              <p:cNvCxnSpPr>
                <a:stCxn id="149" idx="4"/>
                <a:endCxn id="14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8" idx="6"/>
                <a:endCxn id="152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4" name="Straight Connector 153"/>
              <p:cNvCxnSpPr>
                <a:stCxn id="153" idx="6"/>
                <a:endCxn id="149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7" idx="4"/>
                <a:endCxn id="152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3" idx="3"/>
                <a:endCxn id="14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45" idx="7"/>
                <a:endCxn id="149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53" idx="5"/>
                <a:endCxn id="14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46" idx="6"/>
                <a:endCxn id="152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/>
          <p:cNvCxnSpPr/>
          <p:nvPr/>
        </p:nvCxnSpPr>
        <p:spPr>
          <a:xfrm>
            <a:off x="3516614" y="624111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733800" y="4876800"/>
            <a:ext cx="1610537" cy="1828800"/>
            <a:chOff x="3733800" y="4876800"/>
            <a:chExt cx="1610537" cy="1828800"/>
          </a:xfrm>
        </p:grpSpPr>
        <p:sp>
          <p:nvSpPr>
            <p:cNvPr id="162" name="TextBox 161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64" name="Straight Connector 163"/>
              <p:cNvCxnSpPr>
                <a:stCxn id="168" idx="7"/>
                <a:endCxn id="169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8" idx="3"/>
                <a:endCxn id="170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68" idx="2"/>
                <a:endCxn id="167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2" name="Straight Connector 171"/>
              <p:cNvCxnSpPr>
                <a:stCxn id="171" idx="4"/>
                <a:endCxn id="168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70" idx="6"/>
                <a:endCxn id="17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6" name="Straight Connector 175"/>
              <p:cNvCxnSpPr>
                <a:stCxn id="175" idx="6"/>
                <a:endCxn id="171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69" idx="4"/>
                <a:endCxn id="17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5" idx="3"/>
                <a:endCxn id="167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67" idx="7"/>
                <a:endCxn id="171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75" idx="5"/>
                <a:endCxn id="168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68" idx="6"/>
                <a:endCxn id="17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5522468" y="4876800"/>
            <a:ext cx="1610537" cy="1804028"/>
            <a:chOff x="5522468" y="4876800"/>
            <a:chExt cx="1610537" cy="1804028"/>
          </a:xfrm>
        </p:grpSpPr>
        <p:sp>
          <p:nvSpPr>
            <p:cNvPr id="183" name="TextBox 182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7" name="Straight Connector 196"/>
                <p:cNvCxnSpPr>
                  <a:stCxn id="196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Rectangle 18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98" name="Straight Arrow Connector 197"/>
          <p:cNvCxnSpPr/>
          <p:nvPr/>
        </p:nvCxnSpPr>
        <p:spPr>
          <a:xfrm>
            <a:off x="51816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821414" y="2895600"/>
            <a:ext cx="1435309" cy="1843613"/>
            <a:chOff x="3821414" y="2895600"/>
            <a:chExt cx="1435309" cy="1843613"/>
          </a:xfrm>
        </p:grpSpPr>
        <p:grpSp>
          <p:nvGrpSpPr>
            <p:cNvPr id="200" name="Group 19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03" name="Straight Connector 202"/>
              <p:cNvCxnSpPr>
                <a:stCxn id="202" idx="6"/>
                <a:endCxn id="204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10" name="Straight Connector 209"/>
              <p:cNvCxnSpPr>
                <a:stCxn id="205" idx="6"/>
                <a:endCxn id="204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7"/>
                <a:endCxn id="204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2" idx="5"/>
                <a:endCxn id="206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9" idx="7"/>
                <a:endCxn id="206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8" idx="1"/>
                <a:endCxn id="205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8" idx="2"/>
                <a:endCxn id="207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06" idx="2"/>
                <a:endCxn id="207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09" idx="6"/>
                <a:endCxn id="208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>
            <a:off x="3352800" y="3721796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52400" y="4953000"/>
            <a:ext cx="1451990" cy="1727828"/>
            <a:chOff x="152400" y="4953000"/>
            <a:chExt cx="1451990" cy="1727828"/>
          </a:xfrm>
        </p:grpSpPr>
        <p:sp>
          <p:nvSpPr>
            <p:cNvPr id="220" name="TextBox 21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34" name="Straight Connector 233"/>
                <p:cNvCxnSpPr>
                  <a:stCxn id="23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35" name="Straight Arrow Connector 234"/>
          <p:cNvCxnSpPr/>
          <p:nvPr/>
        </p:nvCxnSpPr>
        <p:spPr>
          <a:xfrm flipH="1">
            <a:off x="860688" y="4128493"/>
            <a:ext cx="12624" cy="933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7443595" y="4876800"/>
            <a:ext cx="1610537" cy="1804028"/>
            <a:chOff x="7443595" y="4876800"/>
            <a:chExt cx="1610537" cy="1804028"/>
          </a:xfrm>
        </p:grpSpPr>
        <p:sp>
          <p:nvSpPr>
            <p:cNvPr id="237" name="TextBox 236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51" name="Straight Connector 250"/>
                <p:cNvCxnSpPr>
                  <a:stCxn id="250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0" name="Rectangle 239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52" name="Straight Arrow Connector 251"/>
          <p:cNvCxnSpPr/>
          <p:nvPr/>
        </p:nvCxnSpPr>
        <p:spPr>
          <a:xfrm>
            <a:off x="72390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80605" y="4800600"/>
            <a:ext cx="486995" cy="589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787" y="990600"/>
            <a:ext cx="8840813" cy="5796159"/>
            <a:chOff x="150787" y="990600"/>
            <a:chExt cx="8840813" cy="5796159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4520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2400" y="1853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91000" y="990600"/>
              <a:ext cx="1295400" cy="5791052"/>
              <a:chOff x="4191000" y="1138090"/>
              <a:chExt cx="1752600" cy="556751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91000" y="1138090"/>
                <a:ext cx="17526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Vertex Table (RDD)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509" y="1971274"/>
              <a:ext cx="3459480" cy="1756352"/>
              <a:chOff x="457200" y="2287562"/>
              <a:chExt cx="3459480" cy="175635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62000" y="2619510"/>
                <a:ext cx="7620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1600200" y="2619510"/>
                <a:ext cx="9144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62000" y="2619510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14600" y="2619510"/>
                <a:ext cx="10668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4572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098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25" name="Oval 166"/>
              <p:cNvSpPr/>
              <p:nvPr/>
            </p:nvSpPr>
            <p:spPr>
              <a:xfrm>
                <a:off x="123444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66"/>
              <p:cNvSpPr/>
              <p:nvPr/>
            </p:nvSpPr>
            <p:spPr>
              <a:xfrm>
                <a:off x="327660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Can 126"/>
              <p:cNvSpPr/>
              <p:nvPr/>
            </p:nvSpPr>
            <p:spPr>
              <a:xfrm>
                <a:off x="1447800" y="2474194"/>
                <a:ext cx="3048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Can 127"/>
              <p:cNvSpPr/>
              <p:nvPr/>
            </p:nvSpPr>
            <p:spPr>
              <a:xfrm>
                <a:off x="94488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190500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0" name="Can 129"/>
              <p:cNvSpPr/>
              <p:nvPr/>
            </p:nvSpPr>
            <p:spPr>
              <a:xfrm>
                <a:off x="2967642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" y="4653739"/>
              <a:ext cx="3460552" cy="1862296"/>
              <a:chOff x="457200" y="4038600"/>
              <a:chExt cx="3460552" cy="1862296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2514600" y="4181074"/>
                <a:ext cx="10668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600200" y="4181074"/>
                <a:ext cx="9144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62000" y="4181074"/>
                <a:ext cx="762000" cy="14630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2000" y="5583154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572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2098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3" name="Oval 167"/>
              <p:cNvSpPr/>
              <p:nvPr/>
            </p:nvSpPr>
            <p:spPr>
              <a:xfrm>
                <a:off x="1232360" y="4038600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4" name="Oval 167"/>
              <p:cNvSpPr/>
              <p:nvPr/>
            </p:nvSpPr>
            <p:spPr>
              <a:xfrm>
                <a:off x="3268776" y="4051266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an 114"/>
              <p:cNvSpPr/>
              <p:nvPr/>
            </p:nvSpPr>
            <p:spPr>
              <a:xfrm>
                <a:off x="1427867" y="5477712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9906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9050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2967642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4221" y="1219200"/>
              <a:ext cx="211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Property Graph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588509" y="2435153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341109" y="2438116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3622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381305" y="4586642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6096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281090"/>
              <a:ext cx="1143000" cy="4424510"/>
              <a:chOff x="4495800" y="2133600"/>
              <a:chExt cx="1143000" cy="442451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321068" flipH="1">
              <a:off x="150787" y="3855652"/>
              <a:ext cx="113443" cy="478708"/>
              <a:chOff x="2622553" y="5181600"/>
              <a:chExt cx="144462" cy="609600"/>
            </a:xfrm>
          </p:grpSpPr>
          <p:sp>
            <p:nvSpPr>
              <p:cNvPr id="103" name="Right Triangle 102"/>
              <p:cNvSpPr/>
              <p:nvPr/>
            </p:nvSpPr>
            <p:spPr>
              <a:xfrm rot="10800000" flipH="1">
                <a:off x="2622553" y="5599113"/>
                <a:ext cx="144462" cy="192087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Can 103"/>
              <p:cNvSpPr/>
              <p:nvPr/>
            </p:nvSpPr>
            <p:spPr>
              <a:xfrm>
                <a:off x="2651126" y="5181600"/>
                <a:ext cx="76198" cy="457200"/>
              </a:xfrm>
              <a:prstGeom prst="can">
                <a:avLst>
                  <a:gd name="adj" fmla="val 458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391400" y="990600"/>
              <a:ext cx="1600200" cy="5779852"/>
              <a:chOff x="7391400" y="990600"/>
              <a:chExt cx="1600200" cy="577985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391400" y="990600"/>
                <a:ext cx="1600200" cy="5779852"/>
                <a:chOff x="4191000" y="1143000"/>
                <a:chExt cx="1752600" cy="55626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191000" y="1220272"/>
                  <a:ext cx="1752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Edge Table 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58" name="Rounded Rectangle 57"/>
              <p:cNvSpPr/>
              <p:nvPr/>
            </p:nvSpPr>
            <p:spPr>
              <a:xfrm>
                <a:off x="7487492" y="192448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87492" y="436779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561997" y="1981200"/>
                <a:ext cx="1259006" cy="4648200"/>
                <a:chOff x="7581878" y="1981200"/>
                <a:chExt cx="1259006" cy="464820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7581878" y="198120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7" name="Straight Connector 96"/>
                  <p:cNvCxnSpPr>
                    <a:stCxn id="99" idx="6"/>
                    <a:endCxn id="10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Can 9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581878" y="256334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3" name="Straight Connector 92"/>
                  <p:cNvCxnSpPr>
                    <a:stCxn id="95" idx="6"/>
                    <a:endCxn id="9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Can 9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7581878" y="3727626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9" name="Straight Connector 88"/>
                  <p:cNvCxnSpPr>
                    <a:stCxn id="91" idx="6"/>
                    <a:endCxn id="9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Can 8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581878" y="3145484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5" name="Straight Connector 84"/>
                  <p:cNvCxnSpPr>
                    <a:stCxn id="87" idx="6"/>
                    <a:endCxn id="88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Can 85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581878" y="4462168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1" name="Straight Connector 80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Can 81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7581878" y="504431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7" name="Straight Connector 76"/>
                  <p:cNvCxnSpPr>
                    <a:stCxn id="79" idx="6"/>
                    <a:endCxn id="8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Can 7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1878" y="6208593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3" name="Straight Connector 72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an 7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581878" y="562645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69" name="Straight Connector 68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Can 6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4615571" y="2357290"/>
              <a:ext cx="450864" cy="4284613"/>
              <a:chOff x="4844171" y="2209800"/>
              <a:chExt cx="450864" cy="428461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44171" y="297528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5094651" y="328219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844171" y="374076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5094651" y="4047678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44171" y="450624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5094651" y="4813161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44171" y="527173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5094651" y="5578644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844171" y="220980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>
              <a:xfrm>
                <a:off x="5094651" y="2516712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844171" y="603721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5094651" y="634412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91200" y="995707"/>
              <a:ext cx="1295400" cy="5791052"/>
              <a:chOff x="5791200" y="990600"/>
              <a:chExt cx="1295400" cy="57910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91200" y="990600"/>
                <a:ext cx="1295400" cy="5791052"/>
                <a:chOff x="4191000" y="1138090"/>
                <a:chExt cx="1752600" cy="55675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191000" y="1138090"/>
                  <a:ext cx="1752600" cy="1153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Routing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T</a:t>
                  </a: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able 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67400" y="2281090"/>
                <a:ext cx="1143000" cy="4424510"/>
                <a:chOff x="4495800" y="2133600"/>
                <a:chExt cx="1143000" cy="442451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495800" y="2133600"/>
                  <a:ext cx="1143000" cy="2181078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495800" y="4424510"/>
                  <a:ext cx="1143000" cy="2133600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979994" y="312277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79994" y="388825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79994" y="465373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79994" y="541922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79994" y="235729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79994" y="618470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53336" y="3180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53336" y="5466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53336" y="2418101"/>
                <a:ext cx="480864" cy="325099"/>
                <a:chOff x="9653736" y="3827467"/>
                <a:chExt cx="480864" cy="32509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453336" y="4708929"/>
                <a:ext cx="480864" cy="325099"/>
                <a:chOff x="9653736" y="3827467"/>
                <a:chExt cx="480864" cy="32509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453336" y="393719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53336" y="6248400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3121" y="4000503"/>
              <a:ext cx="3131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2D Vertex Cut Heuristic</a:t>
              </a:r>
            </a:p>
          </p:txBody>
        </p:sp>
        <p:sp>
          <p:nvSpPr>
            <p:cNvPr id="20" name="Can 19"/>
            <p:cNvSpPr/>
            <p:nvPr/>
          </p:nvSpPr>
          <p:spPr>
            <a:xfrm>
              <a:off x="1371600" y="364996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3454062" y="458805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3444357" y="3651374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4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82022" y="1601547"/>
            <a:ext cx="3277365" cy="2553765"/>
            <a:chOff x="882022" y="1570634"/>
            <a:chExt cx="3277365" cy="25537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91629" y="2057410"/>
              <a:ext cx="1270094" cy="182879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91629" y="2057411"/>
              <a:ext cx="1270094" cy="182878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6"/>
              <a:endCxn id="13" idx="2"/>
            </p:cNvCxnSpPr>
            <p:nvPr/>
          </p:nvCxnSpPr>
          <p:spPr>
            <a:xfrm>
              <a:off x="1422487" y="2969263"/>
              <a:ext cx="219643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8937" y="1814127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72007" y="1814127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5047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022" y="269903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892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7200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2893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 rot="11901084">
              <a:off x="2527975" y="1570634"/>
              <a:ext cx="241783" cy="622794"/>
              <a:chOff x="1033695" y="3531726"/>
              <a:chExt cx="540447" cy="139210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628939" y="2174290"/>
              <a:ext cx="858414" cy="1230223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864605" y="3404513"/>
              <a:ext cx="1364675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15300000">
              <a:off x="3226506" y="3068656"/>
              <a:ext cx="241783" cy="622794"/>
              <a:chOff x="1033695" y="3531726"/>
              <a:chExt cx="540447" cy="13921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41978" y="1557124"/>
            <a:ext cx="3277365" cy="2598188"/>
            <a:chOff x="5141978" y="1557124"/>
            <a:chExt cx="3277365" cy="2598188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6172200" y="2133600"/>
              <a:ext cx="609600" cy="83820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6172200" y="3000176"/>
              <a:ext cx="615645" cy="88602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787845" y="2971800"/>
              <a:ext cx="603555" cy="91440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787845" y="2133600"/>
              <a:ext cx="603555" cy="86657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6"/>
              <a:endCxn id="26" idx="2"/>
            </p:cNvCxnSpPr>
            <p:nvPr/>
          </p:nvCxnSpPr>
          <p:spPr>
            <a:xfrm>
              <a:off x="7050893" y="3000176"/>
              <a:ext cx="82798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8893" y="184504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31963" y="184504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10428" y="2729943"/>
              <a:ext cx="540465" cy="540465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41978" y="2729943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8878" y="2729943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3196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8889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 rot="11901084">
              <a:off x="6828467" y="1557124"/>
              <a:ext cx="241783" cy="622794"/>
              <a:chOff x="1033695" y="3531726"/>
              <a:chExt cx="540447" cy="13921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stCxn id="25" idx="6"/>
              <a:endCxn id="24" idx="2"/>
            </p:cNvCxnSpPr>
            <p:nvPr/>
          </p:nvCxnSpPr>
          <p:spPr>
            <a:xfrm>
              <a:off x="5682443" y="3000176"/>
              <a:ext cx="827985" cy="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ie 41"/>
            <p:cNvSpPr/>
            <p:nvPr/>
          </p:nvSpPr>
          <p:spPr>
            <a:xfrm>
              <a:off x="6510428" y="2729943"/>
              <a:ext cx="540465" cy="540465"/>
            </a:xfrm>
            <a:prstGeom prst="pie">
              <a:avLst>
                <a:gd name="adj1" fmla="val 8898790"/>
                <a:gd name="adj2" fmla="val 16200000"/>
              </a:avLst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/>
            <p:cNvSpPr/>
            <p:nvPr/>
          </p:nvSpPr>
          <p:spPr>
            <a:xfrm>
              <a:off x="6511567" y="2729943"/>
              <a:ext cx="540465" cy="540465"/>
            </a:xfrm>
            <a:prstGeom prst="pie">
              <a:avLst>
                <a:gd name="adj1" fmla="val 1687876"/>
                <a:gd name="adj2" fmla="val 8694318"/>
              </a:avLst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6787845" y="2057410"/>
              <a:ext cx="58526" cy="94276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85729" y="3000176"/>
              <a:ext cx="802116" cy="491791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87845" y="3000176"/>
              <a:ext cx="884583" cy="47578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777822" y="4506983"/>
            <a:ext cx="2005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Vertex Cut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78166" y="4506983"/>
            <a:ext cx="1685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Edge Cut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09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286</Words>
  <Application>Microsoft Macintosh PowerPoint</Application>
  <PresentationFormat>On-screen Show (4:3)</PresentationFormat>
  <Paragraphs>184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AMPLab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Gonzalez</dc:creator>
  <cp:lastModifiedBy>Joseph Gonzalez</cp:lastModifiedBy>
  <cp:revision>9</cp:revision>
  <dcterms:created xsi:type="dcterms:W3CDTF">2014-01-10T07:35:33Z</dcterms:created>
  <dcterms:modified xsi:type="dcterms:W3CDTF">2014-01-11T20:37:03Z</dcterms:modified>
</cp:coreProperties>
</file>