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717CD-5AC4-C0DE-10E5-C8E6ADDB28D1}" v="1172" dt="2019-11-17T16:50:14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1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57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9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06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53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9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9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6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28753DFC-EBE8-4978-86CA-44F89A2E5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0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7701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QUICKCAP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7701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19C8F8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BY SPONGEBOB TEAM</a:t>
            </a:r>
            <a:endParaRPr lang="en-US" sz="1800" dirty="0">
              <a:solidFill>
                <a:srgbClr val="19C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DFBE-9C14-42DB-892F-E56123B7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INITIAL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7FFE-AFC8-439C-9245-4EFC164B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13698"/>
            <a:ext cx="10353762" cy="3777501"/>
          </a:xfrm>
        </p:spPr>
        <p:txBody>
          <a:bodyPr>
            <a:normAutofit/>
          </a:bodyPr>
          <a:lstStyle/>
          <a:p>
            <a:pPr marL="37465" indent="0" algn="ctr">
              <a:buNone/>
            </a:pPr>
            <a:endParaRPr lang="en-US" sz="40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 algn="ctr">
              <a:buNone/>
            </a:pPr>
            <a:r>
              <a:rPr lang="en-US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TO CREATE A 3D ANIMATION OF A PERSON DEMONSTRATING SPECIFIC MOVEMENTS LIKE SELF-DEFENSE FOR OTHERS TO LEARN.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3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7F15-835E-4056-BB7C-ED6E638D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7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4F08-299B-4C50-B9A4-4721CEC4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RESOURCES WE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A286-D826-474B-B329-244EC289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265" indent="-685800"/>
            <a:r>
              <a:rPr lang="en-US" sz="5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WRNCH'S API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23265" indent="-685800"/>
            <a:r>
              <a:rPr lang="en-US" sz="5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UNITY</a:t>
            </a:r>
          </a:p>
          <a:p>
            <a:pPr marL="723265" indent="-685800"/>
            <a:r>
              <a:rPr lang="en-US" sz="5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53598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499E-2B88-40E5-9B87-086980BF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13" y="0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HOW WE IMPLEMENTED</a:t>
            </a:r>
            <a:endParaRPr lang="en-US" dirty="0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D579791-DDF9-4C0C-9F24-F5F6ED51C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7" y="949138"/>
            <a:ext cx="9493622" cy="59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7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63A7-D7B1-4211-83EC-5FE00F70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BF2A-CBDF-4041-86D0-B06E81E7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365" indent="-342900"/>
            <a:r>
              <a:rPr lang="en-US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CLEARER REPRESENTATION OF THE MODEL'S BODY</a:t>
            </a:r>
          </a:p>
          <a:p>
            <a:pPr marL="756920" lvl="1" indent="-342900">
              <a:lnSpc>
                <a:spcPct val="110000"/>
              </a:lnSpc>
            </a:pPr>
            <a:r>
              <a:rPr lang="en-US" sz="3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CONNECTING THE PIVOT POINTS (SPHERES) </a:t>
            </a:r>
          </a:p>
          <a:p>
            <a:pPr marL="414020" lvl="1" indent="0">
              <a:lnSpc>
                <a:spcPct val="110000"/>
              </a:lnSpc>
              <a:buNone/>
            </a:pPr>
            <a:endParaRPr lang="en-US" sz="3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48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8F01-C6D1-4D39-A6C1-EF3C57CE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FUTURE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E080-36A1-4A29-89C7-C7B0D9F8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8965" indent="-571500"/>
            <a:r>
              <a:rPr lang="en-U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VIDEO GAMES 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en-US" sz="3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USE IN MECHANIM</a:t>
            </a:r>
          </a:p>
          <a:p>
            <a:pPr marL="608965" indent="-571500"/>
            <a:r>
              <a:rPr lang="en-U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DEMONSTRATE MOVEMENTS </a:t>
            </a:r>
          </a:p>
          <a:p>
            <a:pPr marL="719455" lvl="1" indent="-269875"/>
            <a:r>
              <a:rPr lang="en-US" sz="3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FITNESS GURU </a:t>
            </a:r>
          </a:p>
          <a:p>
            <a:pPr marL="719455" lvl="1" indent="-269875"/>
            <a:r>
              <a:rPr lang="en-US" sz="3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SELF DEFENSE </a:t>
            </a:r>
          </a:p>
        </p:txBody>
      </p:sp>
    </p:spTree>
    <p:extLst>
      <p:ext uri="{BB962C8B-B14F-4D97-AF65-F5344CB8AC3E}">
        <p14:creationId xmlns:p14="http://schemas.microsoft.com/office/powerpoint/2010/main" val="41681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46F6-177E-41B2-AD3D-27F1D3E5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5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242A41"/>
      </a:dk2>
      <a:lt2>
        <a:srgbClr val="E8E2E3"/>
      </a:lt2>
      <a:accent1>
        <a:srgbClr val="20B59B"/>
      </a:accent1>
      <a:accent2>
        <a:srgbClr val="17A6D5"/>
      </a:accent2>
      <a:accent3>
        <a:srgbClr val="2969E7"/>
      </a:accent3>
      <a:accent4>
        <a:srgbClr val="4A3EDC"/>
      </a:accent4>
      <a:accent5>
        <a:srgbClr val="8729E7"/>
      </a:accent5>
      <a:accent6>
        <a:srgbClr val="C417D5"/>
      </a:accent6>
      <a:hlink>
        <a:srgbClr val="C44E62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SlateVTI</vt:lpstr>
      <vt:lpstr>QUICKCAP</vt:lpstr>
      <vt:lpstr>INITIAL GOAL</vt:lpstr>
      <vt:lpstr>VIDEO</vt:lpstr>
      <vt:lpstr>RESOURCES WE USED</vt:lpstr>
      <vt:lpstr>HOW WE IMPLEMENTED</vt:lpstr>
      <vt:lpstr>IMPROVEMENTS</vt:lpstr>
      <vt:lpstr>FUTURE DEVELOPMENT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120</cp:revision>
  <dcterms:created xsi:type="dcterms:W3CDTF">2019-11-17T16:26:14Z</dcterms:created>
  <dcterms:modified xsi:type="dcterms:W3CDTF">2019-11-17T16:54:07Z</dcterms:modified>
</cp:coreProperties>
</file>