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3" autoAdjust="0"/>
    <p:restoredTop sz="94660"/>
  </p:normalViewPr>
  <p:slideViewPr>
    <p:cSldViewPr snapToGrid="0">
      <p:cViewPr varScale="1">
        <p:scale>
          <a:sx n="57" d="100"/>
          <a:sy n="57" d="100"/>
        </p:scale>
        <p:origin x="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4910E-F138-4E7F-B167-97BA45A2B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1BACD6-CF4D-4D78-97E2-C7CBD91E2D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010F4-4E97-4D00-86C2-974C79F8E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7DB95-C72E-4CD6-8DAC-B72C8F858EA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186AF-61C8-4F76-9237-7CCDF010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CBB46-939F-490A-B4D5-CF98AA3CA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D58A-1987-4BC6-A2B7-E0BA5C244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19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04A2D-A462-486B-A88E-8872A4C66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88D28A-FFBB-48C7-9F12-4EAB42EC5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1D37C-50C2-41A0-9843-66D735374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7DB95-C72E-4CD6-8DAC-B72C8F858EA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F8C3A-70CB-4A0A-9A15-72A4784FB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B49D8-C736-4182-9467-5ACD9E539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D58A-1987-4BC6-A2B7-E0BA5C244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91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702F17-2744-4FE7-993C-BCC9EC7EBD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EDD29E-0F9C-43D0-94CA-6B5408F0D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BD87D-ED73-4849-8FD7-ACF13563D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7DB95-C72E-4CD6-8DAC-B72C8F858EA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8E541-4BA7-426E-8794-F4DCCA52A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8F966-00E7-4568-8050-DE2C4C262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D58A-1987-4BC6-A2B7-E0BA5C244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53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AF47A-A6AF-4248-86A4-FC7B10E37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8DEC3-FA87-4DBE-B96B-1AF3DBEC2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32CA7-9652-4CBF-A727-B16C2DCB6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7DB95-C72E-4CD6-8DAC-B72C8F858EA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016D3-E5B9-4C61-B55C-8E36891B3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988A8-196D-45E5-93E0-40FE5A584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D58A-1987-4BC6-A2B7-E0BA5C244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1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1E987-ACDA-436A-BB73-01BF03DC7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5CBAE-19DE-4966-8C4D-74C29A1BF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A1EB3-0C19-4F17-B254-116C2DCFF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7DB95-C72E-4CD6-8DAC-B72C8F858EA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0361B-427B-4606-ADE4-E9A6EE59D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2A9ED-D6FE-47B5-B684-F83DB45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D58A-1987-4BC6-A2B7-E0BA5C244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83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8010C-1378-4072-93BE-5E05E0745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C7872-F254-4DED-BC69-6EE0D71A2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A6635-E9A2-4E24-A469-8DDDC0326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B6C23-E30D-4B42-B2CE-E60C3380A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7DB95-C72E-4CD6-8DAC-B72C8F858EA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447293-1094-489F-BDF1-D5B625A78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F11B9C-A982-4BCC-AF32-4993A237C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D58A-1987-4BC6-A2B7-E0BA5C244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51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48106-3481-44D7-AB11-F90AAD136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719D5-0A2A-49F2-9232-FC03F6211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D72E31-565F-421C-8453-1565300FB0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FACD2D-673E-4C0A-B2E7-A178E28FE1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4349CA-2498-4D0C-9A7D-BAEA203BD3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80DCB1-CA15-4811-858F-51BD1D6C3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7DB95-C72E-4CD6-8DAC-B72C8F858EA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6891A0-755E-453B-8A2A-548F76762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C316DA-5A3C-4EDD-B54E-B4F2516B5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D58A-1987-4BC6-A2B7-E0BA5C244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09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73C2A-947B-4352-A49D-E480CE491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0FD393-E92B-4E0F-B63C-49F45B217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7DB95-C72E-4CD6-8DAC-B72C8F858EA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5C6F9A-30D4-40F7-BF72-F0B6985E8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1A0FEB-0791-48D5-9342-4AD86F3D3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D58A-1987-4BC6-A2B7-E0BA5C244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509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19BB3F-7D1A-409C-93C1-617399EB4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7DB95-C72E-4CD6-8DAC-B72C8F858EA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58C9DB-A461-4E36-B224-7596C38E2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4298F9-DE54-419E-9145-F2CD4313B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D58A-1987-4BC6-A2B7-E0BA5C244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876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6C58-9534-4A48-8FF4-E7E43B10D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A7AD0-2003-4248-82E3-405D879C0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556467-D755-4762-86FA-74BDE13DB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D4AEA7-E32D-432D-92F4-4BD731020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7DB95-C72E-4CD6-8DAC-B72C8F858EA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B03CD-BB49-4FD9-A478-180ACAF11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43BC4-D3CB-46A7-86A2-D3FC48DDC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D58A-1987-4BC6-A2B7-E0BA5C244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230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5B12C-911E-4345-9C07-2C4F0A47C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C97AF2-97C2-4AF5-B975-5FC9ECCA93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389533-0CFB-4368-BDC5-D37BC69D4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3CCFB7-5637-43BE-B2A3-1ED9004BD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7DB95-C72E-4CD6-8DAC-B72C8F858EA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D0C74-6159-479F-ACEF-180D7B37F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F1DC0-3824-499D-87F1-01994DE70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D58A-1987-4BC6-A2B7-E0BA5C244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351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BF8ABD-273E-40EF-84B8-693596A5B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D2CCF-2126-46DC-B80A-C7ACF4D19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797E5-DB01-44BF-AD5A-DEFCBC9DB0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7DB95-C72E-4CD6-8DAC-B72C8F858EA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705F7-E268-4DFC-A5F8-5B969A69CC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DDD49-D736-48BA-B22C-FFE51AD191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6D58A-1987-4BC6-A2B7-E0BA5C244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47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kzngdw\Documents\Apowersoft\ApowerREC\20180323_022430.mp4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27C8F-F69E-4469-AD16-D6D61726AE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Self driving Car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DD43DF-4592-4BAA-B226-B04ADF04B9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--- </a:t>
            </a:r>
            <a:r>
              <a:rPr lang="en-US" dirty="0">
                <a:hlinkClick r:id="rId2" action="ppaction://hlinkfile"/>
              </a:rPr>
              <a:t>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344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1877FD-567A-4CA5-9513-9AABCFA80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88695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054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0CFE0B0-17CA-42F2-B4DA-A1CA4281F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306175" cy="26765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44C0190-956F-4A6E-8514-288863DC6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76525"/>
            <a:ext cx="7915275" cy="5524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7B46972-1414-4110-A4D8-1C6819B83D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28975"/>
            <a:ext cx="679132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65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1778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A798FAE-00FC-4DCF-AF2C-066984BC4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7" y="-33866"/>
            <a:ext cx="121631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34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AB162C6-3778-401B-B6FB-55440BAC1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7" y="-33866"/>
            <a:ext cx="12163126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1636C37-4273-4DB0-8911-03A412C84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0906" y="2133535"/>
            <a:ext cx="5279686" cy="409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275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AF6689-7212-4C2B-A59E-7ACDD7DBE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081331" cy="65394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9502802-5326-448F-8B10-A703D75F7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0336" y="4123427"/>
            <a:ext cx="4341301" cy="12248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13FACB-6BE3-486D-BDCA-D358B9B851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1331" y="913126"/>
            <a:ext cx="1346619" cy="114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18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5B448E-1239-489B-A9A1-C89854E7D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5566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149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052C0FC-27F0-4A86-AB8C-8B1158249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4144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529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AB21B76-C16F-4115-A085-089D01F2A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4583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016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A3FEB12-882E-44C1-AF1A-EA85A229A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6576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355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37D6E4E-AC54-4021-8DCB-D49EA504E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915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306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5</Words>
  <Application>Microsoft Office PowerPoint</Application>
  <PresentationFormat>Widescreen</PresentationFormat>
  <Paragraphs>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Self driving Car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Jingjing Wu (C)</dc:creator>
  <cp:lastModifiedBy>Jingjing Wu (C)</cp:lastModifiedBy>
  <cp:revision>6</cp:revision>
  <dcterms:created xsi:type="dcterms:W3CDTF">2018-03-23T01:17:56Z</dcterms:created>
  <dcterms:modified xsi:type="dcterms:W3CDTF">2018-03-23T02:04:12Z</dcterms:modified>
</cp:coreProperties>
</file>