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69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04863"/>
            <a:ext cx="503237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2271664"/>
            <a:ext cx="50323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925977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222248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7378543" y="1821137"/>
            <a:ext cx="4318534" cy="4313692"/>
            <a:chOff x="2063750" y="1931988"/>
            <a:chExt cx="2832101" cy="2828925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2122488" y="1978025"/>
              <a:ext cx="2363788" cy="2727325"/>
            </a:xfrm>
            <a:custGeom>
              <a:avLst/>
              <a:gdLst>
                <a:gd name="T0" fmla="*/ 1475 w 1711"/>
                <a:gd name="T1" fmla="*/ 1975 h 1975"/>
                <a:gd name="T2" fmla="*/ 1475 w 1711"/>
                <a:gd name="T3" fmla="*/ 1541 h 1975"/>
                <a:gd name="T4" fmla="*/ 1539 w 1711"/>
                <a:gd name="T5" fmla="*/ 1337 h 1975"/>
                <a:gd name="T6" fmla="*/ 1708 w 1711"/>
                <a:gd name="T7" fmla="*/ 774 h 1975"/>
                <a:gd name="T8" fmla="*/ 915 w 1711"/>
                <a:gd name="T9" fmla="*/ 7 h 1975"/>
                <a:gd name="T10" fmla="*/ 147 w 1711"/>
                <a:gd name="T11" fmla="*/ 787 h 1975"/>
                <a:gd name="T12" fmla="*/ 0 w 1711"/>
                <a:gd name="T13" fmla="*/ 1274 h 1975"/>
                <a:gd name="T14" fmla="*/ 234 w 1711"/>
                <a:gd name="T15" fmla="*/ 1274 h 1975"/>
                <a:gd name="T16" fmla="*/ 234 w 1711"/>
                <a:gd name="T17" fmla="*/ 1562 h 1975"/>
                <a:gd name="T18" fmla="*/ 431 w 1711"/>
                <a:gd name="T19" fmla="*/ 1759 h 1975"/>
                <a:gd name="T20" fmla="*/ 682 w 1711"/>
                <a:gd name="T21" fmla="*/ 1759 h 1975"/>
                <a:gd name="T22" fmla="*/ 798 w 1711"/>
                <a:gd name="T23" fmla="*/ 1875 h 1975"/>
                <a:gd name="T24" fmla="*/ 798 w 1711"/>
                <a:gd name="T25" fmla="*/ 1975 h 1975"/>
                <a:gd name="T26" fmla="*/ 1475 w 1711"/>
                <a:gd name="T27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1" h="1975">
                  <a:moveTo>
                    <a:pt x="1475" y="1975"/>
                  </a:moveTo>
                  <a:cubicBezTo>
                    <a:pt x="1475" y="1541"/>
                    <a:pt x="1475" y="1541"/>
                    <a:pt x="1475" y="1541"/>
                  </a:cubicBezTo>
                  <a:cubicBezTo>
                    <a:pt x="1475" y="1468"/>
                    <a:pt x="1497" y="1397"/>
                    <a:pt x="1539" y="1337"/>
                  </a:cubicBezTo>
                  <a:cubicBezTo>
                    <a:pt x="1648" y="1181"/>
                    <a:pt x="1711" y="962"/>
                    <a:pt x="1708" y="774"/>
                  </a:cubicBezTo>
                  <a:cubicBezTo>
                    <a:pt x="1701" y="342"/>
                    <a:pt x="1347" y="0"/>
                    <a:pt x="915" y="7"/>
                  </a:cubicBezTo>
                  <a:cubicBezTo>
                    <a:pt x="490" y="14"/>
                    <a:pt x="147" y="361"/>
                    <a:pt x="147" y="787"/>
                  </a:cubicBezTo>
                  <a:cubicBezTo>
                    <a:pt x="0" y="1274"/>
                    <a:pt x="0" y="1274"/>
                    <a:pt x="0" y="1274"/>
                  </a:cubicBezTo>
                  <a:cubicBezTo>
                    <a:pt x="234" y="1274"/>
                    <a:pt x="234" y="1274"/>
                    <a:pt x="234" y="1274"/>
                  </a:cubicBezTo>
                  <a:cubicBezTo>
                    <a:pt x="234" y="1562"/>
                    <a:pt x="234" y="1562"/>
                    <a:pt x="234" y="1562"/>
                  </a:cubicBezTo>
                  <a:cubicBezTo>
                    <a:pt x="234" y="1671"/>
                    <a:pt x="322" y="1759"/>
                    <a:pt x="431" y="1759"/>
                  </a:cubicBezTo>
                  <a:cubicBezTo>
                    <a:pt x="682" y="1759"/>
                    <a:pt x="682" y="1759"/>
                    <a:pt x="682" y="1759"/>
                  </a:cubicBezTo>
                  <a:cubicBezTo>
                    <a:pt x="746" y="1759"/>
                    <a:pt x="798" y="1811"/>
                    <a:pt x="798" y="1875"/>
                  </a:cubicBezTo>
                  <a:cubicBezTo>
                    <a:pt x="798" y="1975"/>
                    <a:pt x="798" y="1975"/>
                    <a:pt x="798" y="1975"/>
                  </a:cubicBezTo>
                  <a:cubicBezTo>
                    <a:pt x="1475" y="1975"/>
                    <a:pt x="1475" y="1975"/>
                    <a:pt x="1475" y="1975"/>
                  </a:cubicBez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3890963" y="1987550"/>
              <a:ext cx="949325" cy="1782763"/>
            </a:xfrm>
            <a:custGeom>
              <a:avLst/>
              <a:gdLst>
                <a:gd name="T0" fmla="*/ 554 w 688"/>
                <a:gd name="T1" fmla="*/ 359 h 1291"/>
                <a:gd name="T2" fmla="*/ 554 w 688"/>
                <a:gd name="T3" fmla="*/ 359 h 1291"/>
                <a:gd name="T4" fmla="*/ 503 w 688"/>
                <a:gd name="T5" fmla="*/ 369 h 1291"/>
                <a:gd name="T6" fmla="*/ 503 w 688"/>
                <a:gd name="T7" fmla="*/ 369 h 1291"/>
                <a:gd name="T8" fmla="*/ 503 w 688"/>
                <a:gd name="T9" fmla="*/ 369 h 1291"/>
                <a:gd name="T10" fmla="*/ 537 w 688"/>
                <a:gd name="T11" fmla="*/ 281 h 1291"/>
                <a:gd name="T12" fmla="*/ 407 w 688"/>
                <a:gd name="T13" fmla="*/ 151 h 1291"/>
                <a:gd name="T14" fmla="*/ 336 w 688"/>
                <a:gd name="T15" fmla="*/ 172 h 1291"/>
                <a:gd name="T16" fmla="*/ 336 w 688"/>
                <a:gd name="T17" fmla="*/ 168 h 1291"/>
                <a:gd name="T18" fmla="*/ 168 w 688"/>
                <a:gd name="T19" fmla="*/ 0 h 1291"/>
                <a:gd name="T20" fmla="*/ 168 w 688"/>
                <a:gd name="T21" fmla="*/ 0 h 1291"/>
                <a:gd name="T22" fmla="*/ 0 w 688"/>
                <a:gd name="T23" fmla="*/ 168 h 1291"/>
                <a:gd name="T24" fmla="*/ 0 w 688"/>
                <a:gd name="T25" fmla="*/ 1123 h 1291"/>
                <a:gd name="T26" fmla="*/ 169 w 688"/>
                <a:gd name="T27" fmla="*/ 1291 h 1291"/>
                <a:gd name="T28" fmla="*/ 169 w 688"/>
                <a:gd name="T29" fmla="*/ 1291 h 1291"/>
                <a:gd name="T30" fmla="*/ 323 w 688"/>
                <a:gd name="T31" fmla="*/ 1191 h 1291"/>
                <a:gd name="T32" fmla="*/ 339 w 688"/>
                <a:gd name="T33" fmla="*/ 1156 h 1291"/>
                <a:gd name="T34" fmla="*/ 338 w 688"/>
                <a:gd name="T35" fmla="*/ 1156 h 1291"/>
                <a:gd name="T36" fmla="*/ 384 w 688"/>
                <a:gd name="T37" fmla="*/ 1162 h 1291"/>
                <a:gd name="T38" fmla="*/ 579 w 688"/>
                <a:gd name="T39" fmla="*/ 967 h 1291"/>
                <a:gd name="T40" fmla="*/ 536 w 688"/>
                <a:gd name="T41" fmla="*/ 845 h 1291"/>
                <a:gd name="T42" fmla="*/ 554 w 688"/>
                <a:gd name="T43" fmla="*/ 845 h 1291"/>
                <a:gd name="T44" fmla="*/ 554 w 688"/>
                <a:gd name="T45" fmla="*/ 845 h 1291"/>
                <a:gd name="T46" fmla="*/ 688 w 688"/>
                <a:gd name="T47" fmla="*/ 711 h 1291"/>
                <a:gd name="T48" fmla="*/ 688 w 688"/>
                <a:gd name="T49" fmla="*/ 493 h 1291"/>
                <a:gd name="T50" fmla="*/ 554 w 688"/>
                <a:gd name="T51" fmla="*/ 359 h 1291"/>
                <a:gd name="T52" fmla="*/ 336 w 688"/>
                <a:gd name="T53" fmla="*/ 173 h 1291"/>
                <a:gd name="T54" fmla="*/ 336 w 688"/>
                <a:gd name="T55" fmla="*/ 173 h 1291"/>
                <a:gd name="T56" fmla="*/ 336 w 688"/>
                <a:gd name="T57" fmla="*/ 172 h 1291"/>
                <a:gd name="T58" fmla="*/ 336 w 688"/>
                <a:gd name="T59" fmla="*/ 17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554" y="359"/>
                  </a:moveTo>
                  <a:cubicBezTo>
                    <a:pt x="554" y="359"/>
                    <a:pt x="554" y="359"/>
                    <a:pt x="554" y="359"/>
                  </a:cubicBezTo>
                  <a:cubicBezTo>
                    <a:pt x="536" y="359"/>
                    <a:pt x="519" y="362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24" y="346"/>
                    <a:pt x="537" y="315"/>
                    <a:pt x="537" y="281"/>
                  </a:cubicBezTo>
                  <a:cubicBezTo>
                    <a:pt x="537" y="209"/>
                    <a:pt x="479" y="151"/>
                    <a:pt x="407" y="151"/>
                  </a:cubicBezTo>
                  <a:cubicBezTo>
                    <a:pt x="381" y="151"/>
                    <a:pt x="356" y="159"/>
                    <a:pt x="336" y="172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5"/>
                    <a:pt x="0" y="1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216"/>
                    <a:pt x="76" y="1291"/>
                    <a:pt x="169" y="1291"/>
                  </a:cubicBezTo>
                  <a:cubicBezTo>
                    <a:pt x="169" y="1291"/>
                    <a:pt x="169" y="1291"/>
                    <a:pt x="169" y="1291"/>
                  </a:cubicBezTo>
                  <a:cubicBezTo>
                    <a:pt x="236" y="1291"/>
                    <a:pt x="296" y="1252"/>
                    <a:pt x="323" y="1191"/>
                  </a:cubicBezTo>
                  <a:cubicBezTo>
                    <a:pt x="339" y="1156"/>
                    <a:pt x="339" y="1156"/>
                    <a:pt x="339" y="1156"/>
                  </a:cubicBezTo>
                  <a:cubicBezTo>
                    <a:pt x="338" y="1156"/>
                    <a:pt x="338" y="1156"/>
                    <a:pt x="338" y="1156"/>
                  </a:cubicBezTo>
                  <a:cubicBezTo>
                    <a:pt x="353" y="1160"/>
                    <a:pt x="368" y="1162"/>
                    <a:pt x="384" y="1162"/>
                  </a:cubicBezTo>
                  <a:cubicBezTo>
                    <a:pt x="492" y="1162"/>
                    <a:pt x="579" y="1075"/>
                    <a:pt x="579" y="967"/>
                  </a:cubicBezTo>
                  <a:cubicBezTo>
                    <a:pt x="579" y="921"/>
                    <a:pt x="563" y="879"/>
                    <a:pt x="536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628" y="845"/>
                    <a:pt x="688" y="785"/>
                    <a:pt x="688" y="711"/>
                  </a:cubicBezTo>
                  <a:cubicBezTo>
                    <a:pt x="688" y="493"/>
                    <a:pt x="688" y="493"/>
                    <a:pt x="688" y="493"/>
                  </a:cubicBezTo>
                  <a:cubicBezTo>
                    <a:pt x="688" y="419"/>
                    <a:pt x="628" y="359"/>
                    <a:pt x="554" y="359"/>
                  </a:cubicBezTo>
                  <a:close/>
                  <a:moveTo>
                    <a:pt x="336" y="173"/>
                  </a:moveTo>
                  <a:cubicBezTo>
                    <a:pt x="336" y="173"/>
                    <a:pt x="336" y="173"/>
                    <a:pt x="336" y="173"/>
                  </a:cubicBezTo>
                  <a:cubicBezTo>
                    <a:pt x="336" y="172"/>
                    <a:pt x="336" y="172"/>
                    <a:pt x="336" y="172"/>
                  </a:cubicBezTo>
                  <a:lnTo>
                    <a:pt x="336" y="173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2719388" y="1987550"/>
              <a:ext cx="949325" cy="1782763"/>
            </a:xfrm>
            <a:custGeom>
              <a:avLst/>
              <a:gdLst>
                <a:gd name="T0" fmla="*/ 0 w 688"/>
                <a:gd name="T1" fmla="*/ 493 h 1291"/>
                <a:gd name="T2" fmla="*/ 0 w 688"/>
                <a:gd name="T3" fmla="*/ 711 h 1291"/>
                <a:gd name="T4" fmla="*/ 134 w 688"/>
                <a:gd name="T5" fmla="*/ 845 h 1291"/>
                <a:gd name="T6" fmla="*/ 134 w 688"/>
                <a:gd name="T7" fmla="*/ 845 h 1291"/>
                <a:gd name="T8" fmla="*/ 152 w 688"/>
                <a:gd name="T9" fmla="*/ 845 h 1291"/>
                <a:gd name="T10" fmla="*/ 109 w 688"/>
                <a:gd name="T11" fmla="*/ 967 h 1291"/>
                <a:gd name="T12" fmla="*/ 304 w 688"/>
                <a:gd name="T13" fmla="*/ 1162 h 1291"/>
                <a:gd name="T14" fmla="*/ 350 w 688"/>
                <a:gd name="T15" fmla="*/ 1156 h 1291"/>
                <a:gd name="T16" fmla="*/ 350 w 688"/>
                <a:gd name="T17" fmla="*/ 1156 h 1291"/>
                <a:gd name="T18" fmla="*/ 365 w 688"/>
                <a:gd name="T19" fmla="*/ 1191 h 1291"/>
                <a:gd name="T20" fmla="*/ 519 w 688"/>
                <a:gd name="T21" fmla="*/ 1291 h 1291"/>
                <a:gd name="T22" fmla="*/ 519 w 688"/>
                <a:gd name="T23" fmla="*/ 1291 h 1291"/>
                <a:gd name="T24" fmla="*/ 688 w 688"/>
                <a:gd name="T25" fmla="*/ 1123 h 1291"/>
                <a:gd name="T26" fmla="*/ 688 w 688"/>
                <a:gd name="T27" fmla="*/ 168 h 1291"/>
                <a:gd name="T28" fmla="*/ 520 w 688"/>
                <a:gd name="T29" fmla="*/ 0 h 1291"/>
                <a:gd name="T30" fmla="*/ 520 w 688"/>
                <a:gd name="T31" fmla="*/ 0 h 1291"/>
                <a:gd name="T32" fmla="*/ 352 w 688"/>
                <a:gd name="T33" fmla="*/ 168 h 1291"/>
                <a:gd name="T34" fmla="*/ 352 w 688"/>
                <a:gd name="T35" fmla="*/ 172 h 1291"/>
                <a:gd name="T36" fmla="*/ 281 w 688"/>
                <a:gd name="T37" fmla="*/ 151 h 1291"/>
                <a:gd name="T38" fmla="*/ 151 w 688"/>
                <a:gd name="T39" fmla="*/ 281 h 1291"/>
                <a:gd name="T40" fmla="*/ 185 w 688"/>
                <a:gd name="T41" fmla="*/ 369 h 1291"/>
                <a:gd name="T42" fmla="*/ 185 w 688"/>
                <a:gd name="T43" fmla="*/ 369 h 1291"/>
                <a:gd name="T44" fmla="*/ 185 w 688"/>
                <a:gd name="T45" fmla="*/ 369 h 1291"/>
                <a:gd name="T46" fmla="*/ 134 w 688"/>
                <a:gd name="T47" fmla="*/ 359 h 1291"/>
                <a:gd name="T48" fmla="*/ 134 w 688"/>
                <a:gd name="T49" fmla="*/ 359 h 1291"/>
                <a:gd name="T50" fmla="*/ 0 w 688"/>
                <a:gd name="T51" fmla="*/ 493 h 1291"/>
                <a:gd name="T52" fmla="*/ 352 w 688"/>
                <a:gd name="T53" fmla="*/ 172 h 1291"/>
                <a:gd name="T54" fmla="*/ 352 w 688"/>
                <a:gd name="T55" fmla="*/ 173 h 1291"/>
                <a:gd name="T56" fmla="*/ 352 w 688"/>
                <a:gd name="T57" fmla="*/ 173 h 1291"/>
                <a:gd name="T58" fmla="*/ 352 w 688"/>
                <a:gd name="T59" fmla="*/ 1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0" y="493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0" y="785"/>
                    <a:pt x="60" y="845"/>
                    <a:pt x="134" y="845"/>
                  </a:cubicBezTo>
                  <a:cubicBezTo>
                    <a:pt x="134" y="845"/>
                    <a:pt x="134" y="845"/>
                    <a:pt x="134" y="845"/>
                  </a:cubicBezTo>
                  <a:cubicBezTo>
                    <a:pt x="152" y="845"/>
                    <a:pt x="152" y="845"/>
                    <a:pt x="152" y="845"/>
                  </a:cubicBezTo>
                  <a:cubicBezTo>
                    <a:pt x="125" y="879"/>
                    <a:pt x="109" y="921"/>
                    <a:pt x="109" y="967"/>
                  </a:cubicBezTo>
                  <a:cubicBezTo>
                    <a:pt x="109" y="1075"/>
                    <a:pt x="196" y="1162"/>
                    <a:pt x="304" y="1162"/>
                  </a:cubicBezTo>
                  <a:cubicBezTo>
                    <a:pt x="320" y="1162"/>
                    <a:pt x="335" y="1160"/>
                    <a:pt x="350" y="1156"/>
                  </a:cubicBezTo>
                  <a:cubicBezTo>
                    <a:pt x="350" y="1156"/>
                    <a:pt x="350" y="1156"/>
                    <a:pt x="350" y="1156"/>
                  </a:cubicBezTo>
                  <a:cubicBezTo>
                    <a:pt x="365" y="1191"/>
                    <a:pt x="365" y="1191"/>
                    <a:pt x="365" y="1191"/>
                  </a:cubicBezTo>
                  <a:cubicBezTo>
                    <a:pt x="392" y="1252"/>
                    <a:pt x="452" y="1291"/>
                    <a:pt x="519" y="1291"/>
                  </a:cubicBezTo>
                  <a:cubicBezTo>
                    <a:pt x="519" y="1291"/>
                    <a:pt x="519" y="1291"/>
                    <a:pt x="519" y="1291"/>
                  </a:cubicBezTo>
                  <a:cubicBezTo>
                    <a:pt x="612" y="1291"/>
                    <a:pt x="688" y="1216"/>
                    <a:pt x="688" y="1123"/>
                  </a:cubicBezTo>
                  <a:cubicBezTo>
                    <a:pt x="688" y="168"/>
                    <a:pt x="688" y="168"/>
                    <a:pt x="688" y="168"/>
                  </a:cubicBezTo>
                  <a:cubicBezTo>
                    <a:pt x="688" y="75"/>
                    <a:pt x="613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28" y="0"/>
                    <a:pt x="352" y="75"/>
                    <a:pt x="352" y="168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32" y="159"/>
                    <a:pt x="307" y="151"/>
                    <a:pt x="281" y="151"/>
                  </a:cubicBezTo>
                  <a:cubicBezTo>
                    <a:pt x="209" y="151"/>
                    <a:pt x="151" y="209"/>
                    <a:pt x="151" y="281"/>
                  </a:cubicBezTo>
                  <a:cubicBezTo>
                    <a:pt x="151" y="315"/>
                    <a:pt x="164" y="346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69" y="362"/>
                    <a:pt x="152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60" y="359"/>
                    <a:pt x="0" y="419"/>
                    <a:pt x="0" y="493"/>
                  </a:cubicBezTo>
                  <a:close/>
                  <a:moveTo>
                    <a:pt x="352" y="172"/>
                  </a:moveTo>
                  <a:cubicBezTo>
                    <a:pt x="352" y="173"/>
                    <a:pt x="352" y="173"/>
                    <a:pt x="352" y="173"/>
                  </a:cubicBezTo>
                  <a:cubicBezTo>
                    <a:pt x="352" y="173"/>
                    <a:pt x="352" y="173"/>
                    <a:pt x="352" y="173"/>
                  </a:cubicBezTo>
                  <a:lnTo>
                    <a:pt x="352" y="172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3003550" y="2905125"/>
              <a:ext cx="220663" cy="220663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4359275" y="2670175"/>
              <a:ext cx="220663" cy="222250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4049713" y="3990975"/>
              <a:ext cx="220663" cy="220663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3614738" y="2360613"/>
              <a:ext cx="109538" cy="10953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20"/>
                    <a:pt x="68" y="12"/>
                  </a:cubicBezTo>
                  <a:cubicBezTo>
                    <a:pt x="61" y="5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2063750" y="1931988"/>
              <a:ext cx="1660525" cy="2828925"/>
            </a:xfrm>
            <a:custGeom>
              <a:avLst/>
              <a:gdLst>
                <a:gd name="T0" fmla="*/ 968 w 1202"/>
                <a:gd name="T1" fmla="*/ 2 h 2048"/>
                <a:gd name="T2" fmla="*/ 385 w 1202"/>
                <a:gd name="T3" fmla="*/ 245 h 2048"/>
                <a:gd name="T4" fmla="*/ 4 w 1202"/>
                <a:gd name="T5" fmla="*/ 1295 h 2048"/>
                <a:gd name="T6" fmla="*/ 42 w 1202"/>
                <a:gd name="T7" fmla="*/ 1347 h 2048"/>
                <a:gd name="T8" fmla="*/ 236 w 1202"/>
                <a:gd name="T9" fmla="*/ 1595 h 2048"/>
                <a:gd name="T10" fmla="*/ 724 w 1202"/>
                <a:gd name="T11" fmla="*/ 1832 h 2048"/>
                <a:gd name="T12" fmla="*/ 800 w 1202"/>
                <a:gd name="T13" fmla="*/ 2008 h 2048"/>
                <a:gd name="T14" fmla="*/ 880 w 1202"/>
                <a:gd name="T15" fmla="*/ 2008 h 2048"/>
                <a:gd name="T16" fmla="*/ 724 w 1202"/>
                <a:gd name="T17" fmla="*/ 1752 h 2048"/>
                <a:gd name="T18" fmla="*/ 316 w 1202"/>
                <a:gd name="T19" fmla="*/ 1595 h 2048"/>
                <a:gd name="T20" fmla="*/ 276 w 1202"/>
                <a:gd name="T21" fmla="*/ 1267 h 2048"/>
                <a:gd name="T22" fmla="*/ 228 w 1202"/>
                <a:gd name="T23" fmla="*/ 832 h 2048"/>
                <a:gd name="T24" fmla="*/ 819 w 1202"/>
                <a:gd name="T25" fmla="*/ 96 h 2048"/>
                <a:gd name="T26" fmla="*/ 755 w 1202"/>
                <a:gd name="T27" fmla="*/ 151 h 2048"/>
                <a:gd name="T28" fmla="*/ 590 w 1202"/>
                <a:gd name="T29" fmla="*/ 360 h 2048"/>
                <a:gd name="T30" fmla="*/ 434 w 1202"/>
                <a:gd name="T31" fmla="*/ 751 h 2048"/>
                <a:gd name="T32" fmla="*/ 543 w 1202"/>
                <a:gd name="T33" fmla="*/ 1007 h 2048"/>
                <a:gd name="T34" fmla="*/ 799 w 1202"/>
                <a:gd name="T35" fmla="*/ 1241 h 2048"/>
                <a:gd name="T36" fmla="*/ 993 w 1202"/>
                <a:gd name="T37" fmla="*/ 1371 h 2048"/>
                <a:gd name="T38" fmla="*/ 1202 w 1202"/>
                <a:gd name="T39" fmla="*/ 493 h 2048"/>
                <a:gd name="T40" fmla="*/ 1122 w 1202"/>
                <a:gd name="T41" fmla="*/ 493 h 2048"/>
                <a:gd name="T42" fmla="*/ 993 w 1202"/>
                <a:gd name="T43" fmla="*/ 1291 h 2048"/>
                <a:gd name="T44" fmla="*/ 1013 w 1202"/>
                <a:gd name="T45" fmla="*/ 1007 h 2048"/>
                <a:gd name="T46" fmla="*/ 933 w 1202"/>
                <a:gd name="T47" fmla="*/ 1007 h 2048"/>
                <a:gd name="T48" fmla="*/ 623 w 1202"/>
                <a:gd name="T49" fmla="*/ 1007 h 2048"/>
                <a:gd name="T50" fmla="*/ 709 w 1202"/>
                <a:gd name="T51" fmla="*/ 893 h 2048"/>
                <a:gd name="T52" fmla="*/ 880 w 1202"/>
                <a:gd name="T53" fmla="*/ 784 h 2048"/>
                <a:gd name="T54" fmla="*/ 640 w 1202"/>
                <a:gd name="T55" fmla="*/ 784 h 2048"/>
                <a:gd name="T56" fmla="*/ 608 w 1202"/>
                <a:gd name="T57" fmla="*/ 845 h 2048"/>
                <a:gd name="T58" fmla="*/ 514 w 1202"/>
                <a:gd name="T59" fmla="*/ 533 h 2048"/>
                <a:gd name="T60" fmla="*/ 703 w 1202"/>
                <a:gd name="T61" fmla="*/ 533 h 2048"/>
                <a:gd name="T62" fmla="*/ 783 w 1202"/>
                <a:gd name="T63" fmla="*/ 533 h 2048"/>
                <a:gd name="T64" fmla="*/ 665 w 1202"/>
                <a:gd name="T65" fmla="*/ 321 h 2048"/>
                <a:gd name="T66" fmla="*/ 787 w 1202"/>
                <a:gd name="T67" fmla="*/ 237 h 2048"/>
                <a:gd name="T68" fmla="*/ 860 w 1202"/>
                <a:gd name="T69" fmla="*/ 340 h 2048"/>
                <a:gd name="T70" fmla="*/ 888 w 1202"/>
                <a:gd name="T71" fmla="*/ 272 h 2048"/>
                <a:gd name="T72" fmla="*/ 866 w 1202"/>
                <a:gd name="T73" fmla="*/ 208 h 2048"/>
                <a:gd name="T74" fmla="*/ 1122 w 1202"/>
                <a:gd name="T75" fmla="*/ 208 h 2048"/>
                <a:gd name="T76" fmla="*/ 1202 w 1202"/>
                <a:gd name="T77" fmla="*/ 208 h 2048"/>
                <a:gd name="T78" fmla="*/ 760 w 1202"/>
                <a:gd name="T79" fmla="*/ 744 h 2048"/>
                <a:gd name="T80" fmla="*/ 760 w 1202"/>
                <a:gd name="T81" fmla="*/ 824 h 2048"/>
                <a:gd name="T82" fmla="*/ 760 w 1202"/>
                <a:gd name="T83" fmla="*/ 74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" h="2048">
                  <a:moveTo>
                    <a:pt x="994" y="0"/>
                  </a:moveTo>
                  <a:cubicBezTo>
                    <a:pt x="985" y="0"/>
                    <a:pt x="977" y="1"/>
                    <a:pt x="968" y="2"/>
                  </a:cubicBezTo>
                  <a:cubicBezTo>
                    <a:pt x="964" y="1"/>
                    <a:pt x="960" y="0"/>
                    <a:pt x="956" y="0"/>
                  </a:cubicBezTo>
                  <a:cubicBezTo>
                    <a:pt x="740" y="4"/>
                    <a:pt x="537" y="91"/>
                    <a:pt x="385" y="245"/>
                  </a:cubicBezTo>
                  <a:cubicBezTo>
                    <a:pt x="235" y="398"/>
                    <a:pt x="151" y="600"/>
                    <a:pt x="149" y="814"/>
                  </a:cubicBezTo>
                  <a:cubicBezTo>
                    <a:pt x="4" y="1295"/>
                    <a:pt x="4" y="1295"/>
                    <a:pt x="4" y="1295"/>
                  </a:cubicBezTo>
                  <a:cubicBezTo>
                    <a:pt x="0" y="1307"/>
                    <a:pt x="2" y="1320"/>
                    <a:pt x="10" y="1330"/>
                  </a:cubicBezTo>
                  <a:cubicBezTo>
                    <a:pt x="17" y="1341"/>
                    <a:pt x="29" y="1347"/>
                    <a:pt x="42" y="1347"/>
                  </a:cubicBezTo>
                  <a:cubicBezTo>
                    <a:pt x="236" y="1347"/>
                    <a:pt x="236" y="1347"/>
                    <a:pt x="236" y="1347"/>
                  </a:cubicBezTo>
                  <a:cubicBezTo>
                    <a:pt x="236" y="1595"/>
                    <a:pt x="236" y="1595"/>
                    <a:pt x="236" y="1595"/>
                  </a:cubicBezTo>
                  <a:cubicBezTo>
                    <a:pt x="236" y="1726"/>
                    <a:pt x="342" y="1832"/>
                    <a:pt x="473" y="1832"/>
                  </a:cubicBezTo>
                  <a:cubicBezTo>
                    <a:pt x="724" y="1832"/>
                    <a:pt x="724" y="1832"/>
                    <a:pt x="724" y="1832"/>
                  </a:cubicBezTo>
                  <a:cubicBezTo>
                    <a:pt x="766" y="1832"/>
                    <a:pt x="800" y="1866"/>
                    <a:pt x="800" y="1908"/>
                  </a:cubicBezTo>
                  <a:cubicBezTo>
                    <a:pt x="800" y="2008"/>
                    <a:pt x="800" y="2008"/>
                    <a:pt x="800" y="2008"/>
                  </a:cubicBezTo>
                  <a:cubicBezTo>
                    <a:pt x="800" y="2030"/>
                    <a:pt x="818" y="2048"/>
                    <a:pt x="840" y="2048"/>
                  </a:cubicBezTo>
                  <a:cubicBezTo>
                    <a:pt x="862" y="2048"/>
                    <a:pt x="880" y="2030"/>
                    <a:pt x="880" y="2008"/>
                  </a:cubicBezTo>
                  <a:cubicBezTo>
                    <a:pt x="880" y="1908"/>
                    <a:pt x="880" y="1908"/>
                    <a:pt x="880" y="1908"/>
                  </a:cubicBezTo>
                  <a:cubicBezTo>
                    <a:pt x="880" y="1822"/>
                    <a:pt x="810" y="1752"/>
                    <a:pt x="724" y="1752"/>
                  </a:cubicBezTo>
                  <a:cubicBezTo>
                    <a:pt x="473" y="1752"/>
                    <a:pt x="473" y="1752"/>
                    <a:pt x="473" y="1752"/>
                  </a:cubicBezTo>
                  <a:cubicBezTo>
                    <a:pt x="386" y="1752"/>
                    <a:pt x="316" y="1682"/>
                    <a:pt x="316" y="1595"/>
                  </a:cubicBezTo>
                  <a:cubicBezTo>
                    <a:pt x="316" y="1307"/>
                    <a:pt x="316" y="1307"/>
                    <a:pt x="316" y="1307"/>
                  </a:cubicBezTo>
                  <a:cubicBezTo>
                    <a:pt x="316" y="1284"/>
                    <a:pt x="298" y="1267"/>
                    <a:pt x="276" y="1267"/>
                  </a:cubicBezTo>
                  <a:cubicBezTo>
                    <a:pt x="96" y="1267"/>
                    <a:pt x="96" y="1267"/>
                    <a:pt x="96" y="1267"/>
                  </a:cubicBezTo>
                  <a:cubicBezTo>
                    <a:pt x="228" y="832"/>
                    <a:pt x="228" y="832"/>
                    <a:pt x="228" y="832"/>
                  </a:cubicBezTo>
                  <a:cubicBezTo>
                    <a:pt x="229" y="828"/>
                    <a:pt x="229" y="824"/>
                    <a:pt x="229" y="820"/>
                  </a:cubicBezTo>
                  <a:cubicBezTo>
                    <a:pt x="229" y="466"/>
                    <a:pt x="484" y="166"/>
                    <a:pt x="819" y="96"/>
                  </a:cubicBezTo>
                  <a:cubicBezTo>
                    <a:pt x="808" y="114"/>
                    <a:pt x="799" y="134"/>
                    <a:pt x="793" y="155"/>
                  </a:cubicBezTo>
                  <a:cubicBezTo>
                    <a:pt x="781" y="152"/>
                    <a:pt x="768" y="151"/>
                    <a:pt x="755" y="151"/>
                  </a:cubicBezTo>
                  <a:cubicBezTo>
                    <a:pt x="661" y="151"/>
                    <a:pt x="585" y="227"/>
                    <a:pt x="585" y="321"/>
                  </a:cubicBezTo>
                  <a:cubicBezTo>
                    <a:pt x="585" y="334"/>
                    <a:pt x="587" y="347"/>
                    <a:pt x="590" y="360"/>
                  </a:cubicBezTo>
                  <a:cubicBezTo>
                    <a:pt x="502" y="369"/>
                    <a:pt x="434" y="443"/>
                    <a:pt x="434" y="533"/>
                  </a:cubicBezTo>
                  <a:cubicBezTo>
                    <a:pt x="434" y="751"/>
                    <a:pt x="434" y="751"/>
                    <a:pt x="434" y="751"/>
                  </a:cubicBezTo>
                  <a:cubicBezTo>
                    <a:pt x="434" y="830"/>
                    <a:pt x="488" y="897"/>
                    <a:pt x="561" y="918"/>
                  </a:cubicBezTo>
                  <a:cubicBezTo>
                    <a:pt x="549" y="946"/>
                    <a:pt x="543" y="976"/>
                    <a:pt x="543" y="1007"/>
                  </a:cubicBezTo>
                  <a:cubicBezTo>
                    <a:pt x="543" y="1136"/>
                    <a:pt x="648" y="1242"/>
                    <a:pt x="778" y="1242"/>
                  </a:cubicBezTo>
                  <a:cubicBezTo>
                    <a:pt x="785" y="1242"/>
                    <a:pt x="792" y="1241"/>
                    <a:pt x="799" y="1241"/>
                  </a:cubicBezTo>
                  <a:cubicBezTo>
                    <a:pt x="802" y="1247"/>
                    <a:pt x="802" y="1247"/>
                    <a:pt x="802" y="1247"/>
                  </a:cubicBezTo>
                  <a:cubicBezTo>
                    <a:pt x="836" y="1322"/>
                    <a:pt x="911" y="1371"/>
                    <a:pt x="993" y="1371"/>
                  </a:cubicBezTo>
                  <a:cubicBezTo>
                    <a:pt x="1108" y="1371"/>
                    <a:pt x="1202" y="1278"/>
                    <a:pt x="1202" y="1162"/>
                  </a:cubicBezTo>
                  <a:cubicBezTo>
                    <a:pt x="1202" y="493"/>
                    <a:pt x="1202" y="493"/>
                    <a:pt x="1202" y="493"/>
                  </a:cubicBezTo>
                  <a:cubicBezTo>
                    <a:pt x="1202" y="471"/>
                    <a:pt x="1184" y="453"/>
                    <a:pt x="1162" y="453"/>
                  </a:cubicBezTo>
                  <a:cubicBezTo>
                    <a:pt x="1140" y="453"/>
                    <a:pt x="1122" y="471"/>
                    <a:pt x="1122" y="493"/>
                  </a:cubicBezTo>
                  <a:cubicBezTo>
                    <a:pt x="1122" y="1162"/>
                    <a:pt x="1122" y="1162"/>
                    <a:pt x="1122" y="1162"/>
                  </a:cubicBezTo>
                  <a:cubicBezTo>
                    <a:pt x="1122" y="1233"/>
                    <a:pt x="1064" y="1291"/>
                    <a:pt x="993" y="1291"/>
                  </a:cubicBezTo>
                  <a:cubicBezTo>
                    <a:pt x="944" y="1291"/>
                    <a:pt x="899" y="1263"/>
                    <a:pt x="878" y="1219"/>
                  </a:cubicBezTo>
                  <a:cubicBezTo>
                    <a:pt x="957" y="1182"/>
                    <a:pt x="1013" y="1101"/>
                    <a:pt x="1013" y="1007"/>
                  </a:cubicBezTo>
                  <a:cubicBezTo>
                    <a:pt x="1013" y="985"/>
                    <a:pt x="995" y="967"/>
                    <a:pt x="973" y="967"/>
                  </a:cubicBezTo>
                  <a:cubicBezTo>
                    <a:pt x="951" y="967"/>
                    <a:pt x="933" y="985"/>
                    <a:pt x="933" y="1007"/>
                  </a:cubicBezTo>
                  <a:cubicBezTo>
                    <a:pt x="933" y="1092"/>
                    <a:pt x="863" y="1162"/>
                    <a:pt x="778" y="1162"/>
                  </a:cubicBezTo>
                  <a:cubicBezTo>
                    <a:pt x="693" y="1162"/>
                    <a:pt x="623" y="1092"/>
                    <a:pt x="623" y="1007"/>
                  </a:cubicBezTo>
                  <a:cubicBezTo>
                    <a:pt x="623" y="975"/>
                    <a:pt x="632" y="945"/>
                    <a:pt x="650" y="920"/>
                  </a:cubicBezTo>
                  <a:cubicBezTo>
                    <a:pt x="671" y="914"/>
                    <a:pt x="691" y="905"/>
                    <a:pt x="709" y="893"/>
                  </a:cubicBezTo>
                  <a:cubicBezTo>
                    <a:pt x="724" y="900"/>
                    <a:pt x="742" y="904"/>
                    <a:pt x="760" y="904"/>
                  </a:cubicBezTo>
                  <a:cubicBezTo>
                    <a:pt x="826" y="904"/>
                    <a:pt x="880" y="850"/>
                    <a:pt x="880" y="784"/>
                  </a:cubicBezTo>
                  <a:cubicBezTo>
                    <a:pt x="880" y="718"/>
                    <a:pt x="826" y="664"/>
                    <a:pt x="760" y="664"/>
                  </a:cubicBezTo>
                  <a:cubicBezTo>
                    <a:pt x="694" y="664"/>
                    <a:pt x="640" y="718"/>
                    <a:pt x="640" y="784"/>
                  </a:cubicBezTo>
                  <a:cubicBezTo>
                    <a:pt x="640" y="802"/>
                    <a:pt x="644" y="819"/>
                    <a:pt x="651" y="834"/>
                  </a:cubicBezTo>
                  <a:cubicBezTo>
                    <a:pt x="638" y="841"/>
                    <a:pt x="623" y="845"/>
                    <a:pt x="608" y="845"/>
                  </a:cubicBezTo>
                  <a:cubicBezTo>
                    <a:pt x="556" y="845"/>
                    <a:pt x="514" y="802"/>
                    <a:pt x="514" y="751"/>
                  </a:cubicBezTo>
                  <a:cubicBezTo>
                    <a:pt x="514" y="533"/>
                    <a:pt x="514" y="533"/>
                    <a:pt x="514" y="533"/>
                  </a:cubicBezTo>
                  <a:cubicBezTo>
                    <a:pt x="514" y="481"/>
                    <a:pt x="556" y="439"/>
                    <a:pt x="608" y="439"/>
                  </a:cubicBezTo>
                  <a:cubicBezTo>
                    <a:pt x="660" y="439"/>
                    <a:pt x="703" y="481"/>
                    <a:pt x="703" y="533"/>
                  </a:cubicBezTo>
                  <a:cubicBezTo>
                    <a:pt x="703" y="555"/>
                    <a:pt x="720" y="573"/>
                    <a:pt x="743" y="573"/>
                  </a:cubicBezTo>
                  <a:cubicBezTo>
                    <a:pt x="765" y="573"/>
                    <a:pt x="783" y="555"/>
                    <a:pt x="783" y="533"/>
                  </a:cubicBezTo>
                  <a:cubicBezTo>
                    <a:pt x="783" y="464"/>
                    <a:pt x="742" y="404"/>
                    <a:pt x="684" y="376"/>
                  </a:cubicBezTo>
                  <a:cubicBezTo>
                    <a:pt x="672" y="360"/>
                    <a:pt x="665" y="341"/>
                    <a:pt x="665" y="321"/>
                  </a:cubicBezTo>
                  <a:cubicBezTo>
                    <a:pt x="665" y="271"/>
                    <a:pt x="705" y="231"/>
                    <a:pt x="755" y="231"/>
                  </a:cubicBezTo>
                  <a:cubicBezTo>
                    <a:pt x="766" y="231"/>
                    <a:pt x="777" y="233"/>
                    <a:pt x="787" y="237"/>
                  </a:cubicBezTo>
                  <a:cubicBezTo>
                    <a:pt x="791" y="271"/>
                    <a:pt x="807" y="303"/>
                    <a:pt x="831" y="328"/>
                  </a:cubicBezTo>
                  <a:cubicBezTo>
                    <a:pt x="839" y="336"/>
                    <a:pt x="849" y="340"/>
                    <a:pt x="860" y="340"/>
                  </a:cubicBezTo>
                  <a:cubicBezTo>
                    <a:pt x="870" y="340"/>
                    <a:pt x="880" y="336"/>
                    <a:pt x="888" y="328"/>
                  </a:cubicBezTo>
                  <a:cubicBezTo>
                    <a:pt x="903" y="313"/>
                    <a:pt x="904" y="288"/>
                    <a:pt x="888" y="272"/>
                  </a:cubicBezTo>
                  <a:cubicBezTo>
                    <a:pt x="874" y="258"/>
                    <a:pt x="866" y="239"/>
                    <a:pt x="866" y="219"/>
                  </a:cubicBezTo>
                  <a:cubicBezTo>
                    <a:pt x="866" y="208"/>
                    <a:pt x="866" y="208"/>
                    <a:pt x="866" y="208"/>
                  </a:cubicBezTo>
                  <a:cubicBezTo>
                    <a:pt x="866" y="137"/>
                    <a:pt x="924" y="80"/>
                    <a:pt x="994" y="80"/>
                  </a:cubicBezTo>
                  <a:cubicBezTo>
                    <a:pt x="1065" y="80"/>
                    <a:pt x="1122" y="137"/>
                    <a:pt x="1122" y="208"/>
                  </a:cubicBezTo>
                  <a:cubicBezTo>
                    <a:pt x="1122" y="230"/>
                    <a:pt x="1140" y="248"/>
                    <a:pt x="1162" y="248"/>
                  </a:cubicBezTo>
                  <a:cubicBezTo>
                    <a:pt x="1184" y="248"/>
                    <a:pt x="1202" y="230"/>
                    <a:pt x="1202" y="208"/>
                  </a:cubicBezTo>
                  <a:cubicBezTo>
                    <a:pt x="1202" y="93"/>
                    <a:pt x="1109" y="0"/>
                    <a:pt x="994" y="0"/>
                  </a:cubicBezTo>
                  <a:close/>
                  <a:moveTo>
                    <a:pt x="760" y="744"/>
                  </a:moveTo>
                  <a:cubicBezTo>
                    <a:pt x="782" y="744"/>
                    <a:pt x="800" y="762"/>
                    <a:pt x="800" y="784"/>
                  </a:cubicBezTo>
                  <a:cubicBezTo>
                    <a:pt x="800" y="806"/>
                    <a:pt x="782" y="824"/>
                    <a:pt x="760" y="824"/>
                  </a:cubicBezTo>
                  <a:cubicBezTo>
                    <a:pt x="738" y="824"/>
                    <a:pt x="720" y="806"/>
                    <a:pt x="720" y="784"/>
                  </a:cubicBezTo>
                  <a:cubicBezTo>
                    <a:pt x="720" y="762"/>
                    <a:pt x="738" y="744"/>
                    <a:pt x="760" y="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3835400" y="3098800"/>
              <a:ext cx="109538" cy="111125"/>
            </a:xfrm>
            <a:custGeom>
              <a:avLst/>
              <a:gdLst>
                <a:gd name="T0" fmla="*/ 40 w 80"/>
                <a:gd name="T1" fmla="*/ 80 h 80"/>
                <a:gd name="T2" fmla="*/ 68 w 80"/>
                <a:gd name="T3" fmla="*/ 68 h 80"/>
                <a:gd name="T4" fmla="*/ 80 w 80"/>
                <a:gd name="T5" fmla="*/ 40 h 80"/>
                <a:gd name="T6" fmla="*/ 68 w 80"/>
                <a:gd name="T7" fmla="*/ 11 h 80"/>
                <a:gd name="T8" fmla="*/ 40 w 80"/>
                <a:gd name="T9" fmla="*/ 0 h 80"/>
                <a:gd name="T10" fmla="*/ 12 w 80"/>
                <a:gd name="T11" fmla="*/ 11 h 80"/>
                <a:gd name="T12" fmla="*/ 0 w 80"/>
                <a:gd name="T13" fmla="*/ 40 h 80"/>
                <a:gd name="T14" fmla="*/ 12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51" y="80"/>
                    <a:pt x="61" y="75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835400" y="1931988"/>
              <a:ext cx="1060450" cy="1893888"/>
            </a:xfrm>
            <a:custGeom>
              <a:avLst/>
              <a:gdLst>
                <a:gd name="T0" fmla="*/ 612 w 768"/>
                <a:gd name="T1" fmla="*/ 360 h 1371"/>
                <a:gd name="T2" fmla="*/ 617 w 768"/>
                <a:gd name="T3" fmla="*/ 321 h 1371"/>
                <a:gd name="T4" fmla="*/ 447 w 768"/>
                <a:gd name="T5" fmla="*/ 151 h 1371"/>
                <a:gd name="T6" fmla="*/ 409 w 768"/>
                <a:gd name="T7" fmla="*/ 155 h 1371"/>
                <a:gd name="T8" fmla="*/ 208 w 768"/>
                <a:gd name="T9" fmla="*/ 0 h 1371"/>
                <a:gd name="T10" fmla="*/ 0 w 768"/>
                <a:gd name="T11" fmla="*/ 208 h 1371"/>
                <a:gd name="T12" fmla="*/ 0 w 768"/>
                <a:gd name="T13" fmla="*/ 722 h 1371"/>
                <a:gd name="T14" fmla="*/ 40 w 768"/>
                <a:gd name="T15" fmla="*/ 762 h 1371"/>
                <a:gd name="T16" fmla="*/ 80 w 768"/>
                <a:gd name="T17" fmla="*/ 722 h 1371"/>
                <a:gd name="T18" fmla="*/ 80 w 768"/>
                <a:gd name="T19" fmla="*/ 208 h 1371"/>
                <a:gd name="T20" fmla="*/ 208 w 768"/>
                <a:gd name="T21" fmla="*/ 80 h 1371"/>
                <a:gd name="T22" fmla="*/ 336 w 768"/>
                <a:gd name="T23" fmla="*/ 208 h 1371"/>
                <a:gd name="T24" fmla="*/ 336 w 768"/>
                <a:gd name="T25" fmla="*/ 219 h 1371"/>
                <a:gd name="T26" fmla="*/ 311 w 768"/>
                <a:gd name="T27" fmla="*/ 275 h 1371"/>
                <a:gd name="T28" fmla="*/ 308 w 768"/>
                <a:gd name="T29" fmla="*/ 331 h 1371"/>
                <a:gd name="T30" fmla="*/ 364 w 768"/>
                <a:gd name="T31" fmla="*/ 334 h 1371"/>
                <a:gd name="T32" fmla="*/ 414 w 768"/>
                <a:gd name="T33" fmla="*/ 237 h 1371"/>
                <a:gd name="T34" fmla="*/ 447 w 768"/>
                <a:gd name="T35" fmla="*/ 231 h 1371"/>
                <a:gd name="T36" fmla="*/ 537 w 768"/>
                <a:gd name="T37" fmla="*/ 321 h 1371"/>
                <a:gd name="T38" fmla="*/ 518 w 768"/>
                <a:gd name="T39" fmla="*/ 376 h 1371"/>
                <a:gd name="T40" fmla="*/ 423 w 768"/>
                <a:gd name="T41" fmla="*/ 501 h 1371"/>
                <a:gd name="T42" fmla="*/ 339 w 768"/>
                <a:gd name="T43" fmla="*/ 615 h 1371"/>
                <a:gd name="T44" fmla="*/ 459 w 768"/>
                <a:gd name="T45" fmla="*/ 735 h 1371"/>
                <a:gd name="T46" fmla="*/ 579 w 768"/>
                <a:gd name="T47" fmla="*/ 615 h 1371"/>
                <a:gd name="T48" fmla="*/ 504 w 768"/>
                <a:gd name="T49" fmla="*/ 504 h 1371"/>
                <a:gd name="T50" fmla="*/ 594 w 768"/>
                <a:gd name="T51" fmla="*/ 439 h 1371"/>
                <a:gd name="T52" fmla="*/ 688 w 768"/>
                <a:gd name="T53" fmla="*/ 533 h 1371"/>
                <a:gd name="T54" fmla="*/ 688 w 768"/>
                <a:gd name="T55" fmla="*/ 751 h 1371"/>
                <a:gd name="T56" fmla="*/ 594 w 768"/>
                <a:gd name="T57" fmla="*/ 845 h 1371"/>
                <a:gd name="T58" fmla="*/ 525 w 768"/>
                <a:gd name="T59" fmla="*/ 815 h 1371"/>
                <a:gd name="T60" fmla="*/ 469 w 768"/>
                <a:gd name="T61" fmla="*/ 814 h 1371"/>
                <a:gd name="T62" fmla="*/ 467 w 768"/>
                <a:gd name="T63" fmla="*/ 870 h 1371"/>
                <a:gd name="T64" fmla="*/ 552 w 768"/>
                <a:gd name="T65" fmla="*/ 920 h 1371"/>
                <a:gd name="T66" fmla="*/ 579 w 768"/>
                <a:gd name="T67" fmla="*/ 1007 h 1371"/>
                <a:gd name="T68" fmla="*/ 424 w 768"/>
                <a:gd name="T69" fmla="*/ 1162 h 1371"/>
                <a:gd name="T70" fmla="*/ 269 w 768"/>
                <a:gd name="T71" fmla="*/ 1007 h 1371"/>
                <a:gd name="T72" fmla="*/ 229 w 768"/>
                <a:gd name="T73" fmla="*/ 967 h 1371"/>
                <a:gd name="T74" fmla="*/ 189 w 768"/>
                <a:gd name="T75" fmla="*/ 1007 h 1371"/>
                <a:gd name="T76" fmla="*/ 324 w 768"/>
                <a:gd name="T77" fmla="*/ 1219 h 1371"/>
                <a:gd name="T78" fmla="*/ 209 w 768"/>
                <a:gd name="T79" fmla="*/ 1291 h 1371"/>
                <a:gd name="T80" fmla="*/ 80 w 768"/>
                <a:gd name="T81" fmla="*/ 1162 h 1371"/>
                <a:gd name="T82" fmla="*/ 80 w 768"/>
                <a:gd name="T83" fmla="*/ 1027 h 1371"/>
                <a:gd name="T84" fmla="*/ 40 w 768"/>
                <a:gd name="T85" fmla="*/ 987 h 1371"/>
                <a:gd name="T86" fmla="*/ 0 w 768"/>
                <a:gd name="T87" fmla="*/ 1027 h 1371"/>
                <a:gd name="T88" fmla="*/ 0 w 768"/>
                <a:gd name="T89" fmla="*/ 1162 h 1371"/>
                <a:gd name="T90" fmla="*/ 209 w 768"/>
                <a:gd name="T91" fmla="*/ 1371 h 1371"/>
                <a:gd name="T92" fmla="*/ 400 w 768"/>
                <a:gd name="T93" fmla="*/ 1247 h 1371"/>
                <a:gd name="T94" fmla="*/ 403 w 768"/>
                <a:gd name="T95" fmla="*/ 1241 h 1371"/>
                <a:gd name="T96" fmla="*/ 424 w 768"/>
                <a:gd name="T97" fmla="*/ 1242 h 1371"/>
                <a:gd name="T98" fmla="*/ 659 w 768"/>
                <a:gd name="T99" fmla="*/ 1007 h 1371"/>
                <a:gd name="T100" fmla="*/ 641 w 768"/>
                <a:gd name="T101" fmla="*/ 918 h 1371"/>
                <a:gd name="T102" fmla="*/ 768 w 768"/>
                <a:gd name="T103" fmla="*/ 751 h 1371"/>
                <a:gd name="T104" fmla="*/ 768 w 768"/>
                <a:gd name="T105" fmla="*/ 533 h 1371"/>
                <a:gd name="T106" fmla="*/ 612 w 768"/>
                <a:gd name="T107" fmla="*/ 360 h 1371"/>
                <a:gd name="T108" fmla="*/ 459 w 768"/>
                <a:gd name="T109" fmla="*/ 655 h 1371"/>
                <a:gd name="T110" fmla="*/ 419 w 768"/>
                <a:gd name="T111" fmla="*/ 615 h 1371"/>
                <a:gd name="T112" fmla="*/ 459 w 768"/>
                <a:gd name="T113" fmla="*/ 575 h 1371"/>
                <a:gd name="T114" fmla="*/ 499 w 768"/>
                <a:gd name="T115" fmla="*/ 615 h 1371"/>
                <a:gd name="T116" fmla="*/ 459 w 768"/>
                <a:gd name="T117" fmla="*/ 655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1371">
                  <a:moveTo>
                    <a:pt x="612" y="360"/>
                  </a:moveTo>
                  <a:cubicBezTo>
                    <a:pt x="615" y="347"/>
                    <a:pt x="617" y="334"/>
                    <a:pt x="617" y="321"/>
                  </a:cubicBezTo>
                  <a:cubicBezTo>
                    <a:pt x="617" y="227"/>
                    <a:pt x="541" y="151"/>
                    <a:pt x="447" y="151"/>
                  </a:cubicBezTo>
                  <a:cubicBezTo>
                    <a:pt x="434" y="151"/>
                    <a:pt x="421" y="152"/>
                    <a:pt x="409" y="155"/>
                  </a:cubicBezTo>
                  <a:cubicBezTo>
                    <a:pt x="386" y="66"/>
                    <a:pt x="304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44"/>
                    <a:pt x="18" y="762"/>
                    <a:pt x="40" y="762"/>
                  </a:cubicBezTo>
                  <a:cubicBezTo>
                    <a:pt x="62" y="762"/>
                    <a:pt x="80" y="744"/>
                    <a:pt x="80" y="722"/>
                  </a:cubicBezTo>
                  <a:cubicBezTo>
                    <a:pt x="80" y="208"/>
                    <a:pt x="80" y="208"/>
                    <a:pt x="80" y="208"/>
                  </a:cubicBezTo>
                  <a:cubicBezTo>
                    <a:pt x="80" y="137"/>
                    <a:pt x="137" y="80"/>
                    <a:pt x="208" y="80"/>
                  </a:cubicBezTo>
                  <a:cubicBezTo>
                    <a:pt x="278" y="80"/>
                    <a:pt x="336" y="137"/>
                    <a:pt x="336" y="208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40"/>
                    <a:pt x="327" y="261"/>
                    <a:pt x="311" y="275"/>
                  </a:cubicBezTo>
                  <a:cubicBezTo>
                    <a:pt x="294" y="290"/>
                    <a:pt x="293" y="315"/>
                    <a:pt x="308" y="331"/>
                  </a:cubicBezTo>
                  <a:cubicBezTo>
                    <a:pt x="323" y="348"/>
                    <a:pt x="348" y="349"/>
                    <a:pt x="364" y="334"/>
                  </a:cubicBezTo>
                  <a:cubicBezTo>
                    <a:pt x="392" y="309"/>
                    <a:pt x="410" y="274"/>
                    <a:pt x="414" y="237"/>
                  </a:cubicBezTo>
                  <a:cubicBezTo>
                    <a:pt x="425" y="233"/>
                    <a:pt x="436" y="231"/>
                    <a:pt x="447" y="231"/>
                  </a:cubicBezTo>
                  <a:cubicBezTo>
                    <a:pt x="497" y="231"/>
                    <a:pt x="537" y="271"/>
                    <a:pt x="537" y="321"/>
                  </a:cubicBezTo>
                  <a:cubicBezTo>
                    <a:pt x="537" y="341"/>
                    <a:pt x="530" y="360"/>
                    <a:pt x="518" y="376"/>
                  </a:cubicBezTo>
                  <a:cubicBezTo>
                    <a:pt x="469" y="400"/>
                    <a:pt x="433" y="446"/>
                    <a:pt x="423" y="501"/>
                  </a:cubicBezTo>
                  <a:cubicBezTo>
                    <a:pt x="374" y="516"/>
                    <a:pt x="339" y="562"/>
                    <a:pt x="339" y="615"/>
                  </a:cubicBezTo>
                  <a:cubicBezTo>
                    <a:pt x="339" y="681"/>
                    <a:pt x="393" y="735"/>
                    <a:pt x="459" y="735"/>
                  </a:cubicBezTo>
                  <a:cubicBezTo>
                    <a:pt x="526" y="735"/>
                    <a:pt x="579" y="681"/>
                    <a:pt x="579" y="615"/>
                  </a:cubicBezTo>
                  <a:cubicBezTo>
                    <a:pt x="579" y="565"/>
                    <a:pt x="548" y="521"/>
                    <a:pt x="504" y="504"/>
                  </a:cubicBezTo>
                  <a:cubicBezTo>
                    <a:pt x="517" y="466"/>
                    <a:pt x="552" y="439"/>
                    <a:pt x="594" y="439"/>
                  </a:cubicBezTo>
                  <a:cubicBezTo>
                    <a:pt x="646" y="439"/>
                    <a:pt x="688" y="481"/>
                    <a:pt x="688" y="533"/>
                  </a:cubicBezTo>
                  <a:cubicBezTo>
                    <a:pt x="688" y="751"/>
                    <a:pt x="688" y="751"/>
                    <a:pt x="688" y="751"/>
                  </a:cubicBezTo>
                  <a:cubicBezTo>
                    <a:pt x="688" y="802"/>
                    <a:pt x="646" y="845"/>
                    <a:pt x="594" y="845"/>
                  </a:cubicBezTo>
                  <a:cubicBezTo>
                    <a:pt x="568" y="845"/>
                    <a:pt x="543" y="834"/>
                    <a:pt x="525" y="815"/>
                  </a:cubicBezTo>
                  <a:cubicBezTo>
                    <a:pt x="510" y="799"/>
                    <a:pt x="485" y="799"/>
                    <a:pt x="469" y="814"/>
                  </a:cubicBezTo>
                  <a:cubicBezTo>
                    <a:pt x="453" y="829"/>
                    <a:pt x="452" y="854"/>
                    <a:pt x="467" y="870"/>
                  </a:cubicBezTo>
                  <a:cubicBezTo>
                    <a:pt x="490" y="895"/>
                    <a:pt x="520" y="912"/>
                    <a:pt x="552" y="920"/>
                  </a:cubicBezTo>
                  <a:cubicBezTo>
                    <a:pt x="570" y="945"/>
                    <a:pt x="579" y="975"/>
                    <a:pt x="579" y="1007"/>
                  </a:cubicBezTo>
                  <a:cubicBezTo>
                    <a:pt x="579" y="1092"/>
                    <a:pt x="509" y="1162"/>
                    <a:pt x="424" y="1162"/>
                  </a:cubicBezTo>
                  <a:cubicBezTo>
                    <a:pt x="339" y="1162"/>
                    <a:pt x="269" y="1092"/>
                    <a:pt x="269" y="1007"/>
                  </a:cubicBezTo>
                  <a:cubicBezTo>
                    <a:pt x="269" y="985"/>
                    <a:pt x="251" y="967"/>
                    <a:pt x="229" y="967"/>
                  </a:cubicBezTo>
                  <a:cubicBezTo>
                    <a:pt x="207" y="967"/>
                    <a:pt x="189" y="985"/>
                    <a:pt x="189" y="1007"/>
                  </a:cubicBezTo>
                  <a:cubicBezTo>
                    <a:pt x="189" y="1101"/>
                    <a:pt x="245" y="1182"/>
                    <a:pt x="324" y="1219"/>
                  </a:cubicBezTo>
                  <a:cubicBezTo>
                    <a:pt x="303" y="1263"/>
                    <a:pt x="258" y="1291"/>
                    <a:pt x="209" y="1291"/>
                  </a:cubicBezTo>
                  <a:cubicBezTo>
                    <a:pt x="138" y="1291"/>
                    <a:pt x="80" y="1233"/>
                    <a:pt x="80" y="1162"/>
                  </a:cubicBezTo>
                  <a:cubicBezTo>
                    <a:pt x="80" y="1027"/>
                    <a:pt x="80" y="1027"/>
                    <a:pt x="80" y="1027"/>
                  </a:cubicBezTo>
                  <a:cubicBezTo>
                    <a:pt x="80" y="1005"/>
                    <a:pt x="62" y="987"/>
                    <a:pt x="40" y="987"/>
                  </a:cubicBezTo>
                  <a:cubicBezTo>
                    <a:pt x="18" y="987"/>
                    <a:pt x="0" y="1005"/>
                    <a:pt x="0" y="1027"/>
                  </a:cubicBezTo>
                  <a:cubicBezTo>
                    <a:pt x="0" y="1162"/>
                    <a:pt x="0" y="1162"/>
                    <a:pt x="0" y="1162"/>
                  </a:cubicBezTo>
                  <a:cubicBezTo>
                    <a:pt x="0" y="1278"/>
                    <a:pt x="94" y="1371"/>
                    <a:pt x="209" y="1371"/>
                  </a:cubicBezTo>
                  <a:cubicBezTo>
                    <a:pt x="291" y="1371"/>
                    <a:pt x="366" y="1322"/>
                    <a:pt x="400" y="1247"/>
                  </a:cubicBezTo>
                  <a:cubicBezTo>
                    <a:pt x="403" y="1241"/>
                    <a:pt x="403" y="1241"/>
                    <a:pt x="403" y="1241"/>
                  </a:cubicBezTo>
                  <a:cubicBezTo>
                    <a:pt x="410" y="1241"/>
                    <a:pt x="417" y="1242"/>
                    <a:pt x="424" y="1242"/>
                  </a:cubicBezTo>
                  <a:cubicBezTo>
                    <a:pt x="554" y="1242"/>
                    <a:pt x="659" y="1136"/>
                    <a:pt x="659" y="1007"/>
                  </a:cubicBezTo>
                  <a:cubicBezTo>
                    <a:pt x="659" y="976"/>
                    <a:pt x="653" y="946"/>
                    <a:pt x="641" y="918"/>
                  </a:cubicBezTo>
                  <a:cubicBezTo>
                    <a:pt x="714" y="897"/>
                    <a:pt x="768" y="830"/>
                    <a:pt x="768" y="751"/>
                  </a:cubicBezTo>
                  <a:cubicBezTo>
                    <a:pt x="768" y="533"/>
                    <a:pt x="768" y="533"/>
                    <a:pt x="768" y="533"/>
                  </a:cubicBezTo>
                  <a:cubicBezTo>
                    <a:pt x="768" y="443"/>
                    <a:pt x="700" y="369"/>
                    <a:pt x="612" y="360"/>
                  </a:cubicBezTo>
                  <a:close/>
                  <a:moveTo>
                    <a:pt x="459" y="655"/>
                  </a:moveTo>
                  <a:cubicBezTo>
                    <a:pt x="437" y="655"/>
                    <a:pt x="419" y="637"/>
                    <a:pt x="419" y="615"/>
                  </a:cubicBezTo>
                  <a:cubicBezTo>
                    <a:pt x="419" y="593"/>
                    <a:pt x="437" y="575"/>
                    <a:pt x="459" y="575"/>
                  </a:cubicBezTo>
                  <a:cubicBezTo>
                    <a:pt x="482" y="575"/>
                    <a:pt x="499" y="593"/>
                    <a:pt x="499" y="615"/>
                  </a:cubicBezTo>
                  <a:cubicBezTo>
                    <a:pt x="499" y="637"/>
                    <a:pt x="482" y="655"/>
                    <a:pt x="459" y="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3994150" y="3935413"/>
              <a:ext cx="331788" cy="825500"/>
            </a:xfrm>
            <a:custGeom>
              <a:avLst/>
              <a:gdLst>
                <a:gd name="T0" fmla="*/ 120 w 240"/>
                <a:gd name="T1" fmla="*/ 0 h 598"/>
                <a:gd name="T2" fmla="*/ 0 w 240"/>
                <a:gd name="T3" fmla="*/ 120 h 598"/>
                <a:gd name="T4" fmla="*/ 80 w 240"/>
                <a:gd name="T5" fmla="*/ 233 h 598"/>
                <a:gd name="T6" fmla="*/ 80 w 240"/>
                <a:gd name="T7" fmla="*/ 558 h 598"/>
                <a:gd name="T8" fmla="*/ 120 w 240"/>
                <a:gd name="T9" fmla="*/ 598 h 598"/>
                <a:gd name="T10" fmla="*/ 160 w 240"/>
                <a:gd name="T11" fmla="*/ 558 h 598"/>
                <a:gd name="T12" fmla="*/ 160 w 240"/>
                <a:gd name="T13" fmla="*/ 233 h 598"/>
                <a:gd name="T14" fmla="*/ 240 w 240"/>
                <a:gd name="T15" fmla="*/ 120 h 598"/>
                <a:gd name="T16" fmla="*/ 120 w 240"/>
                <a:gd name="T17" fmla="*/ 0 h 598"/>
                <a:gd name="T18" fmla="*/ 129 w 240"/>
                <a:gd name="T19" fmla="*/ 159 h 598"/>
                <a:gd name="T20" fmla="*/ 120 w 240"/>
                <a:gd name="T21" fmla="*/ 158 h 598"/>
                <a:gd name="T22" fmla="*/ 111 w 240"/>
                <a:gd name="T23" fmla="*/ 159 h 598"/>
                <a:gd name="T24" fmla="*/ 80 w 240"/>
                <a:gd name="T25" fmla="*/ 120 h 598"/>
                <a:gd name="T26" fmla="*/ 120 w 240"/>
                <a:gd name="T27" fmla="*/ 80 h 598"/>
                <a:gd name="T28" fmla="*/ 160 w 240"/>
                <a:gd name="T29" fmla="*/ 120 h 598"/>
                <a:gd name="T30" fmla="*/ 129 w 240"/>
                <a:gd name="T31" fmla="*/ 15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98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72"/>
                    <a:pt x="34" y="217"/>
                    <a:pt x="80" y="233"/>
                  </a:cubicBezTo>
                  <a:cubicBezTo>
                    <a:pt x="80" y="558"/>
                    <a:pt x="80" y="558"/>
                    <a:pt x="80" y="558"/>
                  </a:cubicBezTo>
                  <a:cubicBezTo>
                    <a:pt x="80" y="580"/>
                    <a:pt x="98" y="598"/>
                    <a:pt x="120" y="598"/>
                  </a:cubicBezTo>
                  <a:cubicBezTo>
                    <a:pt x="142" y="598"/>
                    <a:pt x="160" y="580"/>
                    <a:pt x="160" y="558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207" y="217"/>
                    <a:pt x="240" y="172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9" y="159"/>
                  </a:moveTo>
                  <a:cubicBezTo>
                    <a:pt x="126" y="159"/>
                    <a:pt x="123" y="158"/>
                    <a:pt x="120" y="158"/>
                  </a:cubicBezTo>
                  <a:cubicBezTo>
                    <a:pt x="117" y="158"/>
                    <a:pt x="114" y="159"/>
                    <a:pt x="111" y="159"/>
                  </a:cubicBezTo>
                  <a:cubicBezTo>
                    <a:pt x="93" y="155"/>
                    <a:pt x="80" y="139"/>
                    <a:pt x="80" y="120"/>
                  </a:cubicBezTo>
                  <a:cubicBezTo>
                    <a:pt x="80" y="98"/>
                    <a:pt x="98" y="80"/>
                    <a:pt x="120" y="80"/>
                  </a:cubicBezTo>
                  <a:cubicBezTo>
                    <a:pt x="142" y="80"/>
                    <a:pt x="160" y="98"/>
                    <a:pt x="160" y="120"/>
                  </a:cubicBezTo>
                  <a:cubicBezTo>
                    <a:pt x="160" y="139"/>
                    <a:pt x="147" y="155"/>
                    <a:pt x="129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335213" y="4497388"/>
              <a:ext cx="149225" cy="109538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066925" y="4497388"/>
              <a:ext cx="147638" cy="109538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90" y="80"/>
                    <a:pt x="107" y="62"/>
                    <a:pt x="107" y="40"/>
                  </a:cubicBezTo>
                  <a:cubicBezTo>
                    <a:pt x="107" y="18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220913" y="4613275"/>
              <a:ext cx="109538" cy="147638"/>
            </a:xfrm>
            <a:custGeom>
              <a:avLst/>
              <a:gdLst>
                <a:gd name="T0" fmla="*/ 40 w 80"/>
                <a:gd name="T1" fmla="*/ 0 h 107"/>
                <a:gd name="T2" fmla="*/ 0 w 80"/>
                <a:gd name="T3" fmla="*/ 40 h 107"/>
                <a:gd name="T4" fmla="*/ 0 w 80"/>
                <a:gd name="T5" fmla="*/ 67 h 107"/>
                <a:gd name="T6" fmla="*/ 40 w 80"/>
                <a:gd name="T7" fmla="*/ 107 h 107"/>
                <a:gd name="T8" fmla="*/ 80 w 80"/>
                <a:gd name="T9" fmla="*/ 67 h 107"/>
                <a:gd name="T10" fmla="*/ 80 w 80"/>
                <a:gd name="T11" fmla="*/ 40 h 107"/>
                <a:gd name="T12" fmla="*/ 40 w 8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40" y="0"/>
                  </a:moveTo>
                  <a:cubicBezTo>
                    <a:pt x="18" y="0"/>
                    <a:pt x="0" y="17"/>
                    <a:pt x="0" y="4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18" y="107"/>
                    <a:pt x="40" y="107"/>
                  </a:cubicBezTo>
                  <a:cubicBezTo>
                    <a:pt x="62" y="107"/>
                    <a:pt x="80" y="89"/>
                    <a:pt x="80" y="6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7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2220913" y="4343400"/>
              <a:ext cx="109538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4748213" y="3868738"/>
              <a:ext cx="147638" cy="111125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89" y="80"/>
                    <a:pt x="107" y="62"/>
                    <a:pt x="107" y="40"/>
                  </a:cubicBezTo>
                  <a:cubicBezTo>
                    <a:pt x="107" y="18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4478338" y="3868738"/>
              <a:ext cx="149225" cy="111125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4632325" y="3983038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4632325" y="3714750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79518F3-B42E-4C33-B3B6-55935E7E01DC}"/>
              </a:ext>
            </a:extLst>
          </p:cNvPr>
          <p:cNvCxnSpPr>
            <a:cxnSpLocks/>
            <a:endCxn id="21" idx="3"/>
          </p:cNvCxnSpPr>
          <p:nvPr userDrawn="1"/>
        </p:nvCxnSpPr>
        <p:spPr>
          <a:xfrm flipV="1">
            <a:off x="669925" y="6134829"/>
            <a:ext cx="7031783" cy="24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662534"/>
            <a:ext cx="12191999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83480" y="2745769"/>
            <a:ext cx="10836753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669" y="2013993"/>
            <a:ext cx="10836753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27A71C-CF87-4046-86B4-B9843A1EFD93}"/>
              </a:ext>
            </a:extLst>
          </p:cNvPr>
          <p:cNvGrpSpPr/>
          <p:nvPr userDrawn="1"/>
        </p:nvGrpSpPr>
        <p:grpSpPr>
          <a:xfrm>
            <a:off x="4971862" y="3894417"/>
            <a:ext cx="2248277" cy="2248275"/>
            <a:chOff x="4667250" y="1098551"/>
            <a:chExt cx="2855913" cy="2855913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7460487-C4AD-4EC2-B5B5-428CF192A5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5608C03-7624-4662-AD13-DB5410E0A6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DA55D80-06A1-4982-BD23-4D71467D44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DD4F5910-E961-4ABB-8B9B-2CA7026FAF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444CC04-4508-40F5-BB81-121B37C6EE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3C8EB3D-8D34-449E-8EF1-34B7F50F0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F5AC6BD7-DB64-4A52-9382-6A83CBCB4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D30BC82-79B3-4D65-BA21-D1E4D3B8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41ADEDD-33E5-4C00-897B-B067511617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3D5098F-6D0B-42B0-995E-60251F1C4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D65D949-9B48-41F6-BEE1-2430960CB5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47E7CD45-7CFE-414A-9E1C-842555D0AC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2E1A071-263D-4F47-8150-4EE21E52C1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0AF60DB5-6976-42A6-BF7B-73D44FB94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4050736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851908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5167542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667250" y="1098551"/>
            <a:ext cx="2855913" cy="2855913"/>
            <a:chOff x="4667250" y="1098551"/>
            <a:chExt cx="2855913" cy="285591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Self Driving Car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Seminar: Course A-Z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400" dirty="0"/>
              <a:t>Changliang Sun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5214493" y="5732504"/>
            <a:ext cx="2206168" cy="404772"/>
            <a:chOff x="416689" y="1415353"/>
            <a:chExt cx="5537071" cy="101590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1BA6EF-3FC5-452B-B1AA-175A69DAAAF0}"/>
                </a:ext>
              </a:extLst>
            </p:cNvPr>
            <p:cNvSpPr txBox="1"/>
            <p:nvPr/>
          </p:nvSpPr>
          <p:spPr>
            <a:xfrm>
              <a:off x="2681972" y="1720016"/>
              <a:ext cx="3271788" cy="71123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n-lt"/>
                </a:rPr>
                <a:t>REPORT</a:t>
              </a:r>
              <a:endParaRPr lang="zh-CN" altLang="en-US" sz="16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B9BE-2F9F-4F57-B95F-5F2AB92FD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2018/03/30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Q-Learning Review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www.gm.com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264A4-D4F4-425A-BEC3-3DB4F3DB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E54CE1-95A3-42A2-88F6-0C343A88A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9D86A-829A-4C9A-9E09-496732726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A2F71-5F24-4789-898C-54BE7FA8D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E013B9-C165-4733-AA4C-A6F2CA2A5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7D959E-690A-4F0F-B003-62B474599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61FCD8-7EE0-4F84-B200-B04DDCD89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" y="1184960"/>
            <a:ext cx="5507592" cy="489924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6789570-AD90-4647-862F-C91CF93076ED}"/>
              </a:ext>
            </a:extLst>
          </p:cNvPr>
          <p:cNvGrpSpPr/>
          <p:nvPr/>
        </p:nvGrpSpPr>
        <p:grpSpPr>
          <a:xfrm>
            <a:off x="6605623" y="2321439"/>
            <a:ext cx="4749950" cy="1740450"/>
            <a:chOff x="6605623" y="1907781"/>
            <a:chExt cx="4749950" cy="17404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313D22-B784-47E8-AF50-78B347B43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215" y="2581940"/>
              <a:ext cx="4391358" cy="485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E8A547-5B26-4433-8546-830DEEA3EAC3}"/>
                </a:ext>
              </a:extLst>
            </p:cNvPr>
            <p:cNvSpPr/>
            <p:nvPr/>
          </p:nvSpPr>
          <p:spPr>
            <a:xfrm>
              <a:off x="7293934" y="2581940"/>
              <a:ext cx="212651" cy="3207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063906-2E4A-4ACB-8CF3-E2026D6DA749}"/>
                </a:ext>
              </a:extLst>
            </p:cNvPr>
            <p:cNvSpPr txBox="1"/>
            <p:nvPr/>
          </p:nvSpPr>
          <p:spPr>
            <a:xfrm>
              <a:off x="6605623" y="3340454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State/Coord.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11A211-7749-4C7B-B6FE-9CF955629D60}"/>
                </a:ext>
              </a:extLst>
            </p:cNvPr>
            <p:cNvSpPr/>
            <p:nvPr/>
          </p:nvSpPr>
          <p:spPr>
            <a:xfrm>
              <a:off x="7570486" y="2581940"/>
              <a:ext cx="212651" cy="3207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55D1A2-E7B9-42F7-9445-AFD01CCEBE1C}"/>
                </a:ext>
              </a:extLst>
            </p:cNvPr>
            <p:cNvSpPr txBox="1"/>
            <p:nvPr/>
          </p:nvSpPr>
          <p:spPr>
            <a:xfrm>
              <a:off x="7200497" y="1907781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Action(U,D,L,R)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C8C1CF-B269-4BCE-8799-7DC97C5300E7}"/>
                </a:ext>
              </a:extLst>
            </p:cNvPr>
            <p:cNvSpPr/>
            <p:nvPr/>
          </p:nvSpPr>
          <p:spPr>
            <a:xfrm>
              <a:off x="8216072" y="2581940"/>
              <a:ext cx="938561" cy="3207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330C87-3215-41AE-8096-2FF6C06A6864}"/>
                </a:ext>
              </a:extLst>
            </p:cNvPr>
            <p:cNvSpPr txBox="1"/>
            <p:nvPr/>
          </p:nvSpPr>
          <p:spPr>
            <a:xfrm>
              <a:off x="8246983" y="3237766"/>
              <a:ext cx="876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Reward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F5498F4-C44C-416D-A925-C677E0C68E2A}"/>
                </a:ext>
              </a:extLst>
            </p:cNvPr>
            <p:cNvSpPr/>
            <p:nvPr/>
          </p:nvSpPr>
          <p:spPr>
            <a:xfrm>
              <a:off x="9459470" y="2589028"/>
              <a:ext cx="212651" cy="3207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11A578-F4DD-4734-919F-5227E570BA3F}"/>
                </a:ext>
              </a:extLst>
            </p:cNvPr>
            <p:cNvSpPr txBox="1"/>
            <p:nvPr/>
          </p:nvSpPr>
          <p:spPr>
            <a:xfrm>
              <a:off x="9216551" y="2001049"/>
              <a:ext cx="931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CC1207-02D6-4B27-ADA0-668C09BB408E}"/>
                </a:ext>
              </a:extLst>
            </p:cNvPr>
            <p:cNvSpPr/>
            <p:nvPr/>
          </p:nvSpPr>
          <p:spPr>
            <a:xfrm>
              <a:off x="10458820" y="2581940"/>
              <a:ext cx="465808" cy="32074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EC907B-3535-41C5-A5A3-789BE73353AE}"/>
                </a:ext>
              </a:extLst>
            </p:cNvPr>
            <p:cNvSpPr txBox="1"/>
            <p:nvPr/>
          </p:nvSpPr>
          <p:spPr>
            <a:xfrm>
              <a:off x="10127011" y="3186565"/>
              <a:ext cx="1129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state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83B9DF6-1201-45AF-BF0F-6EC803FA30E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7200498" y="2902688"/>
              <a:ext cx="199762" cy="43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83AB7DE-D0F0-4FE6-B8C1-3DB9E2621692}"/>
                </a:ext>
              </a:extLst>
            </p:cNvPr>
            <p:cNvCxnSpPr>
              <a:stCxn id="23" idx="0"/>
              <a:endCxn id="24" idx="2"/>
            </p:cNvCxnSpPr>
            <p:nvPr/>
          </p:nvCxnSpPr>
          <p:spPr>
            <a:xfrm flipV="1">
              <a:off x="7676812" y="2215558"/>
              <a:ext cx="243594" cy="366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D086B8-7752-4908-A92E-7D94DC5FE0AC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 flipH="1">
              <a:off x="8685352" y="2902688"/>
              <a:ext cx="1" cy="335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91A1-C89A-4A4E-B1A4-8AE6E7AD8AFC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V="1">
              <a:off x="9565796" y="2308826"/>
              <a:ext cx="116332" cy="280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8B7C2A4-82AA-47A9-9183-5D57C01D8DEF}"/>
                </a:ext>
              </a:extLst>
            </p:cNvPr>
            <p:cNvCxnSpPr>
              <a:stCxn id="29" idx="4"/>
              <a:endCxn id="30" idx="0"/>
            </p:cNvCxnSpPr>
            <p:nvPr/>
          </p:nvCxnSpPr>
          <p:spPr>
            <a:xfrm>
              <a:off x="10691724" y="2902688"/>
              <a:ext cx="0" cy="28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A0789D66-EEA0-4355-BBE8-A9B4613912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2" y="1186252"/>
            <a:ext cx="5504688" cy="48966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044434A-2100-4B6E-8E03-A0DAE97D77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2" y="1186252"/>
            <a:ext cx="5504688" cy="48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Q-Learning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www.gm.com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E54CA-412D-4D62-9971-EAD03DD4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88" y="1341284"/>
            <a:ext cx="4540029" cy="4586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27349-032B-4535-BB3E-C640F4BF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15" y="3391881"/>
            <a:ext cx="4391358" cy="485400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79FEF87-DDFE-483D-85C8-D438E6695410}"/>
              </a:ext>
            </a:extLst>
          </p:cNvPr>
          <p:cNvCxnSpPr>
            <a:cxnSpLocks/>
          </p:cNvCxnSpPr>
          <p:nvPr/>
        </p:nvCxnSpPr>
        <p:spPr>
          <a:xfrm rot="5400000">
            <a:off x="5160250" y="2191186"/>
            <a:ext cx="1874933" cy="52471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208290A-7245-4F07-B32A-847314CC578C}"/>
              </a:ext>
            </a:extLst>
          </p:cNvPr>
          <p:cNvCxnSpPr>
            <a:cxnSpLocks/>
          </p:cNvCxnSpPr>
          <p:nvPr/>
        </p:nvCxnSpPr>
        <p:spPr>
          <a:xfrm flipH="1">
            <a:off x="4329920" y="3701617"/>
            <a:ext cx="1382231" cy="1724228"/>
          </a:xfrm>
          <a:prstGeom prst="curvedConnector4">
            <a:avLst>
              <a:gd name="adj1" fmla="val -24435"/>
              <a:gd name="adj2" fmla="val 57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3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Q-Learning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www.gm.com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3C653-1DFA-4CBD-8D02-CDBBE496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44" y="2289972"/>
            <a:ext cx="2847975" cy="2895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44B013-2D61-4658-93F6-43CA912908D0}"/>
              </a:ext>
            </a:extLst>
          </p:cNvPr>
          <p:cNvSpPr txBox="1">
            <a:spLocks/>
          </p:cNvSpPr>
          <p:nvPr/>
        </p:nvSpPr>
        <p:spPr>
          <a:xfrm>
            <a:off x="4904042" y="1171900"/>
            <a:ext cx="4997229" cy="2236143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Signal: 3 sensors and 2 orientation</a:t>
            </a:r>
          </a:p>
          <a:p>
            <a:r>
              <a:rPr lang="en-US" sz="1400" dirty="0"/>
              <a:t>Goal: drive the car from downtown to airport</a:t>
            </a:r>
          </a:p>
          <a:p>
            <a:r>
              <a:rPr lang="en-US" sz="1400" dirty="0"/>
              <a:t>Action: forward, turn left 20 degrees, turn right 20 degree</a:t>
            </a:r>
          </a:p>
          <a:p>
            <a:r>
              <a:rPr lang="en-US" sz="1400" dirty="0"/>
              <a:t>Reward:</a:t>
            </a:r>
          </a:p>
          <a:p>
            <a:pPr marL="0" indent="0">
              <a:buNone/>
            </a:pPr>
            <a:r>
              <a:rPr lang="en-US" sz="1400" dirty="0"/>
              <a:t>	1, closer to the goal, get 0.1 reward;</a:t>
            </a:r>
          </a:p>
          <a:p>
            <a:pPr marL="0" indent="0">
              <a:buNone/>
            </a:pPr>
            <a:r>
              <a:rPr lang="en-US" sz="1400" dirty="0"/>
              <a:t>	2, drive in sand or out of boundary, get -1 reward;</a:t>
            </a:r>
          </a:p>
          <a:p>
            <a:pPr marL="0" indent="0">
              <a:buNone/>
            </a:pPr>
            <a:r>
              <a:rPr lang="en-US" sz="1400" dirty="0"/>
              <a:t>	3, drive one step, get -0.2 reword.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E8B1EEC-B7A4-45A1-BB1A-5CDCE0C0C799}"/>
              </a:ext>
            </a:extLst>
          </p:cNvPr>
          <p:cNvGrpSpPr>
            <a:grpSpLocks noChangeAspect="1"/>
          </p:cNvGrpSpPr>
          <p:nvPr/>
        </p:nvGrpSpPr>
        <p:grpSpPr>
          <a:xfrm>
            <a:off x="5094321" y="3633202"/>
            <a:ext cx="4372374" cy="2813642"/>
            <a:chOff x="4538759" y="3867987"/>
            <a:chExt cx="3588982" cy="230952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6C9F224-1693-476D-8372-0B46C62EA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1869" y="3867987"/>
              <a:ext cx="982515" cy="116297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3436F8-3CCC-4496-B87D-C03DFE22F845}"/>
                </a:ext>
              </a:extLst>
            </p:cNvPr>
            <p:cNvSpPr txBox="1"/>
            <p:nvPr/>
          </p:nvSpPr>
          <p:spPr>
            <a:xfrm>
              <a:off x="4538759" y="42013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B88313-1986-4FB6-801E-5D44376743E9}"/>
                </a:ext>
              </a:extLst>
            </p:cNvPr>
            <p:cNvSpPr txBox="1"/>
            <p:nvPr/>
          </p:nvSpPr>
          <p:spPr>
            <a:xfrm>
              <a:off x="5454772" y="5146413"/>
              <a:ext cx="995253" cy="30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2137DDE-0FCA-4D03-88A4-485E37FD8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7831" y="3867987"/>
              <a:ext cx="982515" cy="1162977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6E330C1-F31D-4800-B446-BCE1D30E9D6E}"/>
                </a:ext>
              </a:extLst>
            </p:cNvPr>
            <p:cNvCxnSpPr/>
            <p:nvPr/>
          </p:nvCxnSpPr>
          <p:spPr>
            <a:xfrm>
              <a:off x="5774384" y="4691866"/>
              <a:ext cx="264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2F3B33-5F22-461B-8938-0850F9BCB2B0}"/>
                </a:ext>
              </a:extLst>
            </p:cNvPr>
            <p:cNvSpPr txBox="1"/>
            <p:nvPr/>
          </p:nvSpPr>
          <p:spPr>
            <a:xfrm>
              <a:off x="5952399" y="4507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7EC9BB-B6FF-49A5-A4A0-58C5A7A619C2}"/>
                </a:ext>
              </a:extLst>
            </p:cNvPr>
            <p:cNvSpPr txBox="1"/>
            <p:nvPr/>
          </p:nvSpPr>
          <p:spPr>
            <a:xfrm>
              <a:off x="6314991" y="4180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s’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D50D0ED-5F6B-4151-AC88-A3DDEC004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852" y="4449475"/>
              <a:ext cx="257342" cy="24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F3E730-79E2-4A61-B0DB-DB7B238A6D0E}"/>
                </a:ext>
              </a:extLst>
            </p:cNvPr>
            <p:cNvSpPr txBox="1"/>
            <p:nvPr/>
          </p:nvSpPr>
          <p:spPr>
            <a:xfrm>
              <a:off x="7333015" y="5146413"/>
              <a:ext cx="386681" cy="30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Q’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700A901-9EFB-4735-836E-65456F113C75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63" y="4731586"/>
              <a:ext cx="211514" cy="299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609F57-72BF-4E7C-82EB-1A6F9092DDA8}"/>
                </a:ext>
              </a:extLst>
            </p:cNvPr>
            <p:cNvSpPr txBox="1"/>
            <p:nvPr/>
          </p:nvSpPr>
          <p:spPr>
            <a:xfrm>
              <a:off x="6067224" y="4981238"/>
              <a:ext cx="995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Get reward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EADFA37-A834-40B1-845A-2BF123A2D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5" t="-17184"/>
            <a:stretch/>
          </p:blipFill>
          <p:spPr>
            <a:xfrm>
              <a:off x="6221336" y="5838416"/>
              <a:ext cx="1906405" cy="33909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1E1A65-B95D-4DA1-BA1E-79C0A91B1E5D}"/>
                </a:ext>
              </a:extLst>
            </p:cNvPr>
            <p:cNvSpPr txBox="1"/>
            <p:nvPr/>
          </p:nvSpPr>
          <p:spPr>
            <a:xfrm>
              <a:off x="5454772" y="5774424"/>
              <a:ext cx="842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sz="1050" dirty="0"/>
                <a:t>(target)</a:t>
              </a:r>
              <a:endParaRPr lang="en-US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17B17D4-A89D-468D-B417-A0F33C9DE881}"/>
                </a:ext>
              </a:extLst>
            </p:cNvPr>
            <p:cNvCxnSpPr>
              <a:cxnSpLocks/>
            </p:cNvCxnSpPr>
            <p:nvPr/>
          </p:nvCxnSpPr>
          <p:spPr>
            <a:xfrm>
              <a:off x="6508098" y="5192052"/>
              <a:ext cx="158271" cy="76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59012C-A2F3-4E13-A0A4-028E5CBBDA65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7526356" y="5449573"/>
              <a:ext cx="139717" cy="509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352466D5-A368-4453-A7FE-9008ABC8C6FC}"/>
                </a:ext>
              </a:extLst>
            </p:cNvPr>
            <p:cNvSpPr/>
            <p:nvPr/>
          </p:nvSpPr>
          <p:spPr>
            <a:xfrm>
              <a:off x="5358809" y="5258237"/>
              <a:ext cx="95963" cy="7497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764E87-90F9-42CD-9182-3CD3145E7B3D}"/>
                </a:ext>
              </a:extLst>
            </p:cNvPr>
            <p:cNvSpPr txBox="1"/>
            <p:nvPr/>
          </p:nvSpPr>
          <p:spPr>
            <a:xfrm>
              <a:off x="4874233" y="546664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loss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D883AB1-C3D7-45C3-AB02-6F5B7918C6B9}"/>
              </a:ext>
            </a:extLst>
          </p:cNvPr>
          <p:cNvSpPr/>
          <p:nvPr/>
        </p:nvSpPr>
        <p:spPr>
          <a:xfrm>
            <a:off x="6267434" y="5465293"/>
            <a:ext cx="1173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random output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CCA318C-2240-4C0E-8DDF-B9C6C4A91B0F}"/>
              </a:ext>
            </a:extLst>
          </p:cNvPr>
          <p:cNvSpPr/>
          <p:nvPr/>
        </p:nvSpPr>
        <p:spPr>
          <a:xfrm>
            <a:off x="8778656" y="5402117"/>
            <a:ext cx="1173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random output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1D86EF-7BB1-4FF7-AB1E-2E3AE781E6E8}"/>
              </a:ext>
            </a:extLst>
          </p:cNvPr>
          <p:cNvSpPr/>
          <p:nvPr/>
        </p:nvSpPr>
        <p:spPr>
          <a:xfrm>
            <a:off x="7512397" y="6343653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5B6D0B-CDDE-4101-852E-3889BA44DCD6}"/>
              </a:ext>
            </a:extLst>
          </p:cNvPr>
          <p:cNvSpPr txBox="1"/>
          <p:nvPr/>
        </p:nvSpPr>
        <p:spPr>
          <a:xfrm>
            <a:off x="6498864" y="4382939"/>
            <a:ext cx="523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2624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0002f62-42de-4f8b-8edd-45b71f638da1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188</TotalTime>
  <Words>106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等线</vt:lpstr>
      <vt:lpstr>Arial</vt:lpstr>
      <vt:lpstr>Calibri</vt:lpstr>
      <vt:lpstr>Impact</vt:lpstr>
      <vt:lpstr>主题5</vt:lpstr>
      <vt:lpstr>Seminar: Course A-Z</vt:lpstr>
      <vt:lpstr>Q-Learning Review</vt:lpstr>
      <vt:lpstr>Deep Q-Learning</vt:lpstr>
      <vt:lpstr>Deep Q-Learning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Changliang Sun (C)</cp:lastModifiedBy>
  <cp:revision>73</cp:revision>
  <cp:lastPrinted>2017-12-25T16:00:00Z</cp:lastPrinted>
  <dcterms:created xsi:type="dcterms:W3CDTF">2017-12-25T16:00:00Z</dcterms:created>
  <dcterms:modified xsi:type="dcterms:W3CDTF">2018-03-29T08:06:24Z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