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37E7-9F26-4656-A9AA-255C460F9DF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ADCD-445A-4A52-9C5E-A8047C88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2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37E7-9F26-4656-A9AA-255C460F9DF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ADCD-445A-4A52-9C5E-A8047C88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3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37E7-9F26-4656-A9AA-255C460F9DF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ADCD-445A-4A52-9C5E-A8047C88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5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37E7-9F26-4656-A9AA-255C460F9DF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ADCD-445A-4A52-9C5E-A8047C88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7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37E7-9F26-4656-A9AA-255C460F9DF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ADCD-445A-4A52-9C5E-A8047C88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37E7-9F26-4656-A9AA-255C460F9DF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ADCD-445A-4A52-9C5E-A8047C88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3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37E7-9F26-4656-A9AA-255C460F9DF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ADCD-445A-4A52-9C5E-A8047C88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5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37E7-9F26-4656-A9AA-255C460F9DF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ADCD-445A-4A52-9C5E-A8047C88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9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37E7-9F26-4656-A9AA-255C460F9DF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ADCD-445A-4A52-9C5E-A8047C88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7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37E7-9F26-4656-A9AA-255C460F9DF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ADCD-445A-4A52-9C5E-A8047C88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5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637E7-9F26-4656-A9AA-255C460F9DF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ADCD-445A-4A52-9C5E-A8047C88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637E7-9F26-4656-A9AA-255C460F9DF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2ADCD-445A-4A52-9C5E-A8047C88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8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 A-Z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Session 12~18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657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542F-4742-4A59-BC68-70C7A8DB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Q-Learning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F293D-6F6F-4191-BF52-B9A114D92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701" y="254027"/>
            <a:ext cx="2504669" cy="1547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AC7A1-2C2B-4148-BF11-10A3D83D7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22" y="1801784"/>
            <a:ext cx="7508457" cy="39085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B3D432-CC3E-4BDB-A898-5AF3EF2A479F}"/>
              </a:ext>
            </a:extLst>
          </p:cNvPr>
          <p:cNvSpPr/>
          <p:nvPr/>
        </p:nvSpPr>
        <p:spPr>
          <a:xfrm>
            <a:off x="1267325" y="1690688"/>
            <a:ext cx="1187117" cy="571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677BB-E7C4-4A68-8E31-7EFA31B96EC6}"/>
              </a:ext>
            </a:extLst>
          </p:cNvPr>
          <p:cNvSpPr txBox="1"/>
          <p:nvPr/>
        </p:nvSpPr>
        <p:spPr>
          <a:xfrm>
            <a:off x="1283367" y="5821392"/>
            <a:ext cx="1017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and acting phase happens </a:t>
            </a:r>
            <a:r>
              <a:rPr lang="en-US" sz="2400" b="1" dirty="0"/>
              <a:t>every time when agent in a new single state</a:t>
            </a:r>
          </a:p>
        </p:txBody>
      </p:sp>
    </p:spTree>
    <p:extLst>
      <p:ext uri="{BB962C8B-B14F-4D97-AF65-F5344CB8AC3E}">
        <p14:creationId xmlns:p14="http://schemas.microsoft.com/office/powerpoint/2010/main" val="90564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5021"/>
            <a:ext cx="10515600" cy="1325563"/>
          </a:xfrm>
        </p:spPr>
        <p:txBody>
          <a:bodyPr/>
          <a:lstStyle/>
          <a:p>
            <a:r>
              <a:rPr lang="en-US" dirty="0"/>
              <a:t>Q-Learning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9B74F-B490-4656-8999-076FEFFB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319" y="2952805"/>
            <a:ext cx="9111560" cy="2726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A56D59-E871-43A7-9EF4-8FEF6666AEA4}"/>
              </a:ext>
            </a:extLst>
          </p:cNvPr>
          <p:cNvSpPr txBox="1"/>
          <p:nvPr/>
        </p:nvSpPr>
        <p:spPr>
          <a:xfrm>
            <a:off x="3192376" y="2347838"/>
            <a:ext cx="1883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Value of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02147-7A69-40D2-8E98-1411A6CDEC20}"/>
              </a:ext>
            </a:extLst>
          </p:cNvPr>
          <p:cNvSpPr txBox="1"/>
          <p:nvPr/>
        </p:nvSpPr>
        <p:spPr>
          <a:xfrm>
            <a:off x="7399823" y="2347838"/>
            <a:ext cx="2706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Value of each action</a:t>
            </a:r>
          </a:p>
        </p:txBody>
      </p:sp>
    </p:spTree>
    <p:extLst>
      <p:ext uri="{BB962C8B-B14F-4D97-AF65-F5344CB8AC3E}">
        <p14:creationId xmlns:p14="http://schemas.microsoft.com/office/powerpoint/2010/main" val="128219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5021"/>
            <a:ext cx="10515600" cy="431253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D721C3-DE97-4312-954F-2953B1B85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49" y="1556085"/>
            <a:ext cx="9116318" cy="38340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1AC04C-E47D-4477-89DC-6C9C3AB53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945" y="4791076"/>
            <a:ext cx="5600700" cy="933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B06822-6330-4994-BCD1-DBCE631014DB}"/>
              </a:ext>
            </a:extLst>
          </p:cNvPr>
          <p:cNvSpPr txBox="1"/>
          <p:nvPr/>
        </p:nvSpPr>
        <p:spPr>
          <a:xfrm>
            <a:off x="4931945" y="5724526"/>
            <a:ext cx="2488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Recursive function</a:t>
            </a:r>
          </a:p>
        </p:txBody>
      </p:sp>
    </p:spTree>
    <p:extLst>
      <p:ext uri="{BB962C8B-B14F-4D97-AF65-F5344CB8AC3E}">
        <p14:creationId xmlns:p14="http://schemas.microsoft.com/office/powerpoint/2010/main" val="299856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5021"/>
            <a:ext cx="10515600" cy="431253"/>
          </a:xfrm>
        </p:spPr>
        <p:txBody>
          <a:bodyPr>
            <a:normAutofit fontScale="90000"/>
          </a:bodyPr>
          <a:lstStyle/>
          <a:p>
            <a:r>
              <a:rPr lang="en-US" dirty="0"/>
              <a:t>Temporal Difference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99C89-8401-478A-AE31-8722AC355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13" y="1536283"/>
            <a:ext cx="10187587" cy="3966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0A1798-E849-456A-A594-ED643A54FFB1}"/>
              </a:ext>
            </a:extLst>
          </p:cNvPr>
          <p:cNvSpPr txBox="1"/>
          <p:nvPr/>
        </p:nvSpPr>
        <p:spPr>
          <a:xfrm>
            <a:off x="3022934" y="5756953"/>
            <a:ext cx="6900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Difference is time.   </a:t>
            </a:r>
          </a:p>
          <a:p>
            <a:r>
              <a:rPr lang="en-US" sz="2400" dirty="0"/>
              <a:t>There should be a shift in time. (Current – Previously) </a:t>
            </a:r>
          </a:p>
        </p:txBody>
      </p:sp>
    </p:spTree>
    <p:extLst>
      <p:ext uri="{BB962C8B-B14F-4D97-AF65-F5344CB8AC3E}">
        <p14:creationId xmlns:p14="http://schemas.microsoft.com/office/powerpoint/2010/main" val="417753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5021"/>
            <a:ext cx="10515600" cy="431253"/>
          </a:xfrm>
        </p:spPr>
        <p:txBody>
          <a:bodyPr>
            <a:normAutofit fontScale="90000"/>
          </a:bodyPr>
          <a:lstStyle/>
          <a:p>
            <a:r>
              <a:rPr lang="en-US" dirty="0"/>
              <a:t>Temporal Difference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BAF63-3FA9-40B3-8302-C98B9CBAE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622" y="1508507"/>
            <a:ext cx="6342534" cy="1892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679A94-6167-4027-89D6-E4F05A665886}"/>
              </a:ext>
            </a:extLst>
          </p:cNvPr>
          <p:cNvSpPr txBox="1"/>
          <p:nvPr/>
        </p:nvSpPr>
        <p:spPr>
          <a:xfrm flipH="1">
            <a:off x="8823156" y="2385813"/>
            <a:ext cx="2530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α is the learning rate</a:t>
            </a:r>
          </a:p>
          <a:p>
            <a:r>
              <a:rPr lang="en-US" sz="2000" dirty="0"/>
              <a:t>Q value is update step by step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E6C34-F752-4BC3-B8A0-182967DB5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741" y="3639017"/>
            <a:ext cx="8368903" cy="740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845091-45AC-4D47-BA6A-32D1B292EF8D}"/>
              </a:ext>
            </a:extLst>
          </p:cNvPr>
          <p:cNvSpPr txBox="1"/>
          <p:nvPr/>
        </p:nvSpPr>
        <p:spPr>
          <a:xfrm flipH="1">
            <a:off x="2087229" y="4616591"/>
            <a:ext cx="91221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α = 1  =&gt; agent ignore the previous Q value, and use the calculated one</a:t>
            </a:r>
          </a:p>
          <a:p>
            <a:r>
              <a:rPr lang="en-US" altLang="zh-CN" sz="2000" dirty="0"/>
              <a:t>α = 0  =&gt; agent keep the previous Q value</a:t>
            </a:r>
          </a:p>
          <a:p>
            <a:r>
              <a:rPr lang="en-US" sz="2000" dirty="0"/>
              <a:t>Learning to update the Q value step by step</a:t>
            </a:r>
          </a:p>
          <a:p>
            <a:endParaRPr lang="en-US" sz="2000" dirty="0"/>
          </a:p>
          <a:p>
            <a:r>
              <a:rPr lang="en-US" sz="2000" dirty="0"/>
              <a:t>Hopefully TD is 0,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means</a:t>
            </a:r>
            <a:r>
              <a:rPr lang="zh-CN" altLang="en-US" sz="2000" dirty="0"/>
              <a:t> </a:t>
            </a:r>
            <a:r>
              <a:rPr lang="en-US" altLang="zh-CN" sz="2000" dirty="0"/>
              <a:t>Q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converged for agent solving the environment</a:t>
            </a:r>
          </a:p>
          <a:p>
            <a:r>
              <a:rPr lang="en-US" sz="2000" dirty="0"/>
              <a:t>We have randomness event leads the </a:t>
            </a:r>
            <a:r>
              <a:rPr lang="en-US" sz="2000"/>
              <a:t>TD meaningful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050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1232-64FF-45AF-BA86-242D768C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8E91B-C5AB-49EB-9658-D6757F449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GridWorld.py</a:t>
            </a:r>
          </a:p>
          <a:p>
            <a:r>
              <a:rPr lang="en-US" dirty="0"/>
              <a:t>GridWorld.py –m  (probabilities to different direction)</a:t>
            </a:r>
          </a:p>
          <a:p>
            <a:r>
              <a:rPr lang="en-US" dirty="0"/>
              <a:t>GridWorld.py –k 10 –a q (q learning agent )</a:t>
            </a:r>
          </a:p>
          <a:p>
            <a:r>
              <a:rPr lang="en-US" dirty="0"/>
              <a:t>GridWorld.py –k 100 –a q –s 100 (q learning agent )</a:t>
            </a:r>
          </a:p>
          <a:p>
            <a:r>
              <a:rPr lang="en-US" dirty="0"/>
              <a:t>GridWorld.py –k 100 –a q –s 1000  -r -0.04 –d 0.5 (reward, discount)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Press “P” to get the policy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9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1B89F8-DDFD-40AC-BDD0-BB41AB33D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1 - Self-Driving Car (Deep Q-Learning)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51AC4A6-9006-482C-9863-2A23AA01D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6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542F-4742-4A59-BC68-70C7A8DB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Q-Learning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D4B70-EF01-4308-BB60-DFFA9E37F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33" y="1379953"/>
            <a:ext cx="9415504" cy="4194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7ED02E-5662-4A86-B470-AFC761A496FB}"/>
              </a:ext>
            </a:extLst>
          </p:cNvPr>
          <p:cNvSpPr txBox="1"/>
          <p:nvPr/>
        </p:nvSpPr>
        <p:spPr>
          <a:xfrm>
            <a:off x="1830950" y="5574132"/>
            <a:ext cx="9124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e.g. Add two axes and feed into input layer of Neural Network</a:t>
            </a:r>
          </a:p>
          <a:p>
            <a:r>
              <a:rPr lang="en-US" sz="2000" dirty="0"/>
              <a:t>Basic Q learning is not sufficient enough for complicated situation (self driving car etc.)</a:t>
            </a:r>
          </a:p>
        </p:txBody>
      </p:sp>
    </p:spTree>
    <p:extLst>
      <p:ext uri="{BB962C8B-B14F-4D97-AF65-F5344CB8AC3E}">
        <p14:creationId xmlns:p14="http://schemas.microsoft.com/office/powerpoint/2010/main" val="339611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542F-4742-4A59-BC68-70C7A8DB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Q-Learning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ED02E-5662-4A86-B470-AFC761A496FB}"/>
              </a:ext>
            </a:extLst>
          </p:cNvPr>
          <p:cNvSpPr txBox="1"/>
          <p:nvPr/>
        </p:nvSpPr>
        <p:spPr>
          <a:xfrm>
            <a:off x="838200" y="5503154"/>
            <a:ext cx="9541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Current: Q value is predicted using the Neural Network</a:t>
            </a:r>
          </a:p>
          <a:p>
            <a:r>
              <a:rPr lang="en-US" sz="2400" dirty="0"/>
              <a:t>Compare to the previously calculated Q value - target (might long time ago)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F293D-6F6F-4191-BF52-B9A114D92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701" y="254027"/>
            <a:ext cx="2504669" cy="1547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2C7857-F24E-4B47-AFA0-7AA14EA09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4" y="1596129"/>
            <a:ext cx="8849131" cy="36366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CF1CDF-4B38-4BDF-99F0-EA0610FFB822}"/>
              </a:ext>
            </a:extLst>
          </p:cNvPr>
          <p:cNvSpPr/>
          <p:nvPr/>
        </p:nvSpPr>
        <p:spPr>
          <a:xfrm>
            <a:off x="638654" y="1475874"/>
            <a:ext cx="1125978" cy="481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9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270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Theme</vt:lpstr>
      <vt:lpstr>Artificial Intelligence A-Z</vt:lpstr>
      <vt:lpstr>Q-Learning</vt:lpstr>
      <vt:lpstr>Q-Learning</vt:lpstr>
      <vt:lpstr>Temporal Difference</vt:lpstr>
      <vt:lpstr>Temporal Difference</vt:lpstr>
      <vt:lpstr>Visualization </vt:lpstr>
      <vt:lpstr>Part 1 - Self-Driving Car (Deep Q-Learning)</vt:lpstr>
      <vt:lpstr>Deep Q-Learning</vt:lpstr>
      <vt:lpstr>Deep Q-Learning</vt:lpstr>
      <vt:lpstr>Deep Q-Learning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A-Z</dc:title>
  <dc:creator>Jimmy Qi</dc:creator>
  <cp:lastModifiedBy>Jimmy Qi</cp:lastModifiedBy>
  <cp:revision>23</cp:revision>
  <dcterms:created xsi:type="dcterms:W3CDTF">2017-12-11T09:03:10Z</dcterms:created>
  <dcterms:modified xsi:type="dcterms:W3CDTF">2017-12-15T03:02:35Z</dcterms:modified>
</cp:coreProperties>
</file>