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DEC5-AF9D-49C2-95EE-BE0ED785A14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3B01F-30F7-4528-AA16-FDDFC4A7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Greedy: might has 10% change to select the not highest q-value</a:t>
            </a:r>
          </a:p>
          <a:p>
            <a:r>
              <a:rPr lang="en-US" dirty="0"/>
              <a:t>Soft(1-e): just reverse of greedy</a:t>
            </a:r>
          </a:p>
          <a:p>
            <a:r>
              <a:rPr lang="en-US" dirty="0" err="1"/>
              <a:t>Softmax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3B01F-30F7-4528-AA16-FDDFC4A7A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72F-4872-4DCD-B2E0-72E52670B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7D96D-7495-4E29-A886-84DB1F571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D790-ADB2-4671-9255-32DD681F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A6F4-3072-41BB-B659-EB45357A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B1BC-4CAE-42D1-AA6A-472C57C9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829F-2683-4B61-8D7A-376FB01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24669-661C-4825-85FE-3D2A816D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157F-02D3-4F20-9A01-17FB8A1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126F-A0CB-4085-8051-957B4660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0DB-8507-4406-A4BA-3A60245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C034B-7606-4C12-85FA-E26B92DFB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374D-58B7-4B1E-90E2-FA7D09B15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A3E2-E710-479A-9A31-FCF5375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C2FC-0EB7-49D1-9A88-939C1E5F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1E50-28B6-4CB3-8B5B-83D4A0C4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76FD-E9C5-4C1F-B02D-74E84468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4E86-2446-42B6-81EE-22C53759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92E5-317B-4EEF-BA06-A4803AD4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97A-F5AB-46D1-BEA0-9E36FCCB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CB58-1B87-491F-B6C8-D316D758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2523-DCB3-4551-AB9F-BCF434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DCA2-85B4-448F-8A3A-03FA071E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C891-3978-4F76-B2E2-F0D28DCF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7FC0-1F2F-49C0-A9C4-28CBD100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0B98-1474-484D-A1DC-D9B39C8B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75F1-1097-45B2-A027-0D0C90C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CAEF-FB35-42DF-93A5-185132F9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5A14-67EF-411F-953A-D7AF79A7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109B-5020-469B-9ED0-6F560C81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E380-6CAB-4476-B5F3-E030639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02AE-41B2-4172-AF0C-88F5533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896-1280-4653-A0E8-27FE0561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73AE-9B8E-4D11-8302-C31CA56A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7735-2C52-4085-A6E0-FD8187D6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2E3F-B5C1-4AC7-BEAB-C6FA62CEF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EE1C9-984A-4F54-BEED-0CFA31FB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2F647-4D9E-4925-93E2-4E2E26C4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4542F-21B0-4C40-AE0E-8525BD15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2A34A-3EE3-43C9-94AD-15F587B5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FF97-5EED-498C-8174-DB4CC51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AC8E2-CB5E-462F-A37B-0FEACC4F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786C6-8B01-4803-85A2-24C801DA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7399C-E270-44C9-8558-9CF61854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F902C-15C2-4B3A-8403-9C56D56C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02E92-4714-41C7-9E59-C4FB039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3EA68-9B95-4EF8-82EA-4523BFB2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45F8-4C2E-43D2-B684-1FB702A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97B8-C46E-444A-9F84-F3A265B1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1B13-93BE-49D6-B221-00FAFE7B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33AC-D12B-4CBE-BEB1-F5C0A560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5AFB-452E-480B-B161-C7AA4E3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FF28-9C1E-42ED-8B99-3BF8CE38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E96-0115-42FD-9ACA-38C431FF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7034E-0512-41F1-A323-547122783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A358-227C-45DF-9618-22A1F32D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6190-1E73-4BA5-949C-72EA38C2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EF7C-73EC-4DB2-9B7B-075FC230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AF41-DF29-4343-B82A-847740FC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B2573-F329-43A9-A54C-7CC148F1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505D-1D98-47B9-A9F8-E3C4664A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026A-56EC-4128-9187-6723EC6E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E757-871B-4A2D-9AF9-B50D699B3F1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4A37-2BB2-4F05-A388-5B7D189E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F672-2925-4D24-B183-B70A71311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A01-FEA8-44D6-8893-68F9DD4F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339A-32B3-4A87-B048-4C69549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38CD7-D84F-4DBA-B14A-CC09910D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53" y="1843861"/>
            <a:ext cx="3715268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5CF9A-5C6E-4D0B-A854-95053A47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4361"/>
            <a:ext cx="482032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7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25FC-3786-4203-85DA-9898E429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Experience Replay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ADDE-4594-47E6-9D81-402C1329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\\CNPDGWDRND4WKP3\CSL_DataSharing\Documents\AI for AD\Seminar\Prioritized Experience Replay.pdf</a:t>
            </a:r>
          </a:p>
        </p:txBody>
      </p:sp>
    </p:spTree>
    <p:extLst>
      <p:ext uri="{BB962C8B-B14F-4D97-AF65-F5344CB8AC3E}">
        <p14:creationId xmlns:p14="http://schemas.microsoft.com/office/powerpoint/2010/main" val="18418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DA84-E8B0-4167-8573-F6E9F0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Selection Policies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53409-6938-418B-BFCA-C69BCA55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467" y="1934080"/>
            <a:ext cx="8707065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57242-8CE2-4783-9EB9-E324E13C5283}"/>
              </a:ext>
            </a:extLst>
          </p:cNvPr>
          <p:cNvSpPr txBox="1"/>
          <p:nvPr/>
        </p:nvSpPr>
        <p:spPr>
          <a:xfrm>
            <a:off x="2460412" y="6311899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from getting stuck in local maximum.</a:t>
            </a:r>
          </a:p>
        </p:txBody>
      </p:sp>
    </p:spTree>
    <p:extLst>
      <p:ext uri="{BB962C8B-B14F-4D97-AF65-F5344CB8AC3E}">
        <p14:creationId xmlns:p14="http://schemas.microsoft.com/office/powerpoint/2010/main" val="20753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7E6-97CA-4C7B-B5C0-4C454B17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D6288C-480C-4F27-BD3D-E0004CB0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291" b="72634"/>
          <a:stretch/>
        </p:blipFill>
        <p:spPr>
          <a:xfrm>
            <a:off x="5039840" y="797709"/>
            <a:ext cx="3435282" cy="980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39E87-3E67-4738-ACAC-A93EA5A9BE92}"/>
              </a:ext>
            </a:extLst>
          </p:cNvPr>
          <p:cNvSpPr txBox="1"/>
          <p:nvPr/>
        </p:nvSpPr>
        <p:spPr>
          <a:xfrm>
            <a:off x="8924673" y="964583"/>
            <a:ext cx="242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 range</a:t>
            </a:r>
          </a:p>
          <a:p>
            <a:r>
              <a:rPr lang="en-US" dirty="0"/>
              <a:t>Shows each possibilities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A0A19-815B-48EF-B946-5D3E464D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65" y="2210371"/>
            <a:ext cx="930722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0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5160-F8D6-471D-978B-BAA1C5E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FEA-0846-42F6-9C08-257182D3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Anaconda and </a:t>
            </a:r>
            <a:r>
              <a:rPr lang="en-US" i="1" dirty="0" err="1"/>
              <a:t>Kivy</a:t>
            </a:r>
            <a:r>
              <a:rPr lang="en-US" i="1"/>
              <a:t> are </a:t>
            </a:r>
            <a:r>
              <a:rPr lang="en-US" i="1" dirty="0"/>
              <a:t>installed in //CNPDGWDRND8WN9Z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Experience Replay</vt:lpstr>
      <vt:lpstr>Prioritized Experience Replay</vt:lpstr>
      <vt:lpstr>Action Selection Policies</vt:lpstr>
      <vt:lpstr>SoftMax</vt:lpstr>
      <vt:lpstr>Software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Liu</dc:creator>
  <cp:lastModifiedBy>Richard Liu</cp:lastModifiedBy>
  <cp:revision>9</cp:revision>
  <dcterms:created xsi:type="dcterms:W3CDTF">2018-01-03T01:50:27Z</dcterms:created>
  <dcterms:modified xsi:type="dcterms:W3CDTF">2018-01-05T04:56:17Z</dcterms:modified>
</cp:coreProperties>
</file>