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94660"/>
  </p:normalViewPr>
  <p:slideViewPr>
    <p:cSldViewPr>
      <p:cViewPr varScale="1">
        <p:scale>
          <a:sx n="62" d="100"/>
          <a:sy n="62" d="100"/>
        </p:scale>
        <p:origin x="106" y="7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gminYi/OOP_Team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컴퓨터공학부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여일구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이창민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OOP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관리 화면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커피콩</a:t>
            </a:r>
            <a:r>
              <a:rPr lang="en-US" altLang="ko-KR" sz="1600" dirty="0"/>
              <a:t>, </a:t>
            </a:r>
            <a:r>
              <a:rPr lang="ko-KR" altLang="en-US" sz="1600" dirty="0"/>
              <a:t>원두</a:t>
            </a:r>
            <a:r>
              <a:rPr lang="en-US" altLang="ko-KR" sz="1600" dirty="0"/>
              <a:t>, </a:t>
            </a:r>
            <a:r>
              <a:rPr lang="ko-KR" altLang="en-US" sz="1600" dirty="0"/>
              <a:t>커피 세 가지를 관리할 수 있음</a:t>
            </a:r>
            <a:endParaRPr lang="en-US" altLang="ko-KR" sz="1600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B494786-6F3C-4772-A48E-8D5242FC5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680000" cy="24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커피콩과 첨가물을 관리하기 위해서 기능을 선택하는 화면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기존의 데이터에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존재하는 데이터를 삭제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존재하는 데이터의 이름과 가격을 수정하는 기능을 제공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3340E8-FF34-45AE-80B0-43D9C4727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680000" cy="24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4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커피의 데이터를 관리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원두와 첨가물과는 달리</a:t>
            </a:r>
            <a:r>
              <a:rPr lang="en-US" altLang="ko-KR" sz="1600" dirty="0"/>
              <a:t>, </a:t>
            </a:r>
            <a:r>
              <a:rPr lang="ko-KR" altLang="en-US" sz="1600" dirty="0"/>
              <a:t>커피는 구성하는 데이터가 많음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커피에 원두</a:t>
            </a:r>
            <a:r>
              <a:rPr lang="en-US" altLang="ko-KR" sz="1600" dirty="0"/>
              <a:t>/</a:t>
            </a:r>
            <a:r>
              <a:rPr lang="ko-KR" altLang="en-US" sz="1600" dirty="0"/>
              <a:t>첨가물 추가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커피 자체를 추가</a:t>
            </a:r>
            <a:r>
              <a:rPr lang="en-US" altLang="ko-KR" sz="1600" dirty="0"/>
              <a:t>/</a:t>
            </a:r>
            <a:r>
              <a:rPr lang="ko-KR" altLang="en-US" sz="1600" dirty="0"/>
              <a:t>삭제하는 기능을 지원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2C0F0232-E8C9-46E3-B56B-C55120702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680000" cy="24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확장성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107504" y="789279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커피 재료 추가</a:t>
            </a:r>
            <a:r>
              <a:rPr lang="en-US" altLang="ko-KR" sz="2000" dirty="0"/>
              <a:t>/</a:t>
            </a:r>
            <a:r>
              <a:rPr lang="ko-KR" altLang="en-US" sz="2000" dirty="0"/>
              <a:t>삭제가 가능한가</a:t>
            </a:r>
            <a:r>
              <a:rPr lang="en-US" altLang="ko-KR" sz="20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Func_DataSetting</a:t>
            </a:r>
            <a:r>
              <a:rPr lang="ko-KR" altLang="en-US" sz="2000" dirty="0"/>
              <a:t>의 함수를 이용해 임의의 커피를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변경이 가능함</a:t>
            </a:r>
            <a:r>
              <a:rPr lang="en-US" altLang="ko-KR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커피 원두나 첨가물의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가격변경 역시 </a:t>
            </a:r>
            <a:r>
              <a:rPr lang="en-US" altLang="ko-KR" sz="2000" dirty="0" err="1"/>
              <a:t>Func_DataSetting</a:t>
            </a:r>
            <a:r>
              <a:rPr lang="ko-KR" altLang="en-US" sz="2000" dirty="0"/>
              <a:t>의 함수를 통해 가능함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68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확장성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107504" y="789279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고객이 원하는 어떠한 커피도 주문이 가능한가</a:t>
            </a:r>
            <a:r>
              <a:rPr lang="en-US" altLang="ko-KR" sz="20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Func_CoffeeOrder</a:t>
            </a:r>
            <a:r>
              <a:rPr lang="ko-KR" altLang="en-US" sz="2000" dirty="0"/>
              <a:t>에서 분기를 나눠 고객이 아예 커피를 새롭게 제작할지</a:t>
            </a:r>
            <a:r>
              <a:rPr lang="en-US" altLang="ko-KR" sz="2000" dirty="0"/>
              <a:t>, </a:t>
            </a:r>
            <a:r>
              <a:rPr lang="ko-KR" altLang="en-US" sz="2000" dirty="0"/>
              <a:t>아니면 기존 메뉴에 존재하는 커피를 주문할지 정할 수 있음</a:t>
            </a:r>
            <a:r>
              <a:rPr lang="en-US" altLang="ko-KR" sz="20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기존 메뉴에 있는 커피를 주문할 때에도 고객이 원하는 원두나 첨가물을 임의로 추가하여 주문할 수 있음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68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확장성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107504" y="789279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이벤트에 대응이 가능한가</a:t>
            </a:r>
            <a:r>
              <a:rPr lang="en-US" altLang="ko-KR" sz="20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현재 프로그램에 구현을 하지 않았지만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이벤트를 관리하는 클래스를 추가하면 된다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이벤트 조건에 맞는지 검사하는 함수들과 결과 가격을 출력하는 함수만 추가하면 대응할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88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추가 사항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107504" y="789279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환경</a:t>
            </a:r>
            <a:r>
              <a:rPr lang="en-US" altLang="ko-KR" dirty="0"/>
              <a:t>: Windows 10 64-bit, Visual Studio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https://github.com/ChangminYi/OOP_TeamProject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공통</a:t>
            </a:r>
            <a:r>
              <a:rPr lang="en-US" altLang="ko-KR" dirty="0"/>
              <a:t>: </a:t>
            </a:r>
            <a:r>
              <a:rPr lang="ko-KR" altLang="en-US" dirty="0"/>
              <a:t>모델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여일구</a:t>
            </a:r>
            <a:r>
              <a:rPr lang="en-US" altLang="ko-KR" dirty="0"/>
              <a:t>: </a:t>
            </a:r>
            <a:r>
              <a:rPr lang="ko-KR" altLang="en-US" dirty="0"/>
              <a:t>커피 주문 기능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이창민</a:t>
            </a:r>
            <a:r>
              <a:rPr lang="en-US" altLang="ko-KR" dirty="0"/>
              <a:t>: </a:t>
            </a:r>
            <a:r>
              <a:rPr lang="ko-KR" altLang="en-US" dirty="0"/>
              <a:t>데이터 관리 기능 개발</a:t>
            </a:r>
          </a:p>
        </p:txBody>
      </p:sp>
    </p:spTree>
    <p:extLst>
      <p:ext uri="{BB962C8B-B14F-4D97-AF65-F5344CB8AC3E}">
        <p14:creationId xmlns:p14="http://schemas.microsoft.com/office/powerpoint/2010/main" val="21726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Model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비교 분석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1</a:t>
            </a:r>
          </a:p>
        </p:txBody>
      </p:sp>
      <p:pic>
        <p:nvPicPr>
          <p:cNvPr id="3" name="내용 개체 틀 6">
            <a:extLst>
              <a:ext uri="{FF2B5EF4-FFF2-40B4-BE49-F238E27FC236}">
                <a16:creationId xmlns:a16="http://schemas.microsoft.com/office/drawing/2014/main" id="{D4F570E0-ABC5-4134-B158-91B35121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7" y="771550"/>
            <a:ext cx="4665729" cy="3456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076056" y="771550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커피의 가장 기본적인 성분을 나타내는 클래스인 </a:t>
            </a:r>
            <a:r>
              <a:rPr lang="en-US" altLang="ko-KR" sz="1600" dirty="0" err="1"/>
              <a:t>CoffeeItem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CoffeeItem</a:t>
            </a:r>
            <a:r>
              <a:rPr lang="ko-KR" altLang="en-US" sz="1600" dirty="0"/>
              <a:t> 클래스를 상속받는 클래스는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:</a:t>
            </a:r>
            <a:r>
              <a:rPr lang="ko-KR" altLang="en-US" sz="1600" dirty="0"/>
              <a:t> 커피콩을 나타내는 </a:t>
            </a:r>
            <a:r>
              <a:rPr lang="en-US" altLang="ko-KR" sz="1600" dirty="0" err="1"/>
              <a:t>CoffeeBean</a:t>
            </a:r>
            <a:r>
              <a:rPr lang="en-US" altLang="ko-KR" sz="1600" dirty="0"/>
              <a:t>, </a:t>
            </a:r>
            <a:r>
              <a:rPr lang="ko-KR" altLang="en-US" sz="1600" dirty="0"/>
              <a:t>첨가물을 나타내는 </a:t>
            </a:r>
            <a:r>
              <a:rPr lang="en-US" altLang="ko-KR" sz="1600" dirty="0"/>
              <a:t>Ingredient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 한 잔을 나타내는 </a:t>
            </a:r>
            <a:r>
              <a:rPr lang="en-US" altLang="ko-KR" sz="1600" dirty="0"/>
              <a:t>Coffee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카페에서 주문 가능한 메뉴들을 나타내는 </a:t>
            </a:r>
            <a:r>
              <a:rPr lang="en-US" altLang="ko-KR" sz="1600" dirty="0" err="1"/>
              <a:t>CaffeItem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주문 받는 행동을 구현한 </a:t>
            </a:r>
            <a:r>
              <a:rPr lang="en-US" altLang="ko-KR" sz="1600" dirty="0" err="1"/>
              <a:t>CaffeClerk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카페 그 자체를 나타내는 </a:t>
            </a:r>
            <a:r>
              <a:rPr lang="en-US" altLang="ko-KR" sz="1600" dirty="0"/>
              <a:t>Caffe </a:t>
            </a:r>
            <a:r>
              <a:rPr lang="ko-KR" altLang="en-US" sz="16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Model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비교 분석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4932040" y="755068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커피콩을 나타내는 </a:t>
            </a:r>
            <a:r>
              <a:rPr lang="en-US" altLang="ko-KR" sz="1600" dirty="0" err="1"/>
              <a:t>CoffeeBean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각종 첨가물을 나타내는 </a:t>
            </a:r>
            <a:r>
              <a:rPr lang="en-US" altLang="ko-KR" sz="1600" dirty="0"/>
              <a:t>Ingredient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커피콩과 첨가물로 구성되는 </a:t>
            </a:r>
            <a:r>
              <a:rPr lang="en-US" altLang="ko-KR" sz="1600" dirty="0"/>
              <a:t>Coffee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선택한 커피와 추가로 주문 받은 내용을 상징하는 </a:t>
            </a:r>
            <a:r>
              <a:rPr lang="en-US" altLang="ko-KR" sz="1600" dirty="0"/>
              <a:t>Order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 가능한 카페의 모든 데이터를 나타내는 </a:t>
            </a:r>
            <a:r>
              <a:rPr lang="en-US" altLang="ko-KR" sz="1600" dirty="0" err="1"/>
              <a:t>CaffeData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주문 받는 행위를 나타낸 </a:t>
            </a:r>
            <a:r>
              <a:rPr lang="en-US" altLang="ko-KR" sz="1600" dirty="0" err="1"/>
              <a:t>CaffeClerk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5A99169F-6EFB-4290-AA50-1EF0C2E32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737280"/>
            <a:ext cx="3960441" cy="34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Model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비교 분석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107504" y="755068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r>
              <a:rPr lang="ko-KR" altLang="en-US" dirty="0"/>
              <a:t>가 모델 </a:t>
            </a:r>
            <a:r>
              <a:rPr lang="en-US" altLang="ko-KR" dirty="0"/>
              <a:t>1</a:t>
            </a:r>
            <a:r>
              <a:rPr lang="ko-KR" altLang="en-US" dirty="0"/>
              <a:t>에 비해서 클래스가 하나 더 적음</a:t>
            </a:r>
            <a:endParaRPr lang="en-US" altLang="ko-KR" dirty="0"/>
          </a:p>
          <a:p>
            <a:pPr lvl="1"/>
            <a:r>
              <a:rPr lang="ko-KR" altLang="en-US" dirty="0"/>
              <a:t>구현할 코드가 더 적을 것으로 예상</a:t>
            </a:r>
            <a:endParaRPr lang="en-US" altLang="ko-KR" dirty="0"/>
          </a:p>
          <a:p>
            <a:r>
              <a:rPr lang="ko-KR" altLang="en-US" dirty="0"/>
              <a:t>모델</a:t>
            </a:r>
            <a:r>
              <a:rPr lang="en-US" altLang="ko-KR" dirty="0"/>
              <a:t> 2</a:t>
            </a:r>
            <a:r>
              <a:rPr lang="ko-KR" altLang="en-US" dirty="0"/>
              <a:t>는 상속을 사용하지 않고도 같은 내용 구현 가능</a:t>
            </a:r>
            <a:endParaRPr lang="en-US" altLang="ko-KR" dirty="0"/>
          </a:p>
          <a:p>
            <a:pPr lvl="1"/>
            <a:r>
              <a:rPr lang="ko-KR" altLang="en-US" dirty="0"/>
              <a:t>프로그램이 더욱 간단하다고 판단</a:t>
            </a:r>
            <a:endParaRPr lang="en-US" altLang="ko-KR" dirty="0"/>
          </a:p>
          <a:p>
            <a:r>
              <a:rPr lang="ko-KR" altLang="en-US" dirty="0"/>
              <a:t>카페를 상징하는 클래스는 프로그램 자체로 생각할 수 있음</a:t>
            </a:r>
            <a:endParaRPr lang="en-US" altLang="ko-KR" dirty="0"/>
          </a:p>
          <a:p>
            <a:pPr lvl="1"/>
            <a:r>
              <a:rPr lang="ko-KR" altLang="en-US" dirty="0"/>
              <a:t>카페 자체는 프로그램으로 대체할 수 있기에 구현할 필요 없다고 판단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상기 이유로 모델 </a:t>
            </a:r>
            <a:r>
              <a:rPr lang="en-US" altLang="ko-KR" dirty="0"/>
              <a:t>2</a:t>
            </a:r>
            <a:r>
              <a:rPr lang="ko-KR" altLang="en-US" dirty="0"/>
              <a:t>를 구현하기로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27030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메인 화면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숫자를 입력하여 기능 선택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 주문과 데이터 관리로 분리하여 기능 제작</a:t>
            </a:r>
            <a:endParaRPr lang="en-US" altLang="ko-KR" sz="1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CB8501-7940-4C85-894E-99C0F33D0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680000" cy="24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4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커피 주문 시작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기존 메뉴에서 주문할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또한 새로운 커피를 제조해서 주문할 수 있음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796770C4-92CA-45FB-8E2E-C8307B1F6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401"/>
            <a:ext cx="4680000" cy="24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3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기존에 존재하는 커피 데이터를 사용하여 주문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추가할 것이 있는지 묻는 화면이 차례로 나옴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BFF3D9-593A-4215-875F-911CF9FB2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680000" cy="24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5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주문을 완료할 시 나오는 화면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어떤 커피를 사용했고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어떤 원두와 첨가물을 사용했는지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각각의 가격까지 보여줌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F426204-94A4-49F8-A369-011C2CF2A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680000" cy="24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6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실행 설명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DE228-28AE-4C44-8681-06CD490352D2}"/>
              </a:ext>
            </a:extLst>
          </p:cNvPr>
          <p:cNvSpPr txBox="1"/>
          <p:nvPr/>
        </p:nvSpPr>
        <p:spPr>
          <a:xfrm>
            <a:off x="5292080" y="789279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방금 주문한 커피가 추가되어 있는 화면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마지막에 있는 커피는 주문 시에 새로 생성한 커피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160958-1DCF-478C-893C-D7E9A0AAA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4680000" cy="24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7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485</Words>
  <Application>Microsoft Office PowerPoint</Application>
  <PresentationFormat>화면 슬라이드 쇼(16:9)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YEO IL GOO</cp:lastModifiedBy>
  <cp:revision>33</cp:revision>
  <dcterms:created xsi:type="dcterms:W3CDTF">2014-02-22T02:13:23Z</dcterms:created>
  <dcterms:modified xsi:type="dcterms:W3CDTF">2018-11-13T18:18:31Z</dcterms:modified>
</cp:coreProperties>
</file>