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66" r:id="rId10"/>
    <p:sldId id="270" r:id="rId11"/>
    <p:sldId id="271" r:id="rId12"/>
    <p:sldId id="272" r:id="rId13"/>
    <p:sldId id="268" r:id="rId14"/>
    <p:sldId id="269" r:id="rId15"/>
    <p:sldId id="274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0BA18-6FEE-449B-9412-47F809D7E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3B01F2-7FDD-40A9-9678-E66A8ACE1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29403-F078-42F5-A7B9-2149E2B3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B0CA2-7C43-4F4F-B14A-8B0A874D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F7041-5BAD-4B27-B913-F8175455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92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DE1B9-CF0E-48CC-A996-4D8977E7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737CE6-935B-47F6-A546-CC5540364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DE654-80D9-413E-9656-DF281EDB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2F85F-2054-4135-A315-BB5AE9DE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0A2A2-13F9-4D62-AF6A-B0441D61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6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7C4B2F-75FD-47C9-960E-BC5CF6C9B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2B863-DF79-4732-98B9-FE0FF8CD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A4337-1A36-41CC-B130-DF6DFE81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D6409-1600-4BBE-96A7-DD3DB7CB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195AC-DBCD-4620-8818-7E60C916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0AE6F-680C-4DCB-910D-69982362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9C6A1-8C2A-4D54-BEA5-4251BED6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CD9C9-570B-497E-A3D1-0E509FA5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0450F-B028-4E17-BFE4-9FDCA973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31AD5-57A3-44C6-89DB-8989BD79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9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301DD-4064-4BF4-A657-CD9310BE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EEB9C-80E0-494F-AEA9-F3EB879DA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09780-481E-4C19-BEA0-47BABBC9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3E0F7-4B13-4B55-B095-FE837BD3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4DA59-66A3-4F8F-9653-5900A913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2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1C113-A5B0-48D0-876E-AE5691A2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57C71-55CE-49E3-A0CB-42C3DE222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EF3A28-12D1-4333-8AED-275B94316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21DC5-4980-4D7C-B4AB-81A1C4C4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A3870E-AE8D-4E7B-A301-5EE2BB7B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9870D0-221A-48E3-8C60-213146EF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92F2F-CA85-4F84-B9AC-3F528B3A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22A3B8-8E0F-41C9-8370-218137DF2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3D62D-7942-4AAB-AA95-D780BCEC1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060367-2F24-4EDB-97E0-3D884B3AA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B7B6FC-3103-4738-BF01-DC3CF2719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EF4BF2-E72A-4EA8-B6EC-CE2E88E7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D1FD28-3E54-4DDC-9E86-72485456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6B35D7-7845-42B0-AABF-6CB1D9CB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31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7686F-2229-4935-AB55-10379469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AC1EFB-26FF-4021-AD56-486D912B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151B5F-D6DB-4002-AAB0-8E3CBAF5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7205E7-AABD-48F1-8544-5988E7D9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E98A36-5458-42D9-AF08-7DE9C138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ADF4BB-DE79-4349-BC1C-4E726A0F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7A458-C46C-4455-8097-3EB65049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2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A8D24-DD6C-470B-AAD5-EC4A1A95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1FDF8-723F-4468-81C4-50144448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D4B61-AC52-41D7-B417-CBFA24AE9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97A895-BE58-4ECC-80B1-B9AF1688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6443D-7482-4DC8-AD0D-8CB93AC8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CB60C7-E93E-4AE1-9A4D-602124C6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6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8DB21-1147-4632-9973-2072D0EB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E7C369-A883-49DA-8557-FE1C1A705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0D692C-E292-4BAC-B986-65C8A84C2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D0593-755D-414D-8D65-29D7DAAE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906CEF-49FA-419F-BB81-DC9ADC71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BB361-0D4C-400A-A6FD-691416E4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F68C41-B9E7-419C-8F63-978D38FC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8D49B1-7496-43E1-B9F8-A6961FA3B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8F88F-1F53-4DE8-B9EA-3D9B53EEC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065E0-8A83-4867-A2C7-79B19E583F5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00A7F-E779-4DD0-8494-8F55BA9C3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D962A-BE95-4FBB-ABED-60AC23A0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8E3E-BDAE-4DF1-9770-7F6EE1CE4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2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ngminYi/OOP_Team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2194E-3D12-49C4-9A0F-C64632F06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OOP 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BDED76-CD2C-4480-B461-97485C65A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컴퓨터공학부 </a:t>
            </a:r>
            <a:r>
              <a:rPr lang="ko-KR" altLang="en-US" dirty="0" err="1"/>
              <a:t>여일구</a:t>
            </a:r>
            <a:r>
              <a:rPr lang="en-US" altLang="ko-KR" dirty="0"/>
              <a:t>, </a:t>
            </a:r>
            <a:r>
              <a:rPr lang="ko-KR" altLang="en-US" dirty="0"/>
              <a:t>이창민</a:t>
            </a:r>
          </a:p>
        </p:txBody>
      </p:sp>
    </p:spTree>
    <p:extLst>
      <p:ext uri="{BB962C8B-B14F-4D97-AF65-F5344CB8AC3E}">
        <p14:creationId xmlns:p14="http://schemas.microsoft.com/office/powerpoint/2010/main" val="232383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7440B-A448-46DE-9472-153195F6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D1CAE6-93EF-49A8-A4A6-0FD0B5BEE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18" y="1875600"/>
            <a:ext cx="5904369" cy="3106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A28E5-CE16-46D8-AB67-B0309BFB4AD0}"/>
              </a:ext>
            </a:extLst>
          </p:cNvPr>
          <p:cNvSpPr txBox="1"/>
          <p:nvPr/>
        </p:nvSpPr>
        <p:spPr>
          <a:xfrm>
            <a:off x="7324627" y="1875222"/>
            <a:ext cx="402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관리 화면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커피콩</a:t>
            </a:r>
            <a:r>
              <a:rPr lang="en-US" altLang="ko-KR" dirty="0"/>
              <a:t>, </a:t>
            </a:r>
            <a:r>
              <a:rPr lang="ko-KR" altLang="en-US" dirty="0"/>
              <a:t>원두</a:t>
            </a:r>
            <a:r>
              <a:rPr lang="en-US" altLang="ko-KR" dirty="0"/>
              <a:t>, </a:t>
            </a:r>
            <a:r>
              <a:rPr lang="ko-KR" altLang="en-US" dirty="0"/>
              <a:t>커피 세 가지를 관리할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359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7440B-A448-46DE-9472-153195F6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D1CAE6-93EF-49A8-A4A6-0FD0B5BEE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6985"/>
            <a:ext cx="5931606" cy="31040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A28E5-CE16-46D8-AB67-B0309BFB4AD0}"/>
              </a:ext>
            </a:extLst>
          </p:cNvPr>
          <p:cNvSpPr txBox="1"/>
          <p:nvPr/>
        </p:nvSpPr>
        <p:spPr>
          <a:xfrm>
            <a:off x="7324627" y="1875222"/>
            <a:ext cx="4029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커피콩과 첨가물을 관리하기 위해서 기능을 선택하는 화면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기존의 데이터에 추가</a:t>
            </a:r>
            <a:r>
              <a:rPr lang="en-US" altLang="ko-KR" dirty="0"/>
              <a:t>, </a:t>
            </a:r>
            <a:r>
              <a:rPr lang="ko-KR" altLang="en-US" dirty="0"/>
              <a:t>존재하는 데이터를 삭제</a:t>
            </a:r>
            <a:r>
              <a:rPr lang="en-US" altLang="ko-KR" dirty="0"/>
              <a:t>, </a:t>
            </a:r>
            <a:r>
              <a:rPr lang="ko-KR" altLang="en-US" dirty="0"/>
              <a:t>혹은 존재하는 데이터의 이름과 가격을 수정하는 기능을 제공</a:t>
            </a:r>
          </a:p>
        </p:txBody>
      </p:sp>
    </p:spTree>
    <p:extLst>
      <p:ext uri="{BB962C8B-B14F-4D97-AF65-F5344CB8AC3E}">
        <p14:creationId xmlns:p14="http://schemas.microsoft.com/office/powerpoint/2010/main" val="201666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7440B-A448-46DE-9472-153195F6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D1CAE6-93EF-49A8-A4A6-0FD0B5BEE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8253"/>
            <a:ext cx="5931606" cy="31014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A28E5-CE16-46D8-AB67-B0309BFB4AD0}"/>
              </a:ext>
            </a:extLst>
          </p:cNvPr>
          <p:cNvSpPr txBox="1"/>
          <p:nvPr/>
        </p:nvSpPr>
        <p:spPr>
          <a:xfrm>
            <a:off x="7324627" y="1875222"/>
            <a:ext cx="4029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커피의 데이터를 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원두와 첨가물과는 달리</a:t>
            </a:r>
            <a:r>
              <a:rPr lang="en-US" altLang="ko-KR" dirty="0"/>
              <a:t>, </a:t>
            </a:r>
            <a:r>
              <a:rPr lang="ko-KR" altLang="en-US" dirty="0"/>
              <a:t>커피는 구성하는 데이터가 많음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커피에 원두</a:t>
            </a:r>
            <a:r>
              <a:rPr lang="en-US" altLang="ko-KR" dirty="0"/>
              <a:t>/</a:t>
            </a:r>
            <a:r>
              <a:rPr lang="ko-KR" altLang="en-US" dirty="0"/>
              <a:t>첨가물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커피 자체를 추가</a:t>
            </a:r>
            <a:r>
              <a:rPr lang="en-US" altLang="ko-KR" dirty="0"/>
              <a:t>/</a:t>
            </a:r>
            <a:r>
              <a:rPr lang="ko-KR" altLang="en-US" dirty="0"/>
              <a:t>삭제하는 기능을 지원</a:t>
            </a:r>
          </a:p>
        </p:txBody>
      </p:sp>
    </p:spTree>
    <p:extLst>
      <p:ext uri="{BB962C8B-B14F-4D97-AF65-F5344CB8AC3E}">
        <p14:creationId xmlns:p14="http://schemas.microsoft.com/office/powerpoint/2010/main" val="77512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5ABAB-3239-4EF4-BA4F-4D7D315C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E3C32-8807-4143-907A-0413F263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커피 재료 추가</a:t>
            </a:r>
            <a:r>
              <a:rPr lang="en-US" altLang="ko-KR" dirty="0"/>
              <a:t>/</a:t>
            </a:r>
            <a:r>
              <a:rPr lang="ko-KR" altLang="en-US" dirty="0"/>
              <a:t>삭제가 가능한가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Func_DataSetting</a:t>
            </a:r>
            <a:r>
              <a:rPr lang="ko-KR" altLang="en-US" dirty="0"/>
              <a:t>의 함수를 이용해 임의의 커피를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변경이 가능함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커피 원두나 첨가물의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가격변경 역시 </a:t>
            </a:r>
            <a:r>
              <a:rPr lang="en-US" altLang="ko-KR" dirty="0" err="1"/>
              <a:t>Func_DataSetting</a:t>
            </a:r>
            <a:r>
              <a:rPr lang="ko-KR" altLang="en-US" dirty="0"/>
              <a:t>의 함수를 통해 가능함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86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5ABAB-3239-4EF4-BA4F-4D7D315C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E3C32-8807-4143-907A-0413F263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고객이 원하는 어떠한 커피도 주문이 가능한가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Func_CoffeeOrder</a:t>
            </a:r>
            <a:r>
              <a:rPr lang="ko-KR" altLang="en-US" dirty="0"/>
              <a:t>에서 분기를 나눠 고객이 아예 커피를 새롭게 제작할지</a:t>
            </a:r>
            <a:r>
              <a:rPr lang="en-US" altLang="ko-KR" dirty="0"/>
              <a:t>, </a:t>
            </a:r>
            <a:r>
              <a:rPr lang="ko-KR" altLang="en-US" dirty="0"/>
              <a:t>아니면 기존 메뉴에 존재하는 커피를 주문할지 정할 수 있음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기존 메뉴에 있는 커피를 주문할 때에도 고객이 원하는 원두나 첨가물을 임의로 추가하여 주문할 수 있음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고객이 </a:t>
            </a:r>
            <a:r>
              <a:rPr lang="ko-KR" altLang="en-US" dirty="0" err="1"/>
              <a:t>블랜딩한</a:t>
            </a:r>
            <a:r>
              <a:rPr lang="ko-KR" altLang="en-US" dirty="0"/>
              <a:t> 원두나 다른 원두를 기본 원두로 넣을 수 있게 추가해줄 필요가 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33664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5ABAB-3239-4EF4-BA4F-4D7D315C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E3C32-8807-4143-907A-0413F263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이벤트에 대응이 가능한가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CaffeClerk</a:t>
            </a:r>
            <a:r>
              <a:rPr lang="ko-KR" altLang="en-US" dirty="0"/>
              <a:t> 클래스의 </a:t>
            </a:r>
            <a:r>
              <a:rPr lang="en-US" altLang="ko-KR" dirty="0" err="1"/>
              <a:t>makeBill</a:t>
            </a:r>
            <a:r>
              <a:rPr lang="en-US" altLang="ko-KR" dirty="0"/>
              <a:t> </a:t>
            </a:r>
            <a:r>
              <a:rPr lang="ko-KR" altLang="en-US" dirty="0"/>
              <a:t>함수를 확장하면 가능하다</a:t>
            </a:r>
            <a:endParaRPr lang="en-US" altLang="ko-KR" dirty="0"/>
          </a:p>
          <a:p>
            <a:pPr lvl="1"/>
            <a:r>
              <a:rPr lang="ko-KR" altLang="en-US" dirty="0"/>
              <a:t>이벤트 대상에 해당되는 조건이 확인하는 기능</a:t>
            </a:r>
            <a:r>
              <a:rPr lang="en-US" altLang="ko-KR" dirty="0"/>
              <a:t>,</a:t>
            </a:r>
            <a:r>
              <a:rPr lang="ko-KR" altLang="en-US" dirty="0"/>
              <a:t> 가격을 조정하는 기능을 가진 함수를 </a:t>
            </a:r>
            <a:r>
              <a:rPr lang="ko-KR" altLang="en-US"/>
              <a:t>추가하면 된다</a:t>
            </a:r>
            <a:r>
              <a:rPr lang="en-US" altLang="ko-KR"/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4420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BD8FB-7522-4CC3-864E-3E0F708D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67C75-BC11-4DBB-ACFF-AAD9109F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r>
              <a:rPr lang="en-US" altLang="ko-KR" dirty="0"/>
              <a:t>: Windows 10 64-bit, Visual Studio 2017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https://github.com/ChangminYi/OOP_TeamProject</a:t>
            </a:r>
            <a:endParaRPr lang="en-US" altLang="ko-KR" dirty="0"/>
          </a:p>
          <a:p>
            <a:r>
              <a:rPr lang="ko-KR" altLang="en-US" dirty="0"/>
              <a:t>역할 분담</a:t>
            </a:r>
            <a:endParaRPr lang="en-US" altLang="ko-KR" dirty="0"/>
          </a:p>
          <a:p>
            <a:pPr lvl="1"/>
            <a:r>
              <a:rPr lang="ko-KR" altLang="en-US" dirty="0"/>
              <a:t>공통</a:t>
            </a:r>
            <a:r>
              <a:rPr lang="en-US" altLang="ko-KR" dirty="0"/>
              <a:t>: </a:t>
            </a:r>
            <a:r>
              <a:rPr lang="ko-KR" altLang="en-US" dirty="0"/>
              <a:t>모델 개발</a:t>
            </a:r>
            <a:endParaRPr lang="en-US" altLang="ko-KR" dirty="0"/>
          </a:p>
          <a:p>
            <a:pPr lvl="1"/>
            <a:r>
              <a:rPr lang="ko-KR" altLang="en-US" dirty="0" err="1"/>
              <a:t>여일구</a:t>
            </a:r>
            <a:r>
              <a:rPr lang="en-US" altLang="ko-KR" dirty="0"/>
              <a:t>: </a:t>
            </a:r>
            <a:r>
              <a:rPr lang="ko-KR" altLang="en-US" dirty="0"/>
              <a:t>커피 주문 기능 개발</a:t>
            </a:r>
            <a:endParaRPr lang="en-US" altLang="ko-KR" dirty="0"/>
          </a:p>
          <a:p>
            <a:pPr lvl="1"/>
            <a:r>
              <a:rPr lang="ko-KR" altLang="en-US" dirty="0"/>
              <a:t>이창민</a:t>
            </a:r>
            <a:r>
              <a:rPr lang="en-US" altLang="ko-KR" dirty="0"/>
              <a:t>: </a:t>
            </a:r>
            <a:r>
              <a:rPr lang="ko-KR" altLang="en-US" dirty="0"/>
              <a:t>데이터 관리 기능 개발</a:t>
            </a:r>
          </a:p>
        </p:txBody>
      </p:sp>
    </p:spTree>
    <p:extLst>
      <p:ext uri="{BB962C8B-B14F-4D97-AF65-F5344CB8AC3E}">
        <p14:creationId xmlns:p14="http://schemas.microsoft.com/office/powerpoint/2010/main" val="16023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F4DF7-4501-4634-A6C4-F763FAB4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비교 분석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F18C5D8-EE00-4D28-AEAE-2FA6129DC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2474"/>
            <a:ext cx="5261349" cy="389762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748158-C512-4717-B303-D922D7395DE8}"/>
              </a:ext>
            </a:extLst>
          </p:cNvPr>
          <p:cNvSpPr txBox="1"/>
          <p:nvPr/>
        </p:nvSpPr>
        <p:spPr>
          <a:xfrm>
            <a:off x="6096000" y="1690688"/>
            <a:ext cx="5743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커피의 가장 기본적인 성분을 나타내는 클래스인 </a:t>
            </a:r>
            <a:r>
              <a:rPr lang="en-US" altLang="ko-KR" dirty="0" err="1"/>
              <a:t>CoffeeItem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CoffeeItem</a:t>
            </a:r>
            <a:r>
              <a:rPr lang="ko-KR" altLang="en-US" dirty="0"/>
              <a:t> 클래스를 상속받는 클래스는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:</a:t>
            </a:r>
            <a:r>
              <a:rPr lang="ko-KR" altLang="en-US" dirty="0"/>
              <a:t> 커피콩을 나타내는 </a:t>
            </a:r>
            <a:r>
              <a:rPr lang="en-US" altLang="ko-KR" dirty="0" err="1"/>
              <a:t>CoffeeBean</a:t>
            </a:r>
            <a:r>
              <a:rPr lang="en-US" altLang="ko-KR" dirty="0"/>
              <a:t>, </a:t>
            </a:r>
            <a:r>
              <a:rPr lang="ko-KR" altLang="en-US" dirty="0"/>
              <a:t>첨가물을 나타내는 </a:t>
            </a:r>
            <a:r>
              <a:rPr lang="en-US" altLang="ko-KR" dirty="0"/>
              <a:t>Ingredient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 한 잔을 나타내는 </a:t>
            </a:r>
            <a:r>
              <a:rPr lang="en-US" altLang="ko-KR" dirty="0"/>
              <a:t>Coffee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카페에서 주문 가능한 메뉴들을 나타내는 </a:t>
            </a:r>
            <a:r>
              <a:rPr lang="en-US" altLang="ko-KR" dirty="0" err="1"/>
              <a:t>CaffeItem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주문 받는 행동을 구현한 </a:t>
            </a:r>
            <a:r>
              <a:rPr lang="en-US" altLang="ko-KR" dirty="0" err="1"/>
              <a:t>CaffeClerk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카페 그 자체를 나타내는 </a:t>
            </a:r>
            <a:r>
              <a:rPr lang="en-US" altLang="ko-KR" dirty="0"/>
              <a:t>Caffe </a:t>
            </a:r>
            <a:r>
              <a:rPr lang="ko-KR" altLang="en-US" dirty="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123477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3B547-9400-46BE-A997-033C8019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비교 분석</a:t>
            </a:r>
            <a:r>
              <a:rPr lang="en-US" altLang="ko-KR" dirty="0"/>
              <a:t>: 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D47A4-A455-4280-A09A-753ACBE0798A}"/>
              </a:ext>
            </a:extLst>
          </p:cNvPr>
          <p:cNvSpPr txBox="1"/>
          <p:nvPr/>
        </p:nvSpPr>
        <p:spPr>
          <a:xfrm>
            <a:off x="6096000" y="1690686"/>
            <a:ext cx="5538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커피콩을 나타내는 </a:t>
            </a:r>
            <a:r>
              <a:rPr lang="en-US" altLang="ko-KR" dirty="0" err="1"/>
              <a:t>CoffeeBean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각종 첨가물을 나타내는 </a:t>
            </a:r>
            <a:r>
              <a:rPr lang="en-US" altLang="ko-KR" dirty="0"/>
              <a:t>Ingredient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커피콩과 첨가물로 구성되는 </a:t>
            </a:r>
            <a:r>
              <a:rPr lang="en-US" altLang="ko-KR" dirty="0"/>
              <a:t>Coffee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선택한 커피와 추가로 주문 받은 내용을 상징하는 </a:t>
            </a:r>
            <a:r>
              <a:rPr lang="en-US" altLang="ko-KR" dirty="0"/>
              <a:t>Order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 가능한 카페의 모든 데이터를 나타내는 </a:t>
            </a:r>
            <a:r>
              <a:rPr lang="en-US" altLang="ko-KR" dirty="0" err="1"/>
              <a:t>CaffeData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주문 받는 행위를 나타낸 </a:t>
            </a:r>
            <a:r>
              <a:rPr lang="en-US" altLang="ko-KR" dirty="0" err="1"/>
              <a:t>CaffeClerk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33AC9CC-3CC3-4F47-93EA-633F2E602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5257800" cy="4802187"/>
          </a:xfrm>
        </p:spPr>
      </p:pic>
    </p:spTree>
    <p:extLst>
      <p:ext uri="{BB962C8B-B14F-4D97-AF65-F5344CB8AC3E}">
        <p14:creationId xmlns:p14="http://schemas.microsoft.com/office/powerpoint/2010/main" val="32311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0FC37-23B8-4E22-A408-88C14CC5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en-US" dirty="0"/>
              <a:t>비교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E2E67-6F77-4D5F-A867-2917995D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r>
              <a:rPr lang="ko-KR" altLang="en-US" dirty="0"/>
              <a:t>가 모델 </a:t>
            </a:r>
            <a:r>
              <a:rPr lang="en-US" altLang="ko-KR" dirty="0"/>
              <a:t>1</a:t>
            </a:r>
            <a:r>
              <a:rPr lang="ko-KR" altLang="en-US" dirty="0"/>
              <a:t>에 비해서 클래스가 하나 더 적음</a:t>
            </a:r>
            <a:endParaRPr lang="en-US" altLang="ko-KR" dirty="0"/>
          </a:p>
          <a:p>
            <a:pPr lvl="1"/>
            <a:r>
              <a:rPr lang="ko-KR" altLang="en-US" dirty="0"/>
              <a:t>구현할 코드가 더 적을 것으로 예상</a:t>
            </a:r>
            <a:endParaRPr lang="en-US" altLang="ko-KR" dirty="0"/>
          </a:p>
          <a:p>
            <a:r>
              <a:rPr lang="ko-KR" altLang="en-US" dirty="0"/>
              <a:t>모델</a:t>
            </a:r>
            <a:r>
              <a:rPr lang="en-US" altLang="ko-KR" dirty="0"/>
              <a:t> 2</a:t>
            </a:r>
            <a:r>
              <a:rPr lang="ko-KR" altLang="en-US" dirty="0"/>
              <a:t>는 상속을 사용하지 않고도 같은 내용 구현 가능</a:t>
            </a:r>
            <a:endParaRPr lang="en-US" altLang="ko-KR" dirty="0"/>
          </a:p>
          <a:p>
            <a:pPr lvl="1"/>
            <a:r>
              <a:rPr lang="ko-KR" altLang="en-US" dirty="0"/>
              <a:t>프로그램이 더욱 간단하다고 판단</a:t>
            </a:r>
            <a:endParaRPr lang="en-US" altLang="ko-KR" dirty="0"/>
          </a:p>
          <a:p>
            <a:r>
              <a:rPr lang="ko-KR" altLang="en-US" dirty="0"/>
              <a:t>카페를 상징하는 클래스는 프로그램 자체로 생각할 수 있음</a:t>
            </a:r>
            <a:endParaRPr lang="en-US" altLang="ko-KR" dirty="0"/>
          </a:p>
          <a:p>
            <a:pPr lvl="1"/>
            <a:r>
              <a:rPr lang="ko-KR" altLang="en-US" dirty="0"/>
              <a:t>카페 자체는 프로그램으로 대체할 수 있기에 구현할 필요 없다고 판단</a:t>
            </a:r>
            <a:endParaRPr lang="en-US" altLang="ko-KR" dirty="0"/>
          </a:p>
          <a:p>
            <a:endParaRPr lang="en-US" altLang="ko-KR"/>
          </a:p>
          <a:p>
            <a:endParaRPr lang="en-US" altLang="ko-KR" dirty="0"/>
          </a:p>
          <a:p>
            <a:r>
              <a:rPr lang="ko-KR" altLang="en-US" dirty="0"/>
              <a:t>상기 이유로 모델 </a:t>
            </a:r>
            <a:r>
              <a:rPr lang="en-US" altLang="ko-KR" dirty="0"/>
              <a:t>2</a:t>
            </a:r>
            <a:r>
              <a:rPr lang="ko-KR" altLang="en-US" dirty="0"/>
              <a:t>를 구현하기로 결정</a:t>
            </a:r>
          </a:p>
        </p:txBody>
      </p:sp>
    </p:spTree>
    <p:extLst>
      <p:ext uri="{BB962C8B-B14F-4D97-AF65-F5344CB8AC3E}">
        <p14:creationId xmlns:p14="http://schemas.microsoft.com/office/powerpoint/2010/main" val="98704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7440B-A448-46DE-9472-153195F6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A41F89-9ECE-4E24-82DD-7D7F49362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222"/>
            <a:ext cx="5915003" cy="31075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0DD43-F3DA-48B9-9C8A-89BDA2C4F878}"/>
              </a:ext>
            </a:extLst>
          </p:cNvPr>
          <p:cNvSpPr txBox="1"/>
          <p:nvPr/>
        </p:nvSpPr>
        <p:spPr>
          <a:xfrm>
            <a:off x="7324627" y="1884649"/>
            <a:ext cx="4029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메인 화면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숫자를 입력하여 기능 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 주문과 데이터 관리로 분리하여 기능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063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7440B-A448-46DE-9472-153195F6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B8B046-9F56-47B4-A270-0F1D70C46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600"/>
            <a:ext cx="5932046" cy="3106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603E93-61BF-4BD4-A188-10FEEEC87049}"/>
              </a:ext>
            </a:extLst>
          </p:cNvPr>
          <p:cNvSpPr txBox="1"/>
          <p:nvPr/>
        </p:nvSpPr>
        <p:spPr>
          <a:xfrm>
            <a:off x="7324627" y="1875222"/>
            <a:ext cx="4029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커피 주문 시작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메뉴에서 주문할 수 있고</a:t>
            </a:r>
            <a:r>
              <a:rPr lang="en-US" altLang="ko-KR" dirty="0"/>
              <a:t>, </a:t>
            </a:r>
            <a:r>
              <a:rPr lang="ko-KR" altLang="en-US" dirty="0"/>
              <a:t>또한 새로운 커피를 제조해서 주문할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35242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7440B-A448-46DE-9472-153195F6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730FB8-6CA2-44F5-B3B5-46C5D9AA7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600"/>
            <a:ext cx="5908727" cy="3106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1629DA-964B-406C-A11E-3C9C09CDD722}"/>
              </a:ext>
            </a:extLst>
          </p:cNvPr>
          <p:cNvSpPr txBox="1"/>
          <p:nvPr/>
        </p:nvSpPr>
        <p:spPr>
          <a:xfrm>
            <a:off x="7324627" y="1875222"/>
            <a:ext cx="4029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기존에 존재하는 커피 데이터를 사용하여 주문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추가할 것이 있는지 묻는 화면이 차례로 나옴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69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7440B-A448-46DE-9472-153195F6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C3916F5-0230-404E-8C3C-010670AE1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600"/>
            <a:ext cx="5913098" cy="3106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FEFBF-E946-4642-9A83-124F29417A5E}"/>
              </a:ext>
            </a:extLst>
          </p:cNvPr>
          <p:cNvSpPr txBox="1"/>
          <p:nvPr/>
        </p:nvSpPr>
        <p:spPr>
          <a:xfrm>
            <a:off x="7324627" y="1875222"/>
            <a:ext cx="4029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주문을 완료할 시 나오는 화면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어떤 커피를 사용했고</a:t>
            </a:r>
            <a:r>
              <a:rPr lang="en-US" altLang="ko-KR" dirty="0"/>
              <a:t>, </a:t>
            </a:r>
            <a:r>
              <a:rPr lang="ko-KR" altLang="en-US" dirty="0"/>
              <a:t>어떤 원두와 첨가물을 사용했는지</a:t>
            </a:r>
            <a:r>
              <a:rPr lang="en-US" altLang="ko-KR" dirty="0"/>
              <a:t>, </a:t>
            </a:r>
            <a:r>
              <a:rPr lang="ko-KR" altLang="en-US" dirty="0"/>
              <a:t>그리고 각각의 가격까지 보여줌</a:t>
            </a:r>
          </a:p>
        </p:txBody>
      </p:sp>
    </p:spTree>
    <p:extLst>
      <p:ext uri="{BB962C8B-B14F-4D97-AF65-F5344CB8AC3E}">
        <p14:creationId xmlns:p14="http://schemas.microsoft.com/office/powerpoint/2010/main" val="391542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7440B-A448-46DE-9472-153195F6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D1CAE6-93EF-49A8-A4A6-0FD0B5BEE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600"/>
            <a:ext cx="5931606" cy="3106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A28E5-CE16-46D8-AB67-B0309BFB4AD0}"/>
              </a:ext>
            </a:extLst>
          </p:cNvPr>
          <p:cNvSpPr txBox="1"/>
          <p:nvPr/>
        </p:nvSpPr>
        <p:spPr>
          <a:xfrm>
            <a:off x="7324627" y="1875222"/>
            <a:ext cx="4029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방금 주문한 커피가 </a:t>
            </a:r>
            <a:r>
              <a:rPr lang="ko-KR" altLang="en-US" dirty="0"/>
              <a:t>추가되어 있는 화면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마지막에 있는 커피는 주문 시에 새로 생성한 커피</a:t>
            </a:r>
          </a:p>
        </p:txBody>
      </p:sp>
    </p:spTree>
    <p:extLst>
      <p:ext uri="{BB962C8B-B14F-4D97-AF65-F5344CB8AC3E}">
        <p14:creationId xmlns:p14="http://schemas.microsoft.com/office/powerpoint/2010/main" val="244231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484</Words>
  <Application>Microsoft Office PowerPoint</Application>
  <PresentationFormat>와이드스크린</PresentationFormat>
  <Paragraphs>72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OOP Presentation</vt:lpstr>
      <vt:lpstr>Model 비교 분석: 1</vt:lpstr>
      <vt:lpstr>Model 비교 분석: 2</vt:lpstr>
      <vt:lpstr>Model 비교 분석</vt:lpstr>
      <vt:lpstr>실행 설명</vt:lpstr>
      <vt:lpstr>실행 설명</vt:lpstr>
      <vt:lpstr>실행 설명</vt:lpstr>
      <vt:lpstr>실행 설명</vt:lpstr>
      <vt:lpstr>실행 설명</vt:lpstr>
      <vt:lpstr>실행 설명</vt:lpstr>
      <vt:lpstr>실행 설명</vt:lpstr>
      <vt:lpstr>실행 설명</vt:lpstr>
      <vt:lpstr>확장성</vt:lpstr>
      <vt:lpstr>확장성</vt:lpstr>
      <vt:lpstr>확장성</vt:lpstr>
      <vt:lpstr>추가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Presentation</dc:title>
  <dc:creator>이 창민</dc:creator>
  <cp:lastModifiedBy>이 창민</cp:lastModifiedBy>
  <cp:revision>72</cp:revision>
  <dcterms:created xsi:type="dcterms:W3CDTF">2018-11-13T09:46:12Z</dcterms:created>
  <dcterms:modified xsi:type="dcterms:W3CDTF">2018-11-13T11:26:37Z</dcterms:modified>
</cp:coreProperties>
</file>