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B381-1FF1-4D2E-816E-060A8587C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C4991-7678-472C-B8E0-ECA7F2F6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4A589-AF9B-4A3B-AEF0-87F49E2A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F232A-D29D-4691-B3B7-AF68D6A0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614AA-9BAC-4CCC-B893-7F7AFAA5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27689-8139-4388-9001-C6ED3B7B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EF01A-DD17-4DAB-9EDF-C2B68227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ADEC-0430-4EE4-81F6-9AC6819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38AB-1CD5-4A8F-88E9-A684EC45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CC5A5-1010-4BF8-8205-3B287336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841EE-C57B-4C0C-BEEA-9AD345C1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87A58-7CE2-44D9-879A-CB572878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610E5-6157-453F-A28E-0815B47A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F3D85-0F40-4D4B-BFA4-FB39924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3AED7-463A-4F10-9C4A-30CF4752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E019D-3B7B-492B-BA9D-6EC03BF1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352A1-1EC5-459C-8EFC-0A4F3DE4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6B8BB-9603-4A82-AB73-590EDFCA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B1D64-6F9C-44D6-AA86-49A1DA59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0322D-B43D-41C4-8228-5B440DA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4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8A012-384B-4AD5-B9B9-F5256C16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80DA9-6517-4153-AC08-F5560C40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83444-A71C-44E0-8FBA-89B23081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529E2-2B4A-4917-B02C-55EE1F0D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AEBF-4D04-40B7-B91C-9283C350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9CF9-42D1-4D88-8631-66B1B874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1F1C4-9549-4781-8898-C032B546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1C20A-5B67-4288-A509-9A297CE6E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DB4C5-1377-49CF-9796-5073026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9EC01-B178-437A-ABBA-589649D2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89880-83AB-4495-AA2E-30BA4BC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9D25B-54DD-47D6-AF85-2056F548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F9986-65DF-4C40-8AEE-C449ED07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FD87F-264A-465E-82EE-A3DA20A5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3065C-1E9F-412A-8CF2-899180EA3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0A4AC-DFE9-4028-A42B-F6F65B729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F43C8-D060-489E-9DB7-045D9137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0A9532-58C7-44AA-BB92-FA976730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7DF06-6A5F-413C-B83F-055A314D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1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C1114-E7E3-4F5F-B35A-85C8AFD2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65555-1C1E-4309-BA99-C5ABA41C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8A132-66F6-4BDB-8685-26E1562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6D0E1-CBCE-4974-B78F-F1D4F7EE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63247-19C2-49D9-9BAF-DF1774D3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D4FB23-03B5-4760-8EA6-822C09EB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CE26-9351-4F6A-9A62-8D750314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6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BA7E-434D-466C-B7EE-EDEB1104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D4645-DEDB-46C1-86EE-68F92B53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282B2-5BE5-48BF-B253-90E8CCA7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5A355-7EB2-4C96-87F9-2DA8D255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F45A4-75CB-42CB-9300-64BE51CB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E9919-60BA-472A-9D38-1E09DA43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69890-F788-49B2-A10D-999B074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CF53BF-4DD1-4454-BFA9-54FE2A539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44B36D-979A-4923-A9C5-33144066B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98F29-DF05-40C6-B638-85996F13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1FD98-CDAA-4875-9156-944FE3C5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7B553-789A-4731-9848-7318E3F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A96876-846A-4308-AF49-E5C39139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A7029-5D98-4E70-8157-D25A5B54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26B5D-E6BC-4B83-A660-0418E4C5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0B791-3031-4EDC-98FD-A31535A8B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ADFE-25B6-4980-8968-0A51CF05A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0B31E-3923-49FC-A380-0B3396C6B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프레젠테이션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7AC53-C2D5-43BD-A04A-9C3C68E84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20170454 </a:t>
            </a:r>
            <a:r>
              <a:rPr lang="ko-KR" altLang="en-US" dirty="0"/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357575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0FB4-B031-42AB-80D3-3CE68B4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생김새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FB8E-ABF7-431D-A318-DA3F5842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ko-KR" altLang="en-US" dirty="0"/>
              <a:t>에서 실행</a:t>
            </a:r>
            <a:r>
              <a:rPr lang="en-US" altLang="ko-KR" dirty="0"/>
              <a:t>, main </a:t>
            </a:r>
            <a:r>
              <a:rPr lang="ko-KR" altLang="en-US" dirty="0"/>
              <a:t>함수에 인자 전달하여 폴더 설정</a:t>
            </a:r>
            <a:endParaRPr lang="en-US" altLang="ko-KR" dirty="0"/>
          </a:p>
          <a:p>
            <a:r>
              <a:rPr lang="ko-KR" altLang="en-US" dirty="0"/>
              <a:t>지향점은 최고속도</a:t>
            </a:r>
            <a:endParaRPr lang="en-US" altLang="ko-KR" dirty="0"/>
          </a:p>
          <a:p>
            <a:r>
              <a:rPr lang="ko-KR" altLang="en-US" dirty="0" err="1"/>
              <a:t>버블소트가</a:t>
            </a:r>
            <a:r>
              <a:rPr lang="ko-KR" altLang="en-US" dirty="0"/>
              <a:t> 아닌 다른 정렬 알고리즘 사용하여 정렬</a:t>
            </a:r>
            <a:endParaRPr lang="en-US" altLang="ko-KR" dirty="0"/>
          </a:p>
          <a:p>
            <a:r>
              <a:rPr lang="ko-KR" altLang="en-US" dirty="0"/>
              <a:t>쓰레드 사용으로 더 </a:t>
            </a:r>
            <a:r>
              <a:rPr lang="ko-KR" altLang="en-US"/>
              <a:t>빠른 탐색 및 정렬</a:t>
            </a:r>
            <a:r>
              <a:rPr lang="en-US" altLang="ko-KR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5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DFFE5-15F5-4E0E-A863-6F1A6CC4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할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F46E5-20BE-4930-A2D0-134246DE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 알고리즘 공부</a:t>
            </a:r>
            <a:endParaRPr lang="en-US" altLang="ko-KR" dirty="0"/>
          </a:p>
          <a:p>
            <a:r>
              <a:rPr lang="en-US" altLang="ko-KR" dirty="0" err="1"/>
              <a:t>Process.h</a:t>
            </a:r>
            <a:r>
              <a:rPr lang="en-US" altLang="ko-KR" dirty="0"/>
              <a:t>(</a:t>
            </a:r>
            <a:r>
              <a:rPr lang="ko-KR" altLang="en-US" dirty="0"/>
              <a:t>쓰레드 헤더파일</a:t>
            </a:r>
            <a:r>
              <a:rPr lang="en-US" altLang="ko-KR" dirty="0"/>
              <a:t>) </a:t>
            </a:r>
            <a:r>
              <a:rPr lang="ko-KR" altLang="en-US" dirty="0"/>
              <a:t>공부</a:t>
            </a:r>
          </a:p>
        </p:txBody>
      </p:sp>
    </p:spTree>
    <p:extLst>
      <p:ext uri="{BB962C8B-B14F-4D97-AF65-F5344CB8AC3E}">
        <p14:creationId xmlns:p14="http://schemas.microsoft.com/office/powerpoint/2010/main" val="19997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1차 프레젠테이션</vt:lpstr>
      <vt:lpstr>프로그램 생김새</vt:lpstr>
      <vt:lpstr>앞으로 할 것들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프레젠테이션</dc:title>
  <dc:creator>이창민</dc:creator>
  <cp:lastModifiedBy>이창민</cp:lastModifiedBy>
  <cp:revision>5</cp:revision>
  <dcterms:created xsi:type="dcterms:W3CDTF">2017-11-02T08:19:57Z</dcterms:created>
  <dcterms:modified xsi:type="dcterms:W3CDTF">2017-11-02T08:27:47Z</dcterms:modified>
</cp:coreProperties>
</file>