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0B381-1FF1-4D2E-816E-060A8587C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0C4991-7678-472C-B8E0-ECA7F2F62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E4A589-AF9B-4A3B-AEF0-87F49E2AA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AD1C-0AFF-4A76-861E-31B5BE6F5A63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3F232A-D29D-4691-B3B7-AF68D6A0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1614AA-9BAC-4CCC-B893-7F7AFAA5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15D6-7B16-40E5-AFAD-C519CB37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40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27689-8139-4388-9001-C6ED3B7B4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2EF01A-DD17-4DAB-9EDF-C2B682276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64ADEC-0430-4EE4-81F6-9AC68192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AD1C-0AFF-4A76-861E-31B5BE6F5A63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A38AB-1CD5-4A8F-88E9-A684EC45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CC5A5-1010-4BF8-8205-3B287336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15D6-7B16-40E5-AFAD-C519CB37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91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841EE-C57B-4C0C-BEEA-9AD345C1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C87A58-7CE2-44D9-879A-CB5728782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F610E5-6157-453F-A28E-0815B47A4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AD1C-0AFF-4A76-861E-31B5BE6F5A63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6F3D85-0F40-4D4B-BFA4-FB399249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C3AED7-463A-4F10-9C4A-30CF4752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15D6-7B16-40E5-AFAD-C519CB37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0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E019D-3B7B-492B-BA9D-6EC03BF1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8352A1-1EC5-459C-8EFC-0A4F3DE40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6B8BB-9603-4A82-AB73-590EDFCA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AD1C-0AFF-4A76-861E-31B5BE6F5A63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9B1D64-6F9C-44D6-AA86-49A1DA59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00322D-B43D-41C4-8228-5B440DAB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15D6-7B16-40E5-AFAD-C519CB37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94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8A012-384B-4AD5-B9B9-F5256C167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880DA9-6517-4153-AC08-F5560C404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83444-A71C-44E0-8FBA-89B23081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AD1C-0AFF-4A76-861E-31B5BE6F5A63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D529E2-2B4A-4917-B02C-55EE1F0DB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1AEBF-4D04-40B7-B91C-9283C3507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15D6-7B16-40E5-AFAD-C519CB37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677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E9CF9-42D1-4D88-8631-66B1B8749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1F1C4-9549-4781-8898-C032B546D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41C20A-5B67-4288-A509-9A297CE6E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4DB4C5-1377-49CF-9796-50730268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AD1C-0AFF-4A76-861E-31B5BE6F5A63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79EC01-B178-437A-ABBA-589649D2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389880-83AB-4495-AA2E-30BA4BC7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15D6-7B16-40E5-AFAD-C519CB37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2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9D25B-54DD-47D6-AF85-2056F5485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0F9986-65DF-4C40-8AEE-C449ED076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3FD87F-264A-465E-82EE-A3DA20A5A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03065C-1E9F-412A-8CF2-899180EA3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C0A4AC-DFE9-4028-A42B-F6F65B729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AF43C8-D060-489E-9DB7-045D9137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AD1C-0AFF-4A76-861E-31B5BE6F5A63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0A9532-58C7-44AA-BB92-FA9767300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B7DF06-6A5F-413C-B83F-055A314D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15D6-7B16-40E5-AFAD-C519CB37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31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C1114-E7E3-4F5F-B35A-85C8AFD2D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D65555-1C1E-4309-BA99-C5ABA41C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AD1C-0AFF-4A76-861E-31B5BE6F5A63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68A132-66F6-4BDB-8685-26E1562C7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96D0E1-CBCE-4974-B78F-F1D4F7EE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15D6-7B16-40E5-AFAD-C519CB37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28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263247-19C2-49D9-9BAF-DF1774D3F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AD1C-0AFF-4A76-861E-31B5BE6F5A63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D4FB23-03B5-4760-8EA6-822C09EB3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17CE26-9351-4F6A-9A62-8D750314E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15D6-7B16-40E5-AFAD-C519CB37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96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9BA7E-434D-466C-B7EE-EDEB1104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D4645-DEDB-46C1-86EE-68F92B53A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9282B2-5BE5-48BF-B253-90E8CCA7D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55A355-7EB2-4C96-87F9-2DA8D2553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AD1C-0AFF-4A76-861E-31B5BE6F5A63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F45A4-75CB-42CB-9300-64BE51CB5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6E9919-60BA-472A-9D38-1E09DA43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15D6-7B16-40E5-AFAD-C519CB37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89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69890-F788-49B2-A10D-999B0744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CF53BF-4DD1-4454-BFA9-54FE2A539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44B36D-979A-4923-A9C5-33144066B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C98F29-DF05-40C6-B638-85996F135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AD1C-0AFF-4A76-861E-31B5BE6F5A63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11FD98-CDAA-4875-9156-944FE3C5B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17B553-789A-4731-9848-7318E3F4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15D6-7B16-40E5-AFAD-C519CB37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86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A96876-846A-4308-AF49-E5C39139A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2A7029-5D98-4E70-8157-D25A5B546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826B5D-E6BC-4B83-A660-0418E4C55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BAD1C-0AFF-4A76-861E-31B5BE6F5A63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B0B791-3031-4EDC-98FD-A31535A8B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CADFE-25B6-4980-8968-0A51CF05A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615D6-7B16-40E5-AFAD-C519CB37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01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0B31E-3923-49FC-A380-0B3396C6B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186260"/>
          </a:xfrm>
        </p:spPr>
        <p:txBody>
          <a:bodyPr>
            <a:normAutofit/>
          </a:bodyPr>
          <a:lstStyle/>
          <a:p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SW</a:t>
            </a:r>
            <a:r>
              <a:rPr lang="ko-KR" altLang="en-US" dirty="0">
                <a:solidFill>
                  <a:schemeClr val="bg1"/>
                </a:solidFill>
              </a:rPr>
              <a:t>프로그래밍 </a:t>
            </a:r>
            <a:r>
              <a:rPr lang="en-US" altLang="ko-KR" dirty="0">
                <a:solidFill>
                  <a:schemeClr val="bg1"/>
                </a:solidFill>
              </a:rPr>
              <a:t>(2)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차 프레젠테이션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17AC53-C2D5-43BD-A04A-9C3C68E84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4788816"/>
            <a:ext cx="9144000" cy="2069184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20170454 </a:t>
            </a:r>
            <a:r>
              <a:rPr lang="ko-KR" altLang="en-US" sz="3200" dirty="0">
                <a:solidFill>
                  <a:schemeClr val="bg1"/>
                </a:solidFill>
              </a:rPr>
              <a:t>이창민</a:t>
            </a:r>
          </a:p>
        </p:txBody>
      </p:sp>
    </p:spTree>
    <p:extLst>
      <p:ext uri="{BB962C8B-B14F-4D97-AF65-F5344CB8AC3E}">
        <p14:creationId xmlns:p14="http://schemas.microsoft.com/office/powerpoint/2010/main" val="3575755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90FB4-B031-42AB-80D3-3CE68B4C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프로그램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F4FB8E-ABF7-431D-A318-DA3F58426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폴더 내에서 파일을 찾아 정렬하는 프로그램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지향점은 최고 효율성과 속도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가능하다면 스레드 활용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09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2EE22-EFE7-40DB-ABDD-2C72425F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스레드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7C47EF-E364-4FCA-970E-1D0117BE1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파일 탐색 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파일 내용 탐색 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정렬 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위와 같은 상황에서 더욱 빠르게 작업을 처리하기 위해 활용</a:t>
            </a:r>
          </a:p>
        </p:txBody>
      </p:sp>
    </p:spTree>
    <p:extLst>
      <p:ext uri="{BB962C8B-B14F-4D97-AF65-F5344CB8AC3E}">
        <p14:creationId xmlns:p14="http://schemas.microsoft.com/office/powerpoint/2010/main" val="1836123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3AE26-49FE-47D4-BE4C-BFA6B8AB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정렬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39CF30A-47F1-4DCD-8F30-194F0E76F2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버블 정렬은 시간 복잡도가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ko-KR" alt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ko-KR" altLang="en-US" dirty="0">
                    <a:solidFill>
                      <a:schemeClr val="bg1"/>
                    </a:solidFill>
                  </a:rPr>
                  <a:t> 매우 비효율적인 정렬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n-US" altLang="ko-KR" dirty="0">
                  <a:solidFill>
                    <a:schemeClr val="bg1"/>
                  </a:solidFill>
                </a:endParaRPr>
              </a:p>
              <a:p>
                <a:r>
                  <a:rPr lang="ko-KR" altLang="en-US" dirty="0">
                    <a:solidFill>
                      <a:schemeClr val="bg1"/>
                    </a:solidFill>
                  </a:rPr>
                  <a:t>그러므로 더 빠르게 정렬하기 위해 다른 정렬 알고리즘 사용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n-US" altLang="ko-KR" dirty="0">
                  <a:solidFill>
                    <a:schemeClr val="bg1"/>
                  </a:solidFill>
                </a:endParaRPr>
              </a:p>
              <a:p>
                <a:r>
                  <a:rPr lang="ko-KR" altLang="en-US" dirty="0">
                    <a:solidFill>
                      <a:schemeClr val="bg1"/>
                    </a:solidFill>
                  </a:rPr>
                  <a:t>정렬 기준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: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단어 등장 횟수 혹은 단어 밀집도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(? </a:t>
                </a:r>
                <a:r>
                  <a:rPr lang="en-US" altLang="ko-KR">
                    <a:solidFill>
                      <a:schemeClr val="bg1"/>
                    </a:solidFill>
                  </a:rPr>
                  <a:t>- </a:t>
                </a:r>
                <a:r>
                  <a:rPr lang="ko-KR" altLang="en-US">
                    <a:solidFill>
                      <a:schemeClr val="bg1"/>
                    </a:solidFill>
                  </a:rPr>
                  <a:t>미정</a:t>
                </a:r>
                <a:r>
                  <a:rPr lang="en-US" altLang="ko-KR">
                    <a:solidFill>
                      <a:schemeClr val="bg1"/>
                    </a:solidFill>
                  </a:rPr>
                  <a:t>)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39CF30A-47F1-4DCD-8F30-194F0E76F2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25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DFFE5-15F5-4E0E-A863-6F1A6CC4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제작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AF46E5-20BE-4930-A2D0-134246DE7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정렬 알고리즘 공부 후 프로그램에 적용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쓰레드 사용법 공부 후 적용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이를 위해 </a:t>
            </a:r>
            <a:r>
              <a:rPr lang="en-US" altLang="ko-KR" dirty="0" err="1">
                <a:solidFill>
                  <a:schemeClr val="bg1"/>
                </a:solidFill>
              </a:rPr>
              <a:t>process.h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err="1">
                <a:solidFill>
                  <a:schemeClr val="bg1"/>
                </a:solidFill>
              </a:rPr>
              <a:t>algorithm.h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등의 헤더 파일 활용법 공부</a:t>
            </a:r>
          </a:p>
        </p:txBody>
      </p:sp>
    </p:spTree>
    <p:extLst>
      <p:ext uri="{BB962C8B-B14F-4D97-AF65-F5344CB8AC3E}">
        <p14:creationId xmlns:p14="http://schemas.microsoft.com/office/powerpoint/2010/main" val="1999768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98</Words>
  <Application>Microsoft Office PowerPoint</Application>
  <PresentationFormat>와이드스크린</PresentationFormat>
  <Paragraphs>26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테마</vt:lpstr>
      <vt:lpstr> SW프로그래밍 (2) 1차 프레젠테이션</vt:lpstr>
      <vt:lpstr>프로그램 개요</vt:lpstr>
      <vt:lpstr>스레드</vt:lpstr>
      <vt:lpstr>정렬</vt:lpstr>
      <vt:lpstr>제작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1차 프레젠테이션</dc:title>
  <dc:creator>이창민</dc:creator>
  <cp:lastModifiedBy>이창민</cp:lastModifiedBy>
  <cp:revision>30</cp:revision>
  <dcterms:created xsi:type="dcterms:W3CDTF">2017-11-02T08:19:57Z</dcterms:created>
  <dcterms:modified xsi:type="dcterms:W3CDTF">2017-11-03T04:12:05Z</dcterms:modified>
</cp:coreProperties>
</file>