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2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0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6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4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1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1C25-1A31-49EC-82AA-668E39E5D53B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4FBF1-7F0D-445F-8C5F-0FFEC8198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0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8D0C0-24C9-4B57-BAEF-FFD89D5A1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AE0E0-EC44-4D02-B8BF-B0768928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20170454 </a:t>
            </a:r>
            <a:r>
              <a:rPr lang="ko-KR" altLang="en-US" dirty="0"/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36140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8A759-0E45-428B-857F-09EB0728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19341-51AC-469B-ACCC-65B90778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ko-KR" altLang="en-US" dirty="0"/>
              <a:t>창에서 실행 시 프로그램이 있는 폴더에서</a:t>
            </a:r>
            <a:r>
              <a:rPr lang="en-US" altLang="ko-KR" dirty="0"/>
              <a:t>	      ‘</a:t>
            </a:r>
            <a:r>
              <a:rPr lang="ko-KR" altLang="en-US" dirty="0"/>
              <a:t>프로그램</a:t>
            </a:r>
            <a:r>
              <a:rPr lang="en-US" altLang="ko-KR" dirty="0"/>
              <a:t>’  ‘</a:t>
            </a:r>
            <a:r>
              <a:rPr lang="ko-KR" altLang="en-US" dirty="0"/>
              <a:t>찾을 문자열</a:t>
            </a:r>
            <a:r>
              <a:rPr lang="en-US" altLang="ko-KR" dirty="0"/>
              <a:t>’</a:t>
            </a:r>
            <a:r>
              <a:rPr lang="ko-KR" altLang="en-US" dirty="0"/>
              <a:t> 순으로 입력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찾을 문자열은 큰따옴표 안에</a:t>
            </a:r>
            <a:r>
              <a:rPr lang="en-US" altLang="ko-KR" dirty="0"/>
              <a:t> </a:t>
            </a:r>
            <a:r>
              <a:rPr lang="ko-KR" altLang="en-US" dirty="0"/>
              <a:t>입력하지 않아도 하나의  문자열로 인식하게 제작하였음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함수에서 첫 번째 인자인 프로그램 이름을 </a:t>
            </a:r>
            <a:r>
              <a:rPr lang="ko-KR" altLang="en-US"/>
              <a:t>제외하고 나머지를 받아 </a:t>
            </a:r>
            <a:r>
              <a:rPr lang="ko-KR" altLang="en-US" dirty="0"/>
              <a:t>띄어쓰기를 포함한 하나의 문자열로 저장</a:t>
            </a:r>
          </a:p>
        </p:txBody>
      </p:sp>
    </p:spTree>
    <p:extLst>
      <p:ext uri="{BB962C8B-B14F-4D97-AF65-F5344CB8AC3E}">
        <p14:creationId xmlns:p14="http://schemas.microsoft.com/office/powerpoint/2010/main" val="152703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58569-ECE0-4805-B7B0-D23D8FF7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C793D-727C-4360-A174-0CE4F714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Windows.h</a:t>
            </a:r>
            <a:r>
              <a:rPr lang="ko-KR" altLang="en-US" dirty="0"/>
              <a:t>에 정의된 </a:t>
            </a:r>
            <a:r>
              <a:rPr lang="en-US" altLang="ko-KR" dirty="0" err="1"/>
              <a:t>FindFirstFile</a:t>
            </a:r>
            <a:r>
              <a:rPr lang="en-US" altLang="ko-KR" dirty="0"/>
              <a:t>, </a:t>
            </a:r>
            <a:r>
              <a:rPr lang="en-US" altLang="ko-KR" dirty="0" err="1"/>
              <a:t>FindNextFile</a:t>
            </a:r>
            <a:r>
              <a:rPr lang="en-US" altLang="ko-KR" dirty="0"/>
              <a:t> </a:t>
            </a:r>
            <a:r>
              <a:rPr lang="ko-KR" altLang="en-US" dirty="0"/>
              <a:t>함수를 이용하여 폴더 내의 모든 파일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찾은 파일의 정보는 </a:t>
            </a:r>
            <a:r>
              <a:rPr lang="en-US" altLang="ko-KR" dirty="0"/>
              <a:t>WIN32_FIND_DATA </a:t>
            </a:r>
            <a:r>
              <a:rPr lang="ko-KR" altLang="en-US" dirty="0"/>
              <a:t>구조체에 저장됨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구조체에서 파일 이름을 가져와 문자열로 저장하여 분석 단계로 진행</a:t>
            </a:r>
          </a:p>
        </p:txBody>
      </p:sp>
    </p:spTree>
    <p:extLst>
      <p:ext uri="{BB962C8B-B14F-4D97-AF65-F5344CB8AC3E}">
        <p14:creationId xmlns:p14="http://schemas.microsoft.com/office/powerpoint/2010/main" val="222671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8170D-7B80-4722-AA76-21DB1C41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2267B-F806-4D41-8228-1D8787EE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찾아낸 파일 이름으로 파일을 열어 파일 내의 문자열 정보를 메모리에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strnicmp</a:t>
            </a:r>
            <a:r>
              <a:rPr lang="ko-KR" altLang="en-US" dirty="0"/>
              <a:t>함수를 이용하여 대소문자 구분하지 않고 문자열 일치 여부 검사 </a:t>
            </a:r>
            <a:r>
              <a:rPr lang="en-US" altLang="ko-KR" dirty="0"/>
              <a:t>(POSIX</a:t>
            </a:r>
            <a:r>
              <a:rPr lang="ko-KR" altLang="en-US" dirty="0"/>
              <a:t>에서 사용하는 함수이기 때문에 </a:t>
            </a:r>
            <a:r>
              <a:rPr lang="en-US" altLang="ko-KR" dirty="0"/>
              <a:t>#pragma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r>
              <a:rPr lang="ko-KR" altLang="en-US" dirty="0"/>
              <a:t> </a:t>
            </a:r>
            <a:r>
              <a:rPr lang="en-US" altLang="ko-KR" dirty="0"/>
              <a:t>(disable:4996)</a:t>
            </a:r>
            <a:r>
              <a:rPr lang="ko-KR" altLang="en-US" dirty="0"/>
              <a:t> 명령어로 경고 제거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 err="1"/>
              <a:t>openMP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사용하여 문자열 분석에 </a:t>
            </a:r>
            <a:r>
              <a:rPr lang="ko-KR" altLang="en-US" dirty="0" err="1"/>
              <a:t>멀티스레드</a:t>
            </a:r>
            <a:r>
              <a:rPr lang="ko-KR" altLang="en-US" dirty="0"/>
              <a:t> 활용</a:t>
            </a:r>
            <a:r>
              <a:rPr lang="en-US" altLang="ko-KR" dirty="0"/>
              <a:t> (</a:t>
            </a:r>
            <a:r>
              <a:rPr lang="en-US" altLang="ko-KR" dirty="0" err="1"/>
              <a:t>omp.h</a:t>
            </a:r>
            <a:r>
              <a:rPr lang="ko-KR" altLang="en-US" dirty="0"/>
              <a:t> 헤더파일을 포함하면 관련 기능 사용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#pragma </a:t>
            </a:r>
            <a:r>
              <a:rPr lang="en-US" altLang="ko-KR" dirty="0" err="1"/>
              <a:t>omp</a:t>
            </a:r>
            <a:r>
              <a:rPr lang="en-US" altLang="ko-KR" dirty="0"/>
              <a:t> parallel for </a:t>
            </a:r>
            <a:r>
              <a:rPr lang="ko-KR" altLang="en-US" dirty="0"/>
              <a:t>명령어를 이용하여 </a:t>
            </a:r>
            <a:r>
              <a:rPr lang="en-US" altLang="ko-KR" dirty="0"/>
              <a:t>for</a:t>
            </a:r>
            <a:r>
              <a:rPr lang="ko-KR" altLang="en-US" dirty="0"/>
              <a:t>문을 여러 스레드로 나누어 진행 </a:t>
            </a:r>
            <a:r>
              <a:rPr lang="en-US" altLang="ko-KR" dirty="0"/>
              <a:t>(</a:t>
            </a:r>
            <a:r>
              <a:rPr lang="ko-KR" altLang="en-US" dirty="0"/>
              <a:t>현재 스레드 </a:t>
            </a:r>
            <a:r>
              <a:rPr lang="en-US" altLang="ko-KR" dirty="0"/>
              <a:t>8</a:t>
            </a:r>
            <a:r>
              <a:rPr lang="ko-KR" altLang="en-US" dirty="0"/>
              <a:t>개 생성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횟수를 세어 파일 정보 저장을 위한 구조체에 이름과 같이 저장하여 정렬 단계로 진행</a:t>
            </a:r>
          </a:p>
        </p:txBody>
      </p:sp>
    </p:spTree>
    <p:extLst>
      <p:ext uri="{BB962C8B-B14F-4D97-AF65-F5344CB8AC3E}">
        <p14:creationId xmlns:p14="http://schemas.microsoft.com/office/powerpoint/2010/main" val="277231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EB704-F610-495D-8547-F8189F70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4377B-DC0E-4744-B3B6-950EE24AF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계획은 </a:t>
            </a:r>
            <a:r>
              <a:rPr lang="ko-KR" altLang="en-US" dirty="0" err="1"/>
              <a:t>퀵정렬을</a:t>
            </a:r>
            <a:r>
              <a:rPr lang="ko-KR" altLang="en-US" dirty="0"/>
              <a:t> 이용하여 횟수를 정렬하고</a:t>
            </a:r>
            <a:r>
              <a:rPr lang="en-US" altLang="ko-KR" dirty="0"/>
              <a:t>, </a:t>
            </a:r>
            <a:r>
              <a:rPr lang="ko-KR" altLang="en-US" dirty="0" err="1"/>
              <a:t>버블정렬</a:t>
            </a:r>
            <a:r>
              <a:rPr lang="ko-KR" altLang="en-US" dirty="0"/>
              <a:t> 혹은 </a:t>
            </a:r>
            <a:r>
              <a:rPr lang="ko-KR" altLang="en-US" dirty="0" err="1"/>
              <a:t>삽입정렬을</a:t>
            </a:r>
            <a:r>
              <a:rPr lang="ko-KR" altLang="en-US" dirty="0"/>
              <a:t> 이용하여 이름을 정렬하는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퀵정렬</a:t>
            </a:r>
            <a:r>
              <a:rPr lang="ko-KR" altLang="en-US" dirty="0"/>
              <a:t> 구현이 완료되지 않아 </a:t>
            </a:r>
            <a:r>
              <a:rPr lang="ko-KR" altLang="en-US" dirty="0" err="1"/>
              <a:t>버블정렬만으로</a:t>
            </a:r>
            <a:r>
              <a:rPr lang="ko-KR" altLang="en-US" dirty="0"/>
              <a:t>  정렬 단계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정렬이 완료되면 출력으로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98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F0A54-798D-488F-A9E5-C660D2F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75BB3-4760-4DFC-97A5-3B60DC0A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 출현 횟수 내림차순으로 파일 이름 순으로 같이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출력에서 시간을 제일 많이 소모함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함수를 사용하여 출력하지만 다른 방법을 찾아봐야 할 듯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출력을 모두 마칠 때까지의 시간을 출력하면 할당 받은 메모리 반환 후 프로그램 실행이 끝남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8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C414A-D562-4409-8478-8D32E461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FE68D-4844-45BA-BC09-4485B105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파일에서 공통적으로 출현하는 단어들은 출력 단계에서 시간을 더 소모하는 경향을 보임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 노트북 </a:t>
            </a:r>
            <a:r>
              <a:rPr lang="en-US" altLang="ko-KR" dirty="0"/>
              <a:t>(</a:t>
            </a:r>
            <a:r>
              <a:rPr lang="ko-KR" altLang="en-US" dirty="0"/>
              <a:t>사양</a:t>
            </a:r>
            <a:r>
              <a:rPr lang="en-US" altLang="ko-KR" dirty="0"/>
              <a:t>: Intel core i7-7700HQ, 8GB RAM 2400mHz,  7200rpm 1TB HDD) </a:t>
            </a:r>
            <a:r>
              <a:rPr lang="ko-KR" altLang="en-US"/>
              <a:t>기준으로 대부분 </a:t>
            </a:r>
            <a:r>
              <a:rPr lang="en-US" altLang="ko-KR"/>
              <a:t>0.19~0.42</a:t>
            </a:r>
            <a:r>
              <a:rPr lang="ko-KR" altLang="en-US" dirty="0"/>
              <a:t>초 사이의 시간이 소요됨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 단계와 출력 단계를 수정하면 더욱 적은 시간이 걸릴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17013711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40</TotalTime>
  <Words>260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Calibri Light</vt:lpstr>
      <vt:lpstr>Rockwell</vt:lpstr>
      <vt:lpstr>Wingdings</vt:lpstr>
      <vt:lpstr>Atlas</vt:lpstr>
      <vt:lpstr>3rd Presentation</vt:lpstr>
      <vt:lpstr>문자열 입력</vt:lpstr>
      <vt:lpstr>파일 탐색</vt:lpstr>
      <vt:lpstr>파일 분석</vt:lpstr>
      <vt:lpstr>정렬</vt:lpstr>
      <vt:lpstr>출력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Presentation</dc:title>
  <dc:creator>이창민</dc:creator>
  <cp:lastModifiedBy>이창민</cp:lastModifiedBy>
  <cp:revision>60</cp:revision>
  <dcterms:created xsi:type="dcterms:W3CDTF">2017-11-30T09:38:04Z</dcterms:created>
  <dcterms:modified xsi:type="dcterms:W3CDTF">2017-11-30T10:19:35Z</dcterms:modified>
</cp:coreProperties>
</file>