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90D-7546-4E6E-9589-41200D62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197CE-43A3-4D62-A088-0B27FEB1E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24A96-A915-423C-A69E-72283015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1A435-451D-49A5-9CC3-B60C563F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F8754-9C29-4B59-95F8-190460E2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DA02-2D1E-41DF-A17E-92CCCC6D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B581B-DCD6-4E2D-8AFF-4F365945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C44D1-2A53-438D-8BA9-CF70439A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0DCF8-1C97-4BDC-9A1E-068D9EF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A71FB-43C6-402D-9298-C956A0E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98CFA-6178-4FEC-AEFF-CF5AEC5C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B17F4-A2FF-4910-8C62-6C2F9E4B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4F94F-E2A4-4C9E-9AF2-42356B85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D4C55-A68C-4520-9D6B-8D276C5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9A76E-0FBE-43AD-B4FA-DB3108D7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9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FAFDC-6253-4FA5-BC4F-54786AA4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63888-D4C8-484D-B254-5B3CFC54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D98B6-BA9C-49D5-ADE3-38DEBFA0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DC0B3-A4B6-4F71-81FD-CA3A2987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E4D49-203F-4AB0-B013-8E5425A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3B962-CC1F-44FC-974D-37411DBA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AB0C-92B6-4615-AFEE-5B30F03E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078B0-B87A-4E5B-8814-FECF356C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3C269-EDA1-44AF-9440-1905FC2F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F419F-2070-4F6E-A3F9-9024E750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C1E3-085B-4CD6-8C9E-37974011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8DC94-1777-4D69-AE1A-37907900F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D7750-A0ED-46ED-A443-5DE47898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7C51B-EF4B-429A-B648-0BFD2598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29F4E-9685-41C2-AD80-3BC2E51F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B942C-FBA6-496D-8234-3A9F46BE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9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49FA1-4715-4CB9-8EF0-B14EC508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8EFB0-3438-4A1E-97C7-B36ED0D1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3A1E3-267A-412E-9222-56C697BE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062A4D-180F-4326-94EE-91128ED6C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BEE54-0038-4B61-8454-FEE0DE77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DD84C9-322A-4D53-A42B-A0C4F40E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9A016-204D-4EE5-98DD-267BFD14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AE4077-31CB-4DD3-BA30-F11C79DE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56A1-CDD2-48A9-B2F6-F5CD6F6C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069B49-0519-4227-BEA1-949A724A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0F5E8-0D97-43DE-A2E6-7F2775B4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85F1B-0B78-4E22-9D05-5B741B9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95BD4-0B67-4EDD-923F-2637F9F1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CE78DB-F1AB-4F4C-946E-53DD8423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7B475B-F50E-4092-8F5C-786848CF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065C-5CCA-41D4-B6E4-92A583BD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99F46-4B2E-4768-B4A3-A6F8AA53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78762-4EF4-4674-9E14-4AA29B55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C713F-ADAE-4AD5-9A0E-4FA84C7F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694DF-C9E6-4CDA-96A3-00A44E03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FB10D-2D40-4C60-A11B-6C3E176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4A02-988C-4690-B5AA-314C8008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687DED-BCC4-4809-8225-6E95CBD6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7EBA5-69D7-4AB7-AC23-13A3EAF3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B097B-BCC5-4CCE-8D16-58F60392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AB74A-5480-48F8-A842-46A9D3C7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95E70-6B13-488E-B4E6-CBDEACC0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1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34FB7-C87F-4DE4-B277-E8566B6F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E435B-E244-4BA8-9DDC-8BE84155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7C9AF-A5B1-4A4A-9969-BCD2DCB9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2C87-6278-4E9A-9499-4499C186CA8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F9A0A-204C-4660-B8F6-90FAC444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679E1-8733-4626-A55E-A1F375C6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E0B5-67DA-44F9-889C-03843927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89BB-108C-48F1-9D2D-72065186C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Term Project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baseline="30000" dirty="0">
                <a:solidFill>
                  <a:schemeClr val="bg1"/>
                </a:solidFill>
              </a:rPr>
              <a:t>nd</a:t>
            </a:r>
            <a:r>
              <a:rPr lang="en-US" altLang="ko-KR" dirty="0">
                <a:solidFill>
                  <a:schemeClr val="bg1"/>
                </a:solidFill>
              </a:rPr>
              <a:t>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08B0E-4482-42DC-B2C4-F6128075D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20170454 </a:t>
            </a:r>
            <a:r>
              <a:rPr lang="ko-KR" altLang="en-US" dirty="0">
                <a:solidFill>
                  <a:schemeClr val="bg1"/>
                </a:solidFill>
              </a:rPr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84755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4C11-3E07-4674-BE31-071211B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02845-E728-4207-9A0B-DDA836CA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문자열 탐색 알고리즘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6082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4C11-3E07-4674-BE31-071211B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문자열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02845-E728-4207-9A0B-DDA836CA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strstr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 함수를 이용하여 문자열을 탐색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문자열 발견 시 문자열 길이만큼 건너뛰어 탐색 재개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혹은 문자열 발견하면 다음 </a:t>
            </a:r>
            <a:r>
              <a:rPr lang="en-US" altLang="ko-KR" dirty="0">
                <a:solidFill>
                  <a:schemeClr val="bg1"/>
                </a:solidFill>
              </a:rPr>
              <a:t>‘ ‘</a:t>
            </a:r>
            <a:r>
              <a:rPr lang="ko-KR" altLang="en-US" dirty="0">
                <a:solidFill>
                  <a:schemeClr val="bg1"/>
                </a:solidFill>
              </a:rPr>
              <a:t>가 나올 때까지 건너뛰기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아직 많이 생각해보지 않아 미숙함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4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4C11-3E07-4674-BE31-071211B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202845-E728-4207-9A0B-DDA836CA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효율성을 위해 시간 복잡도가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알고리즘들은 사용하지 않음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Quick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Sort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~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최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악</m:t>
                    </m:r>
                    <m:r>
                      <a:rPr lang="ko-KR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우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Merge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Sort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Radix Sort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자릿수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정수 데이터만 가능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Counting Sort(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데이터의 최댓값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202845-E728-4207-9A0B-DDA836CA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4C11-3E07-4674-BE31-071211B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전체 프로그램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02845-E728-4207-9A0B-DDA836CA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2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사용자로부터 탐색할 문자열 입력 받음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파일 데이터에서 문자열 탐색 알고리즘으로 탐색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탐색에서 얻은 데이터를 정렬 알고리즘으로 정렬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결과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문자열 탐색 알고리즘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정렬 알고리즘은 테스트 파일이 공개된 후  테스트 후 가장 효율적인 것으로 적용할 계획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151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Term Project 2nd Presentation</vt:lpstr>
      <vt:lpstr>알고리즘</vt:lpstr>
      <vt:lpstr>문자열 탐색</vt:lpstr>
      <vt:lpstr>정렬</vt:lpstr>
      <vt:lpstr>전체 프로그램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2nd Presentation</dc:title>
  <dc:creator>이창민</dc:creator>
  <cp:lastModifiedBy>이창민</cp:lastModifiedBy>
  <cp:revision>19</cp:revision>
  <dcterms:created xsi:type="dcterms:W3CDTF">2017-11-16T13:15:35Z</dcterms:created>
  <dcterms:modified xsi:type="dcterms:W3CDTF">2017-11-16T13:53:21Z</dcterms:modified>
</cp:coreProperties>
</file>