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3" r:id="rId4"/>
    <p:sldId id="274" r:id="rId5"/>
    <p:sldId id="259" r:id="rId6"/>
    <p:sldId id="258" r:id="rId7"/>
    <p:sldId id="260" r:id="rId8"/>
    <p:sldId id="265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72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EEB5A-827C-4A2D-B6FB-8504358B814A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DB404-CBB7-4C21-9801-91593D167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9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DB404-CBB7-4C21-9801-91593D1674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1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C96B71A-80B2-4291-8173-02DEC78949F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7BC71F5-3EC6-4FF6-BCE9-D2B2B8848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0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B71A-80B2-4291-8173-02DEC78949F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71F5-3EC6-4FF6-BCE9-D2B2B8848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9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96B71A-80B2-4291-8173-02DEC78949F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7BC71F5-3EC6-4FF6-BCE9-D2B2B8848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6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B71A-80B2-4291-8173-02DEC78949F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71F5-3EC6-4FF6-BCE9-D2B2B8848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6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96B71A-80B2-4291-8173-02DEC78949F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7BC71F5-3EC6-4FF6-BCE9-D2B2B8848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96B71A-80B2-4291-8173-02DEC78949F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7BC71F5-3EC6-4FF6-BCE9-D2B2B8848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0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96B71A-80B2-4291-8173-02DEC78949F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7BC71F5-3EC6-4FF6-BCE9-D2B2B8848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B71A-80B2-4291-8173-02DEC78949F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71F5-3EC6-4FF6-BCE9-D2B2B8848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6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96B71A-80B2-4291-8173-02DEC78949F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7BC71F5-3EC6-4FF6-BCE9-D2B2B8848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B71A-80B2-4291-8173-02DEC78949F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71F5-3EC6-4FF6-BCE9-D2B2B8848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96B71A-80B2-4291-8173-02DEC78949F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7BC71F5-3EC6-4FF6-BCE9-D2B2B8848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2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B71A-80B2-4291-8173-02DEC78949F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71F5-3EC6-4FF6-BCE9-D2B2B8848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8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gminYi/SWProgramming_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78CD8-0CE8-49E5-BD38-94C11CBC6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138947-87F6-4817-84B0-6FE90819F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20170454 </a:t>
            </a:r>
            <a:r>
              <a:rPr lang="ko-KR" altLang="en-US" dirty="0"/>
              <a:t>이창민</a:t>
            </a:r>
          </a:p>
        </p:txBody>
      </p:sp>
    </p:spTree>
    <p:extLst>
      <p:ext uri="{BB962C8B-B14F-4D97-AF65-F5344CB8AC3E}">
        <p14:creationId xmlns:p14="http://schemas.microsoft.com/office/powerpoint/2010/main" val="213564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93350-63AD-44B1-9657-38EC52D2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분석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0E361-7B91-402F-B1DB-D7A86881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탐색한 파일 이름으로 </a:t>
            </a:r>
            <a:r>
              <a:rPr lang="en-US" altLang="ko-KR" dirty="0" err="1"/>
              <a:t>fopen</a:t>
            </a:r>
            <a:r>
              <a:rPr lang="en-US" altLang="ko-KR" dirty="0"/>
              <a:t> </a:t>
            </a:r>
            <a:r>
              <a:rPr lang="ko-KR" altLang="en-US" dirty="0"/>
              <a:t>함수 실행</a:t>
            </a:r>
            <a:endParaRPr lang="en-US" altLang="ko-KR" dirty="0"/>
          </a:p>
          <a:p>
            <a:r>
              <a:rPr lang="en-US" altLang="ko-KR" dirty="0" err="1"/>
              <a:t>string.h</a:t>
            </a:r>
            <a:r>
              <a:rPr lang="ko-KR" altLang="en-US" dirty="0"/>
              <a:t> 내의 </a:t>
            </a:r>
            <a:r>
              <a:rPr lang="en-US" altLang="ko-KR" dirty="0" err="1"/>
              <a:t>strnicmp</a:t>
            </a:r>
            <a:r>
              <a:rPr lang="en-US" altLang="ko-KR" dirty="0"/>
              <a:t> </a:t>
            </a:r>
            <a:r>
              <a:rPr lang="ko-KR" altLang="en-US" dirty="0"/>
              <a:t>함수 사용하여 비교</a:t>
            </a:r>
            <a:endParaRPr lang="en-US" altLang="ko-KR" dirty="0"/>
          </a:p>
          <a:p>
            <a:r>
              <a:rPr lang="en-US" altLang="ko-KR" dirty="0"/>
              <a:t>OpenMP </a:t>
            </a:r>
            <a:r>
              <a:rPr lang="ko-KR" altLang="en-US" dirty="0"/>
              <a:t>사용으로 스레드 생성</a:t>
            </a:r>
            <a:endParaRPr lang="en-US" altLang="ko-KR" dirty="0"/>
          </a:p>
          <a:p>
            <a:r>
              <a:rPr lang="ko-KR" altLang="en-US" dirty="0"/>
              <a:t>분석 작업 병렬화로 속도 향상을 기획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CC6C04-F992-4C1B-B41D-CAD83E7D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03" y="4338567"/>
            <a:ext cx="6344666" cy="19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4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0ACA5-6496-4B4D-B49B-244B4E9A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1A693-F0B3-4702-BD47-C16CC1DB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의미 있는 정렬 기준을 찾지 못함</a:t>
            </a:r>
            <a:endParaRPr lang="en-US" altLang="ko-KR" dirty="0"/>
          </a:p>
          <a:p>
            <a:r>
              <a:rPr lang="ko-KR" altLang="en-US" dirty="0"/>
              <a:t>정렬의 속도에 중점을 두고 작업</a:t>
            </a:r>
            <a:endParaRPr lang="en-US" altLang="ko-KR" dirty="0"/>
          </a:p>
          <a:p>
            <a:r>
              <a:rPr lang="ko-KR" altLang="en-US" dirty="0" err="1"/>
              <a:t>퀵</a:t>
            </a:r>
            <a:r>
              <a:rPr lang="ko-KR" altLang="en-US" dirty="0"/>
              <a:t> 정렬을 사용하려 하였으나 오류 발생</a:t>
            </a:r>
            <a:r>
              <a:rPr lang="en-US" altLang="ko-KR" dirty="0"/>
              <a:t>, </a:t>
            </a:r>
            <a:r>
              <a:rPr lang="ko-KR" altLang="en-US" dirty="0"/>
              <a:t>수정 못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000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7C7DB-D687-4BAC-9B8C-55F6B5C3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44AF3-E146-4515-A259-B302C716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병합 정렬 사용</a:t>
            </a:r>
            <a:endParaRPr lang="en-US" altLang="ko-KR" dirty="0"/>
          </a:p>
          <a:p>
            <a:r>
              <a:rPr lang="ko-KR" altLang="en-US" dirty="0"/>
              <a:t>출현 빈도 내림차순으로 정렬</a:t>
            </a:r>
            <a:endParaRPr lang="en-US" altLang="ko-KR" dirty="0"/>
          </a:p>
          <a:p>
            <a:r>
              <a:rPr lang="ko-KR" altLang="en-US" dirty="0"/>
              <a:t>이름 순으로 정렬</a:t>
            </a:r>
            <a:r>
              <a:rPr lang="en-US" altLang="ko-KR" dirty="0"/>
              <a:t>, </a:t>
            </a:r>
            <a:r>
              <a:rPr lang="ko-KR" altLang="en-US" dirty="0"/>
              <a:t>운영체제의 정렬 방식 따름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2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D8273-E95A-4D0C-AAAD-30D74F5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705BA9C-8521-4970-AFBD-67503D1BD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313736032" descr="EMB00000ebc5255">
            <a:extLst>
              <a:ext uri="{FF2B5EF4-FFF2-40B4-BE49-F238E27FC236}">
                <a16:creationId xmlns:a16="http://schemas.microsoft.com/office/drawing/2014/main" id="{73AE91E7-0C95-4150-8B51-3580BD4E0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32" y="0"/>
            <a:ext cx="12226231" cy="68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20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0BE00-ABCA-47B1-8F02-210F36CA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4D9855-ECE2-4C73-BAD8-D9DCE3DA0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13734592" descr="EMB00000ebc5258">
            <a:extLst>
              <a:ext uri="{FF2B5EF4-FFF2-40B4-BE49-F238E27FC236}">
                <a16:creationId xmlns:a16="http://schemas.microsoft.com/office/drawing/2014/main" id="{D889C047-8888-45CD-82A9-96D5B8EA5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9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62EEA-5A97-427F-A960-48B9C148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출력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F209C-884A-4977-A59F-DA00A1109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stdio.h</a:t>
            </a:r>
            <a:r>
              <a:rPr lang="ko-KR" altLang="en-US" dirty="0"/>
              <a:t> 내의 </a:t>
            </a: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r>
              <a:rPr lang="ko-KR" altLang="en-US" dirty="0"/>
              <a:t>출현 빈도가 </a:t>
            </a:r>
            <a:r>
              <a:rPr lang="en-US" altLang="ko-KR" dirty="0"/>
              <a:t>0</a:t>
            </a:r>
            <a:r>
              <a:rPr lang="ko-KR" altLang="en-US" dirty="0"/>
              <a:t>이 되면 출력 중지</a:t>
            </a:r>
            <a:endParaRPr lang="en-US" altLang="ko-KR" dirty="0"/>
          </a:p>
          <a:p>
            <a:r>
              <a:rPr lang="ko-KR" altLang="en-US" dirty="0"/>
              <a:t>출력에 걸리는 시간이 가변적</a:t>
            </a:r>
          </a:p>
        </p:txBody>
      </p:sp>
    </p:spTree>
    <p:extLst>
      <p:ext uri="{BB962C8B-B14F-4D97-AF65-F5344CB8AC3E}">
        <p14:creationId xmlns:p14="http://schemas.microsoft.com/office/powerpoint/2010/main" val="136944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D4404-7F2E-4548-B63E-66D71059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B372D-2EBD-41BE-A884-F356EC5D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테스트용 파일 </a:t>
            </a:r>
            <a:r>
              <a:rPr lang="en-US" altLang="ko-KR" dirty="0"/>
              <a:t>1000</a:t>
            </a:r>
            <a:r>
              <a:rPr lang="ko-KR" altLang="en-US" dirty="0"/>
              <a:t>개 기준</a:t>
            </a:r>
            <a:endParaRPr lang="en-US" altLang="ko-KR" dirty="0"/>
          </a:p>
          <a:p>
            <a:r>
              <a:rPr lang="en-US" altLang="ko-KR" dirty="0"/>
              <a:t>“Korea” </a:t>
            </a:r>
            <a:r>
              <a:rPr lang="ko-KR" altLang="en-US" dirty="0"/>
              <a:t>검색 시 </a:t>
            </a:r>
            <a:r>
              <a:rPr lang="en-US" altLang="ko-KR" dirty="0"/>
              <a:t>18</a:t>
            </a:r>
            <a:r>
              <a:rPr lang="ko-KR" altLang="en-US" dirty="0"/>
              <a:t>개 파일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단어 개수는 메모장으로 직접 세어서 비교</a:t>
            </a:r>
            <a:r>
              <a:rPr lang="en-US" altLang="ko-KR" dirty="0"/>
              <a:t>; </a:t>
            </a:r>
            <a:r>
              <a:rPr lang="ko-KR" altLang="en-US" dirty="0"/>
              <a:t>오류 없음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정확성에는 문제가 없음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298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D4342-C23A-4D0E-B9E6-2880E2F2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소모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7A5E2-B1A1-4D33-8B8C-AF3727D8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1000</a:t>
            </a:r>
            <a:r>
              <a:rPr lang="ko-KR" altLang="en-US" dirty="0"/>
              <a:t>개 기준</a:t>
            </a:r>
            <a:endParaRPr lang="en-US" altLang="ko-KR" dirty="0"/>
          </a:p>
          <a:p>
            <a:r>
              <a:rPr lang="en-US" altLang="ko-KR" dirty="0"/>
              <a:t>“Korea” </a:t>
            </a:r>
            <a:r>
              <a:rPr lang="ko-KR" altLang="en-US" dirty="0"/>
              <a:t>검색 시 약 </a:t>
            </a:r>
            <a:r>
              <a:rPr lang="en-US" altLang="ko-KR" dirty="0"/>
              <a:t>0.41</a:t>
            </a:r>
            <a:r>
              <a:rPr lang="ko-KR" altLang="en-US" dirty="0"/>
              <a:t>초 정도의 시간 소요 </a:t>
            </a:r>
            <a:r>
              <a:rPr lang="en-US" altLang="ko-KR" dirty="0"/>
              <a:t>(10</a:t>
            </a:r>
            <a:r>
              <a:rPr lang="ko-KR" altLang="en-US" dirty="0"/>
              <a:t>번 실행 평균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“is” </a:t>
            </a:r>
            <a:r>
              <a:rPr lang="ko-KR" altLang="en-US" dirty="0"/>
              <a:t>검색 시 약 </a:t>
            </a:r>
            <a:r>
              <a:rPr lang="en-US" altLang="ko-KR" dirty="0"/>
              <a:t>0.915</a:t>
            </a:r>
            <a:r>
              <a:rPr lang="ko-KR" altLang="en-US" dirty="0"/>
              <a:t>초 정도의 시간 소요</a:t>
            </a:r>
            <a:r>
              <a:rPr lang="en-US" altLang="ko-KR" dirty="0"/>
              <a:t>(10</a:t>
            </a:r>
            <a:r>
              <a:rPr lang="ko-KR" altLang="en-US" dirty="0"/>
              <a:t>번 실행 평균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파일 검색 후 분석까지 약 </a:t>
            </a:r>
            <a:r>
              <a:rPr lang="en-US" altLang="ko-KR" dirty="0"/>
              <a:t>0.39</a:t>
            </a:r>
            <a:r>
              <a:rPr lang="ko-KR" altLang="en-US" dirty="0"/>
              <a:t>초의 시간 소요</a:t>
            </a:r>
            <a:endParaRPr lang="en-US" altLang="ko-KR" dirty="0"/>
          </a:p>
          <a:p>
            <a:r>
              <a:rPr lang="ko-KR" altLang="en-US" dirty="0"/>
              <a:t>출력할 데이터 많을수록 시간 소모가 급격히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출력의 </a:t>
            </a: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함수가 시간을 많이 소모하는 것으로 추측</a:t>
            </a:r>
          </a:p>
        </p:txBody>
      </p:sp>
    </p:spTree>
    <p:extLst>
      <p:ext uri="{BB962C8B-B14F-4D97-AF65-F5344CB8AC3E}">
        <p14:creationId xmlns:p14="http://schemas.microsoft.com/office/powerpoint/2010/main" val="29751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388F5-F816-43F4-AAE1-DBF6F570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8C73E-797B-4956-A25C-FC7BE752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출력할 양에 비례하여 늘어나는 프로그램 실행 시간</a:t>
            </a:r>
            <a:endParaRPr lang="en-US" altLang="ko-KR" dirty="0"/>
          </a:p>
          <a:p>
            <a:r>
              <a:rPr lang="ko-KR" altLang="en-US" dirty="0"/>
              <a:t>스레드 생성 시 필연적으로 따라오는 병목 현상</a:t>
            </a:r>
            <a:endParaRPr lang="en-US" altLang="ko-KR" dirty="0"/>
          </a:p>
          <a:p>
            <a:r>
              <a:rPr lang="en-US" altLang="ko-KR" dirty="0"/>
              <a:t>Debug</a:t>
            </a:r>
            <a:r>
              <a:rPr lang="ko-KR" altLang="en-US" dirty="0"/>
              <a:t> 실행 시에는 문제가 없지만</a:t>
            </a:r>
            <a:r>
              <a:rPr lang="en-US" altLang="ko-KR" dirty="0"/>
              <a:t>, Release</a:t>
            </a:r>
            <a:r>
              <a:rPr lang="ko-KR" altLang="en-US" dirty="0"/>
              <a:t>서는 문제 발생</a:t>
            </a:r>
            <a:endParaRPr lang="en-US" altLang="ko-KR" dirty="0"/>
          </a:p>
          <a:p>
            <a:r>
              <a:rPr lang="ko-KR" altLang="en-US" dirty="0"/>
              <a:t>특징 없는 정렬 기준</a:t>
            </a:r>
            <a:r>
              <a:rPr lang="en-US" altLang="ko-KR" dirty="0"/>
              <a:t>; </a:t>
            </a:r>
            <a:r>
              <a:rPr lang="ko-KR" altLang="en-US" dirty="0"/>
              <a:t>더욱 창의적인 기준 필요</a:t>
            </a:r>
          </a:p>
        </p:txBody>
      </p:sp>
    </p:spTree>
    <p:extLst>
      <p:ext uri="{BB962C8B-B14F-4D97-AF65-F5344CB8AC3E}">
        <p14:creationId xmlns:p14="http://schemas.microsoft.com/office/powerpoint/2010/main" val="402947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057DC-3224-4480-8BC9-140206C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6A967-A63D-41D5-AD43-CD216607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u="sng" dirty="0">
              <a:hlinkClick r:id="rId3"/>
            </a:endParaRPr>
          </a:p>
          <a:p>
            <a:pPr marL="0" indent="0">
              <a:buNone/>
            </a:pPr>
            <a:endParaRPr lang="en-US" altLang="ko-KR" u="sng" dirty="0">
              <a:hlinkClick r:id="rId3"/>
            </a:endParaRPr>
          </a:p>
          <a:p>
            <a:r>
              <a:rPr lang="en-US" altLang="ko-KR" u="sng" dirty="0">
                <a:hlinkClick r:id="rId3"/>
              </a:rPr>
              <a:t>https://github.com/ChangminYi/SWProgramming_2</a:t>
            </a:r>
            <a:endParaRPr lang="en-US" altLang="ko-KR" u="sng" dirty="0"/>
          </a:p>
          <a:p>
            <a:endParaRPr lang="en-US" altLang="ko-KR" u="sng" dirty="0"/>
          </a:p>
          <a:p>
            <a:endParaRPr lang="en-US" altLang="ko-KR" u="sng" dirty="0"/>
          </a:p>
          <a:p>
            <a:r>
              <a:rPr lang="ko-KR" altLang="en-US" dirty="0"/>
              <a:t>소스</a:t>
            </a:r>
            <a:r>
              <a:rPr lang="en-US" altLang="ko-KR" dirty="0"/>
              <a:t>, exe,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발표자료 등 모두 업로드 되어있음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878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E882-39B8-45D9-8607-77EBCF4C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94F1E-E090-4B7E-B5D8-2BD377F2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실행 및 단어 입력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디렉토리 내 파일 탐색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파일 분석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데이터 정렬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데이터 출력</a:t>
            </a:r>
          </a:p>
        </p:txBody>
      </p:sp>
    </p:spTree>
    <p:extLst>
      <p:ext uri="{BB962C8B-B14F-4D97-AF65-F5344CB8AC3E}">
        <p14:creationId xmlns:p14="http://schemas.microsoft.com/office/powerpoint/2010/main" val="830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DF859-9684-4B20-922B-FE8C412C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정의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7D95D0-5705-4B32-A825-37397EA70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51" y="2367337"/>
            <a:ext cx="5087171" cy="2027073"/>
          </a:xfrm>
          <a:ln w="127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764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6CD94-D4E3-4A2D-B5F1-C80AD794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정의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B1DD1C-473F-46A0-A775-30AA05F02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02" y="2236910"/>
            <a:ext cx="6448124" cy="2384180"/>
          </a:xfrm>
          <a:ln w="127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297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8816F-49C8-4492-8005-2D16D603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입력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3897C-F444-4CD3-A0CC-9D2AEC31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인자를 받아서 저장</a:t>
            </a:r>
            <a:endParaRPr lang="en-US" altLang="ko-KR" dirty="0"/>
          </a:p>
          <a:p>
            <a:r>
              <a:rPr lang="ko-KR" altLang="en-US" dirty="0"/>
              <a:t>모두 소문자로 치환</a:t>
            </a:r>
            <a:r>
              <a:rPr lang="en-US" altLang="ko-KR" dirty="0"/>
              <a:t>(</a:t>
            </a:r>
            <a:r>
              <a:rPr lang="ko-KR" altLang="en-US" dirty="0"/>
              <a:t>대문자가 소문자보다 더 적을 것이라 예상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66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72E9-374B-4C81-B830-9872783D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입력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9689F-5AB2-4996-AD9F-D324A6B61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실행과 동시에 인자를 받아 문자열로 저장</a:t>
            </a:r>
            <a:endParaRPr lang="en-US" altLang="ko-KR" dirty="0"/>
          </a:p>
          <a:p>
            <a:r>
              <a:rPr lang="ko-KR" altLang="en-US" dirty="0"/>
              <a:t>큰따옴표 사용 않아도 한 문자열로 인식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91B0BF-BD06-4C55-936F-F721759E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4180352" descr="EMB00000ebc5245">
            <a:extLst>
              <a:ext uri="{FF2B5EF4-FFF2-40B4-BE49-F238E27FC236}">
                <a16:creationId xmlns:a16="http://schemas.microsoft.com/office/drawing/2014/main" id="{F2A349AE-89A7-45D4-B389-F0A5B4191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546" y="4423610"/>
            <a:ext cx="7010351" cy="2069265"/>
          </a:xfrm>
          <a:prstGeom prst="rect">
            <a:avLst/>
          </a:prstGeom>
          <a:noFill/>
          <a:ln w="127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76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CA13D-E975-400F-9E43-5276026A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탐색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4E0D5-61C8-4CDC-9F4A-EAD3BCBB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Windows.h</a:t>
            </a:r>
            <a:r>
              <a:rPr lang="ko-KR" altLang="en-US" dirty="0"/>
              <a:t> 내의 </a:t>
            </a:r>
            <a:r>
              <a:rPr lang="en-US" altLang="ko-KR" dirty="0" err="1"/>
              <a:t>FindFirstFile</a:t>
            </a:r>
            <a:r>
              <a:rPr lang="en-US" altLang="ko-KR" dirty="0"/>
              <a:t>, </a:t>
            </a:r>
            <a:r>
              <a:rPr lang="en-US" altLang="ko-KR" dirty="0" err="1"/>
              <a:t>FindNextFile</a:t>
            </a:r>
            <a:r>
              <a:rPr lang="en-US" altLang="ko-KR" dirty="0"/>
              <a:t>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내에서 첫 실행은 </a:t>
            </a:r>
            <a:r>
              <a:rPr lang="en-US" altLang="ko-KR" dirty="0" err="1"/>
              <a:t>FindFirstFile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다음 실행은 </a:t>
            </a:r>
            <a:r>
              <a:rPr lang="en-US" altLang="ko-KR" dirty="0" err="1"/>
              <a:t>FindNextFile</a:t>
            </a:r>
            <a:r>
              <a:rPr lang="ko-KR" altLang="en-US" dirty="0"/>
              <a:t> 실행</a:t>
            </a:r>
            <a:endParaRPr lang="en-US" altLang="ko-KR" dirty="0"/>
          </a:p>
          <a:p>
            <a:r>
              <a:rPr lang="ko-KR" altLang="en-US" dirty="0"/>
              <a:t>직전 탐색과 현재 탐색 결과 같으면 루프 탈출</a:t>
            </a:r>
          </a:p>
        </p:txBody>
      </p:sp>
    </p:spTree>
    <p:extLst>
      <p:ext uri="{BB962C8B-B14F-4D97-AF65-F5344CB8AC3E}">
        <p14:creationId xmlns:p14="http://schemas.microsoft.com/office/powerpoint/2010/main" val="238373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CEFD-DCD0-4329-BD96-1124C988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탐색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구현</a:t>
            </a:r>
          </a:p>
        </p:txBody>
      </p:sp>
      <p:pic>
        <p:nvPicPr>
          <p:cNvPr id="4" name="_x204180280" descr="EMB00000ebc524c">
            <a:extLst>
              <a:ext uri="{FF2B5EF4-FFF2-40B4-BE49-F238E27FC236}">
                <a16:creationId xmlns:a16="http://schemas.microsoft.com/office/drawing/2014/main" id="{DFED8E35-AD5C-47BA-B47E-2C10456E71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8100" y="1660674"/>
            <a:ext cx="6281738" cy="3533477"/>
          </a:xfrm>
          <a:prstGeom prst="rect">
            <a:avLst/>
          </a:prstGeom>
          <a:noFill/>
          <a:ln w="127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5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9DE09-E485-4C5E-8415-2C06ED99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분석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6EF38-88B8-4BB5-AC49-FECAD29B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 프로그램을 실행 시 주 스레드 하나만 사용</a:t>
            </a:r>
            <a:endParaRPr lang="en-US" altLang="ko-KR" dirty="0"/>
          </a:p>
          <a:p>
            <a:r>
              <a:rPr lang="ko-KR" altLang="en-US" dirty="0"/>
              <a:t>여러 스레드를 사용하여 시간을 줄이고자 하였음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25401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아틀라스</Template>
  <TotalTime>38</TotalTime>
  <Words>356</Words>
  <Application>Microsoft Office PowerPoint</Application>
  <PresentationFormat>와이드스크린</PresentationFormat>
  <Paragraphs>74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Calibri Light</vt:lpstr>
      <vt:lpstr>Rockwell</vt:lpstr>
      <vt:lpstr>Wingdings</vt:lpstr>
      <vt:lpstr>Atlas</vt:lpstr>
      <vt:lpstr>Final Presentation</vt:lpstr>
      <vt:lpstr>프로그램 흐름</vt:lpstr>
      <vt:lpstr>구조체 정의</vt:lpstr>
      <vt:lpstr>함수 정의</vt:lpstr>
      <vt:lpstr>단어 입력 - 계획</vt:lpstr>
      <vt:lpstr>단어 입력 - 구현</vt:lpstr>
      <vt:lpstr>파일 탐색 - 구현</vt:lpstr>
      <vt:lpstr>파일 탐색 - 구현</vt:lpstr>
      <vt:lpstr>파일 분석 - 계획</vt:lpstr>
      <vt:lpstr>파일 분석 - 구현</vt:lpstr>
      <vt:lpstr>데이터 정렬 - 계획</vt:lpstr>
      <vt:lpstr>데이터 정렬 - 구현</vt:lpstr>
      <vt:lpstr>정렬 - 구현</vt:lpstr>
      <vt:lpstr>정렬 - 구현</vt:lpstr>
      <vt:lpstr>데이터 출력 -구현</vt:lpstr>
      <vt:lpstr>정확도</vt:lpstr>
      <vt:lpstr>소모 시간</vt:lpstr>
      <vt:lpstr>보완점</vt:lpstr>
      <vt:lpstr>GitHub 주소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이창민</dc:creator>
  <cp:lastModifiedBy>이창민</cp:lastModifiedBy>
  <cp:revision>52</cp:revision>
  <dcterms:created xsi:type="dcterms:W3CDTF">2017-12-06T04:23:54Z</dcterms:created>
  <dcterms:modified xsi:type="dcterms:W3CDTF">2017-12-07T10:54:27Z</dcterms:modified>
</cp:coreProperties>
</file>