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74" r:id="rId7"/>
    <p:sldId id="276" r:id="rId8"/>
    <p:sldId id="277" r:id="rId9"/>
    <p:sldId id="278" r:id="rId10"/>
    <p:sldId id="264" r:id="rId11"/>
    <p:sldId id="275" r:id="rId12"/>
    <p:sldId id="272" r:id="rId13"/>
    <p:sldId id="273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69DAF8-C3FB-4FC8-BFFE-AEC930F2C84E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2018-09-27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C4B8597-254F-49AD-A3EA-87B1F2810CBA}" type="datetime1">
              <a:rPr lang="ko-KR" altLang="en-US" smtClean="0"/>
              <a:pPr/>
              <a:t>2018-09-27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B667E1-E601-4AAF-B95C-B25720D70A60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7387" y="4400550"/>
            <a:ext cx="5486400" cy="3086100"/>
          </a:xfrm>
        </p:spPr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6200" y="8685213"/>
            <a:ext cx="2971800" cy="458787"/>
          </a:xfrm>
        </p:spPr>
        <p:txBody>
          <a:bodyPr/>
          <a:lstStyle/>
          <a:p>
            <a:pPr rtl="0"/>
            <a:fld id="{7FB667E1-E601-4AAF-B95C-B25720D70A60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0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95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88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9" name="직사각형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13187B-E433-47CF-B5B9-9745973B6A3E}" type="datetime1">
              <a:rPr lang="ko-KR" altLang="en-US" smtClean="0"/>
              <a:t>2018-09-27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F86CE6-94BC-4A90-A0DE-9B9BCF31088B}" type="datetime1">
              <a:rPr lang="ko-KR" altLang="en-US" smtClean="0"/>
              <a:t>2018-09-27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lvl1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C6C067-E69C-468F-A6A4-D0E290863A0A}" type="datetime1">
              <a:rPr lang="ko-KR" altLang="en-US" smtClean="0"/>
              <a:t>2018-09-27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D7C12B-1715-4EB1-A995-7E9128224472}" type="datetime1">
              <a:rPr lang="ko-KR" altLang="en-US" smtClean="0"/>
              <a:t>2018-09-27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4A74FC-65CC-4A78-A9B5-B0A083CA434E}" type="datetime1">
              <a:rPr lang="ko-KR" altLang="en-US" smtClean="0"/>
              <a:t>2018-09-27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089833F-471B-47BB-952B-AA715254CFC3}" type="datetime1">
              <a:rPr lang="ko-KR" altLang="en-US" noProof="0" smtClean="0"/>
              <a:t>2018-09-27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E7D78A-4BAC-4EEA-8342-61FC9D2F58B7}" type="datetime1">
              <a:rPr lang="ko-KR" altLang="en-US" smtClean="0"/>
              <a:t>2018-09-27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506CB4-C810-432B-8802-550F9505EF5F}" type="datetime1">
              <a:rPr lang="ko-KR" altLang="en-US" smtClean="0"/>
              <a:t>2018-09-27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marL="274320" marR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마스터 텍스트 스타일 편집</a:t>
            </a:r>
          </a:p>
          <a:p>
            <a:pPr marL="27432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둘째 수준</a:t>
            </a:r>
          </a:p>
          <a:p>
            <a:pPr marL="274320" marR="0" lvl="2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셋째 수준</a:t>
            </a:r>
          </a:p>
          <a:p>
            <a:pPr marL="274320" marR="0" lvl="3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넷째 수준</a:t>
            </a:r>
          </a:p>
          <a:p>
            <a:pPr marL="274320" marR="0" lvl="4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312991-445D-4506-BB0A-85E2E8D3BA63}" type="datetime1">
              <a:rPr lang="ko-KR" altLang="en-US" smtClean="0"/>
              <a:t>2018-09-27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FAB2A4-627D-483E-BEE5-F436ACEA6581}" type="datetime1">
              <a:rPr lang="ko-KR" altLang="en-US" smtClean="0"/>
              <a:t>2018-09-27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CA0CCB6-7C2E-4D65-BF7C-DD1AAFDD3B38}" type="datetime1">
              <a:rPr lang="ko-KR" altLang="en-US" smtClean="0"/>
              <a:t>2018-09-27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8D9AD5-F248-4919-864A-CFD76CC027D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45720" marR="0" indent="0" algn="l" defTabSz="914400" rtl="0" eaLnBrk="1" fontAlgn="auto" latinLnBrk="1" hangingPunct="1">
        <a:lnSpc>
          <a:spcPct val="90000"/>
        </a:lnSpc>
        <a:spcBef>
          <a:spcPts val="1800"/>
        </a:spcBef>
        <a:spcAft>
          <a:spcPts val="0"/>
        </a:spcAft>
        <a:buClrTx/>
        <a:buSzPct val="80000"/>
        <a:buFont typeface="Arial" pitchFamily="34" charset="0"/>
        <a:buNone/>
        <a:tabLst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ChangminYoo/MagicWorld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포트폴리오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이관구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B6429FB-C870-4894-A25F-3B369B7B0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6672" y="516542"/>
            <a:ext cx="4206240" cy="5829393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이름 </a:t>
            </a:r>
            <a:r>
              <a:rPr lang="en-US" altLang="ko-KR" sz="1200" dirty="0"/>
              <a:t>: </a:t>
            </a:r>
            <a:r>
              <a:rPr lang="ko-KR" altLang="en-US" sz="1200" dirty="0"/>
              <a:t>던전 가드 </a:t>
            </a:r>
            <a:r>
              <a:rPr lang="en-US" altLang="ko-KR" sz="1200" dirty="0"/>
              <a:t>[</a:t>
            </a:r>
            <a:r>
              <a:rPr lang="ko-KR" altLang="en-US" sz="1200" dirty="0"/>
              <a:t>프로토 타입</a:t>
            </a:r>
            <a:r>
              <a:rPr lang="en-US" altLang="ko-KR" sz="1200" dirty="0"/>
              <a:t>]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사용 언어 </a:t>
            </a:r>
            <a:r>
              <a:rPr lang="en-US" altLang="ko-KR" sz="1200" dirty="0"/>
              <a:t>: C# / Unity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장르 </a:t>
            </a:r>
            <a:r>
              <a:rPr lang="en-US" altLang="ko-KR" sz="1200" dirty="0"/>
              <a:t>: SRPG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인원 </a:t>
            </a:r>
            <a:r>
              <a:rPr lang="en-US" altLang="ko-KR" sz="1200" dirty="0"/>
              <a:t>: 1</a:t>
            </a:r>
            <a:r>
              <a:rPr lang="ko-KR" altLang="en-US" sz="1200" dirty="0"/>
              <a:t>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기간 </a:t>
            </a:r>
            <a:r>
              <a:rPr lang="en-US" altLang="ko-KR" sz="1200" dirty="0"/>
              <a:t>: 2 </a:t>
            </a:r>
            <a:r>
              <a:rPr lang="ko-KR" altLang="en-US" sz="1200" dirty="0"/>
              <a:t>개월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목표 </a:t>
            </a:r>
            <a:r>
              <a:rPr lang="en-US" altLang="ko-KR" sz="1200" dirty="0"/>
              <a:t>: </a:t>
            </a:r>
            <a:r>
              <a:rPr lang="ko-KR" altLang="en-US" sz="1200" dirty="0"/>
              <a:t>유니티를 이용한 턴 제 알고리즘 및 타일 맵 알고리즘 학습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키워드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Unity /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랜덤 맵 생성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턴 방식 플레이</a:t>
            </a:r>
            <a:endParaRPr lang="en-US" altLang="ko-KR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주요 기술 적용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무작위 장애물로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랜덤한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맵 구현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몬스터가 공격 할 수 있는 최단거리 위치를 찾아 이동하기</a:t>
            </a:r>
            <a:endParaRPr lang="en-US" altLang="ko-KR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rtl="0"/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설명 </a:t>
            </a:r>
            <a:r>
              <a:rPr lang="en-US" altLang="ko-KR" sz="1200" dirty="0"/>
              <a:t>: </a:t>
            </a:r>
            <a:r>
              <a:rPr lang="ko-KR" altLang="en-US" sz="1200" dirty="0"/>
              <a:t>유닛을 배치하고 전투를 준비하여 적들을 막는 게임입니다</a:t>
            </a:r>
            <a:r>
              <a:rPr lang="en-US" altLang="ko-KR" sz="1200" dirty="0"/>
              <a:t>.  </a:t>
            </a:r>
            <a:r>
              <a:rPr lang="ko-KR" altLang="en-US" sz="1200" dirty="0"/>
              <a:t>현재는 프로토 타입으로 프로토 타입 유닛과 몬스터만 구성 하였습니다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유닛 배치 및 전투만 가능 합니다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제작하며 느낀 점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/>
              <a:t>턴 제 </a:t>
            </a:r>
            <a:r>
              <a:rPr lang="ko-KR" altLang="en-US" sz="1200" dirty="0"/>
              <a:t>방식 </a:t>
            </a:r>
            <a:r>
              <a:rPr lang="en-US" altLang="ko-KR" sz="1200" dirty="0"/>
              <a:t>RPG</a:t>
            </a:r>
            <a:r>
              <a:rPr lang="ko-KR" altLang="en-US" sz="1200" dirty="0"/>
              <a:t>는 실시간 </a:t>
            </a:r>
            <a:r>
              <a:rPr lang="en-US" altLang="ko-KR" sz="1200" dirty="0"/>
              <a:t>RPG</a:t>
            </a:r>
            <a:r>
              <a:rPr lang="ko-KR" altLang="en-US" sz="1200" dirty="0"/>
              <a:t>와 달리 이동과 공격 등 확실한 규칙대로 동작해야 하기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익숙하지 않아서 고생했습니다</a:t>
            </a:r>
            <a:r>
              <a:rPr lang="en-US" altLang="ko-KR" sz="1200" dirty="0"/>
              <a:t>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몬스터 </a:t>
            </a:r>
            <a:r>
              <a:rPr lang="en-US" altLang="ko-KR" sz="1200" dirty="0"/>
              <a:t>AI</a:t>
            </a:r>
            <a:r>
              <a:rPr lang="ko-KR" altLang="en-US" sz="1200" dirty="0"/>
              <a:t>를 구현하면서 가장 적합한 위치를 찾도록 하는데 상당히 애를 먹었습니다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해결하기 위해 </a:t>
            </a:r>
            <a:r>
              <a:rPr lang="en-US" altLang="ko-KR" sz="1200" dirty="0"/>
              <a:t>Flood Fill </a:t>
            </a:r>
            <a:r>
              <a:rPr lang="ko-KR" altLang="en-US" sz="1200" dirty="0"/>
              <a:t>알고리즘을 이용해 모든 타일의 코스트를 계산하면서 공격 가능한 범위 의 타일을 찾았고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 타일과 가장 가깝고 이동 가능한 타일을 찾도록 하였습니다</a:t>
            </a:r>
            <a:r>
              <a:rPr lang="en-US" altLang="ko-KR" sz="12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384F9E-B5D6-45E7-8A73-3FDFCDD1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27" y="975803"/>
            <a:ext cx="5680384" cy="444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다이렉트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매직 큐브 </a:t>
            </a:r>
            <a:r>
              <a:rPr lang="en-US" altLang="ko-KR" dirty="0"/>
              <a:t>[ </a:t>
            </a:r>
            <a:r>
              <a:rPr lang="ko-KR" altLang="en-US" dirty="0"/>
              <a:t>메인 포트폴리오  </a:t>
            </a:r>
            <a:r>
              <a:rPr lang="en-US" altLang="ko-KR" dirty="0" err="1"/>
              <a:t>Directx</a:t>
            </a:r>
            <a:r>
              <a:rPr lang="en-US" altLang="ko-KR" dirty="0"/>
              <a:t> 12]</a:t>
            </a:r>
          </a:p>
          <a:p>
            <a:pPr lvl="1"/>
            <a:r>
              <a:rPr lang="ko-KR" altLang="en-US" dirty="0"/>
              <a:t>타워 디펜스 </a:t>
            </a:r>
            <a:r>
              <a:rPr lang="en-US" altLang="ko-KR" dirty="0"/>
              <a:t>(</a:t>
            </a:r>
            <a:r>
              <a:rPr lang="en-US" altLang="ko-KR" dirty="0" err="1"/>
              <a:t>Directx</a:t>
            </a:r>
            <a:r>
              <a:rPr lang="en-US" altLang="ko-KR" dirty="0"/>
              <a:t> 11)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유니티</a:t>
            </a:r>
            <a:endParaRPr lang="en-US" altLang="ko-KR" dirty="0"/>
          </a:p>
          <a:p>
            <a:pPr lvl="1"/>
            <a:r>
              <a:rPr lang="ko-KR" altLang="en-US" dirty="0" err="1"/>
              <a:t>봄버맨</a:t>
            </a:r>
            <a:r>
              <a:rPr lang="ko-KR" altLang="en-US" dirty="0"/>
              <a:t> 모작</a:t>
            </a:r>
            <a:endParaRPr lang="en-US" altLang="ko-KR" dirty="0"/>
          </a:p>
          <a:p>
            <a:pPr lvl="1"/>
            <a:r>
              <a:rPr lang="ko-KR" altLang="en-US" dirty="0"/>
              <a:t>트리 </a:t>
            </a:r>
            <a:r>
              <a:rPr lang="ko-KR" altLang="en-US" dirty="0" err="1"/>
              <a:t>트리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핀볼</a:t>
            </a:r>
            <a:r>
              <a:rPr lang="ko-KR" altLang="en-US" dirty="0"/>
              <a:t> 모작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던전 가드 </a:t>
            </a:r>
            <a:r>
              <a:rPr lang="en-US" altLang="ko-KR" dirty="0"/>
              <a:t>( SRPG </a:t>
            </a:r>
            <a:r>
              <a:rPr lang="ko-KR" altLang="en-US" dirty="0"/>
              <a:t>프로토 타입</a:t>
            </a:r>
            <a:r>
              <a:rPr lang="en-US" altLang="ko-KR" dirty="0"/>
              <a:t> 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A6AC11E-D13A-4687-8F5E-421A1F10D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6672" y="516542"/>
            <a:ext cx="4206240" cy="582939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이름 </a:t>
            </a:r>
            <a:r>
              <a:rPr lang="en-US" altLang="ko-KR" sz="1200" dirty="0"/>
              <a:t>: </a:t>
            </a:r>
            <a:r>
              <a:rPr lang="ko-KR" altLang="en-US" sz="1200" dirty="0"/>
              <a:t>매직 월드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사용 언어 </a:t>
            </a:r>
            <a:r>
              <a:rPr lang="en-US" altLang="ko-KR" sz="1200" dirty="0"/>
              <a:t>: C++ / DirectX 12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장르 </a:t>
            </a:r>
            <a:r>
              <a:rPr lang="en-US" altLang="ko-KR" sz="1200" dirty="0"/>
              <a:t>: 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기간 </a:t>
            </a:r>
            <a:r>
              <a:rPr lang="en-US" altLang="ko-KR" sz="1200" dirty="0"/>
              <a:t>: 8 </a:t>
            </a:r>
            <a:r>
              <a:rPr lang="ko-KR" altLang="en-US" sz="1200" dirty="0"/>
              <a:t>개월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목표 </a:t>
            </a:r>
            <a:r>
              <a:rPr lang="en-US" altLang="ko-KR" sz="1200" dirty="0"/>
              <a:t>: </a:t>
            </a:r>
            <a:r>
              <a:rPr lang="ko-KR" altLang="en-US" sz="1200" dirty="0"/>
              <a:t>다이렉트</a:t>
            </a:r>
            <a:r>
              <a:rPr lang="en-US" altLang="ko-KR" sz="1200" dirty="0"/>
              <a:t>X12</a:t>
            </a:r>
            <a:r>
              <a:rPr lang="ko-KR" altLang="en-US" sz="1200" dirty="0"/>
              <a:t>를 이용한 </a:t>
            </a:r>
            <a:r>
              <a:rPr lang="en-US" altLang="ko-KR" sz="1200" dirty="0"/>
              <a:t>5</a:t>
            </a:r>
            <a:r>
              <a:rPr lang="ko-KR" altLang="en-US" sz="1200" dirty="0"/>
              <a:t>인 </a:t>
            </a:r>
            <a:r>
              <a:rPr lang="en-US" altLang="ko-KR" sz="1200" dirty="0"/>
              <a:t>TPS </a:t>
            </a:r>
            <a:r>
              <a:rPr lang="ko-KR" altLang="en-US" sz="1200" dirty="0"/>
              <a:t>게임 제작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인원 </a:t>
            </a:r>
            <a:r>
              <a:rPr lang="en-US" altLang="ko-KR" sz="1200" dirty="0"/>
              <a:t>: 3</a:t>
            </a:r>
            <a:r>
              <a:rPr lang="ko-KR" altLang="en-US" sz="1200" dirty="0"/>
              <a:t>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200" b="1" dirty="0"/>
              <a:t>깃 허브</a:t>
            </a:r>
            <a:r>
              <a:rPr lang="en-US" altLang="ko-KR" sz="1200" b="1" dirty="0"/>
              <a:t>:   </a:t>
            </a:r>
            <a:r>
              <a:rPr lang="en-US" altLang="ko-KR" sz="1200" b="1" u="sng" dirty="0">
                <a:hlinkClick r:id="rId2"/>
              </a:rPr>
              <a:t>https://github.com/ChangminYoo/MagicWorld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키워드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DirectX12 /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리지드바디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구현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5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인 슈팅게임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클라이언트</a:t>
            </a:r>
            <a:endParaRPr lang="en-US" altLang="ko-KR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주요 기술 적용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질점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과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리지드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바디를 직접 구현 하여 물리효과를 적용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안개효과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파티클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효과 구현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기하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쉐이더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를 이용해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파티클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최적화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애니메이션 구현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노멀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매핑 구현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몬스터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FSM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구현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Boost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를 이용한 서버 구현</a:t>
            </a:r>
            <a:endParaRPr lang="en-US" altLang="ko-KR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맡은 파트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질점과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리지드바디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구현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애니메이션 구현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안개효과 구현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</a:t>
            </a:r>
            <a:r>
              <a:rPr lang="ko-KR" alt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파티클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구현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FSM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구현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스킬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4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개 구현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설명 </a:t>
            </a:r>
            <a:r>
              <a:rPr lang="en-US" altLang="ko-KR" sz="1200" dirty="0"/>
              <a:t>: 5</a:t>
            </a:r>
            <a:r>
              <a:rPr lang="ko-KR" altLang="en-US" sz="1200" dirty="0"/>
              <a:t>명이 즐기는  </a:t>
            </a:r>
            <a:r>
              <a:rPr lang="en-US" altLang="ko-KR" sz="1200" dirty="0"/>
              <a:t>TPS </a:t>
            </a:r>
            <a:r>
              <a:rPr lang="ko-KR" altLang="en-US" sz="1200" dirty="0"/>
              <a:t>방식의 개인전 슈팅게임 입니다</a:t>
            </a:r>
            <a:r>
              <a:rPr lang="en-US" altLang="ko-KR" sz="1200" dirty="0"/>
              <a:t>. 8</a:t>
            </a:r>
            <a:r>
              <a:rPr lang="ko-KR" altLang="en-US" sz="1200" dirty="0"/>
              <a:t>개의 마법 중 캐릭터마다 </a:t>
            </a:r>
            <a:r>
              <a:rPr lang="en-US" altLang="ko-KR" sz="1200" dirty="0"/>
              <a:t>4</a:t>
            </a:r>
            <a:r>
              <a:rPr lang="ko-KR" altLang="en-US" sz="1200" dirty="0"/>
              <a:t>개 씩 다른 조합으로 부여 되며</a:t>
            </a:r>
            <a:r>
              <a:rPr lang="en-US" altLang="ko-KR" sz="1200" dirty="0"/>
              <a:t>, </a:t>
            </a:r>
            <a:r>
              <a:rPr lang="ko-KR" altLang="en-US" sz="1200" dirty="0"/>
              <a:t>플레이어를 죽이거나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몬스터를 잡으면 점수를 획득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게임 시간이 다 지나면 가장 높은 점수를 가진 플레이어가 승리합니다</a:t>
            </a:r>
            <a:r>
              <a:rPr lang="en-US" altLang="ko-KR" sz="1200" dirty="0"/>
              <a:t>.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0FEC2476-E69B-4C9C-9AD5-C84898F539E6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1" r="6851"/>
          <a:stretch>
            <a:fillRect/>
          </a:stretch>
        </p:blipFill>
        <p:spPr bwMode="auto">
          <a:xfrm>
            <a:off x="301752" y="502920"/>
            <a:ext cx="3000741" cy="31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94779A-187C-441B-AAD0-DAC23B1A6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596" y="2715235"/>
            <a:ext cx="4407986" cy="36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E2388A9-BBD9-428C-B7AA-0260EDBA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9" y="285241"/>
            <a:ext cx="6981825" cy="5648325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94988B0-E534-4B65-BC9F-30884154F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7492" y="285241"/>
            <a:ext cx="4206240" cy="582939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400" dirty="0"/>
              <a:t>핵심 파트 설명 </a:t>
            </a:r>
            <a:r>
              <a:rPr lang="en-US" altLang="ko-KR" sz="1400" dirty="0"/>
              <a:t>[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]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400" dirty="0"/>
              <a:t> </a:t>
            </a:r>
            <a:r>
              <a:rPr lang="ko-KR" altLang="en-US" sz="1400" b="1" dirty="0"/>
              <a:t>물리엔진의 </a:t>
            </a:r>
            <a:r>
              <a:rPr lang="ko-KR" altLang="en-US" sz="1400" b="1" dirty="0" err="1"/>
              <a:t>리지드바디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질점</a:t>
            </a:r>
            <a:r>
              <a:rPr lang="ko-KR" altLang="en-US" sz="1400" b="1" dirty="0"/>
              <a:t> 직접 구현</a:t>
            </a:r>
            <a:endParaRPr lang="en-US" altLang="ko-KR" sz="1400" b="1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사진에 보이는 청록색 </a:t>
            </a:r>
            <a:r>
              <a:rPr lang="ko-KR" altLang="en-US" sz="1200" dirty="0" err="1"/>
              <a:t>큐브들은</a:t>
            </a:r>
            <a:r>
              <a:rPr lang="ko-KR" altLang="en-US" sz="1200" dirty="0"/>
              <a:t> 모두 강체들이 적용 되어있으며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투사체들은 모두 </a:t>
            </a:r>
            <a:r>
              <a:rPr lang="ko-KR" altLang="en-US" sz="1200" dirty="0" err="1"/>
              <a:t>질점</a:t>
            </a:r>
            <a:r>
              <a:rPr lang="ko-KR" altLang="en-US" sz="1200" dirty="0"/>
              <a:t> 객체로 구현되었습니다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주요 클래스 및 함수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1) Class – </a:t>
            </a:r>
            <a:r>
              <a:rPr lang="en-US" altLang="ko-KR" sz="1200" dirty="0" err="1"/>
              <a:t>GeneratorGravity</a:t>
            </a:r>
            <a:r>
              <a:rPr lang="en-US" altLang="ko-KR" sz="1200" dirty="0"/>
              <a:t> : </a:t>
            </a:r>
            <a:r>
              <a:rPr lang="ko-KR" altLang="en-US" sz="1200" dirty="0" err="1"/>
              <a:t>리지드바디와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질점</a:t>
            </a:r>
            <a:r>
              <a:rPr lang="ko-KR" altLang="en-US" sz="1200" dirty="0"/>
              <a:t> 객체에 중력을 매 프레임마다 가하도록 인터페이스를 제공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2) Class – </a:t>
            </a:r>
            <a:r>
              <a:rPr lang="en-US" altLang="ko-KR" sz="1200" dirty="0" err="1"/>
              <a:t>RigidBody</a:t>
            </a:r>
            <a:r>
              <a:rPr lang="en-US" altLang="ko-KR" sz="1200" dirty="0"/>
              <a:t> : </a:t>
            </a:r>
            <a:r>
              <a:rPr lang="ko-KR" altLang="en-US" sz="1200" dirty="0"/>
              <a:t>속도</a:t>
            </a:r>
            <a:r>
              <a:rPr lang="en-US" altLang="ko-KR" sz="1200" dirty="0"/>
              <a:t>/</a:t>
            </a:r>
            <a:r>
              <a:rPr lang="ko-KR" altLang="en-US" sz="1200" dirty="0"/>
              <a:t>가속도</a:t>
            </a:r>
            <a:r>
              <a:rPr lang="en-US" altLang="ko-KR" sz="1200" dirty="0"/>
              <a:t>/</a:t>
            </a:r>
            <a:r>
              <a:rPr lang="ko-KR" altLang="en-US" sz="1200" dirty="0"/>
              <a:t>중점</a:t>
            </a:r>
            <a:r>
              <a:rPr lang="en-US" altLang="ko-KR" sz="1200" dirty="0"/>
              <a:t>/</a:t>
            </a:r>
            <a:r>
              <a:rPr lang="ko-KR" altLang="en-US" sz="1200" dirty="0"/>
              <a:t>방향</a:t>
            </a:r>
            <a:r>
              <a:rPr lang="en-US" altLang="ko-KR" sz="1200" dirty="0"/>
              <a:t>/</a:t>
            </a:r>
            <a:r>
              <a:rPr lang="ko-KR" altLang="en-US" sz="1200" dirty="0"/>
              <a:t>질량</a:t>
            </a:r>
            <a:r>
              <a:rPr lang="en-US" altLang="ko-KR" sz="1200" dirty="0"/>
              <a:t>/</a:t>
            </a:r>
            <a:r>
              <a:rPr lang="ko-KR" altLang="en-US" sz="1200" dirty="0"/>
              <a:t>토크</a:t>
            </a:r>
            <a:r>
              <a:rPr lang="en-US" altLang="ko-KR" sz="1200" dirty="0"/>
              <a:t>/</a:t>
            </a:r>
            <a:r>
              <a:rPr lang="ko-KR" altLang="en-US" sz="1200" dirty="0"/>
              <a:t>힘 등 </a:t>
            </a:r>
            <a:r>
              <a:rPr lang="ko-KR" altLang="en-US" sz="1200" dirty="0" err="1"/>
              <a:t>리지드바디의</a:t>
            </a:r>
            <a:r>
              <a:rPr lang="ko-KR" altLang="en-US" sz="1200" dirty="0"/>
              <a:t> 정보들을 담고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적분함수를 통해 위치와 방향정보를 갱신합니다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3) Class –</a:t>
            </a:r>
            <a:r>
              <a:rPr lang="en-US" altLang="ko-KR" sz="1200" dirty="0" err="1"/>
              <a:t>PhysicsPoint</a:t>
            </a:r>
            <a:r>
              <a:rPr lang="en-US" altLang="ko-KR" sz="1200" dirty="0"/>
              <a:t> : </a:t>
            </a:r>
            <a:r>
              <a:rPr lang="ko-KR" altLang="en-US" sz="1200" dirty="0" err="1"/>
              <a:t>리지드바디와</a:t>
            </a:r>
            <a:r>
              <a:rPr lang="ko-KR" altLang="en-US" sz="1200" dirty="0"/>
              <a:t> 비슷하지만 방향의 변화를 처리하지 않으므로 각속도 등을 변경치 않습니다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플레이어 객체나</a:t>
            </a:r>
            <a:r>
              <a:rPr lang="en-US" altLang="ko-KR" sz="1200" dirty="0"/>
              <a:t>, </a:t>
            </a:r>
            <a:r>
              <a:rPr lang="ko-KR" altLang="en-US" sz="1200" dirty="0"/>
              <a:t>탄환</a:t>
            </a:r>
            <a:r>
              <a:rPr lang="en-US" altLang="ko-KR" sz="1200" dirty="0"/>
              <a:t>, </a:t>
            </a:r>
            <a:r>
              <a:rPr lang="ko-KR" altLang="en-US" sz="1200" dirty="0"/>
              <a:t>고정된 객체에 적용됩니다</a:t>
            </a:r>
            <a:r>
              <a:rPr lang="en-US" altLang="ko-KR" sz="1200" dirty="0"/>
              <a:t>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4) Method – </a:t>
            </a:r>
            <a:r>
              <a:rPr lang="en-US" altLang="ko-KR" sz="1200" dirty="0" err="1"/>
              <a:t>AfterGravitySystem</a:t>
            </a:r>
            <a:r>
              <a:rPr lang="en-US" altLang="ko-KR" sz="1200" dirty="0"/>
              <a:t> : </a:t>
            </a:r>
            <a:r>
              <a:rPr lang="ko-KR" altLang="en-US" sz="1200" dirty="0"/>
              <a:t>중력에 대한 후처리를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물체가 땅에 파고들거나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리지드바디</a:t>
            </a:r>
            <a:r>
              <a:rPr lang="ko-KR" altLang="en-US" sz="1200" dirty="0"/>
              <a:t> 객체가 바닥에 부딪혀서 튕기거나 하는 것 을 처리합니다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5) Method – </a:t>
            </a:r>
            <a:r>
              <a:rPr lang="en-US" altLang="ko-KR" sz="1200" dirty="0" err="1"/>
              <a:t>CollisionSystem</a:t>
            </a:r>
            <a:r>
              <a:rPr lang="en-US" altLang="ko-KR" sz="1200" dirty="0"/>
              <a:t> : </a:t>
            </a:r>
            <a:r>
              <a:rPr lang="ko-KR" altLang="en-US" sz="1200" dirty="0"/>
              <a:t>물체와 물체의 충돌을 처리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충돌 후 속도와 겹쳤을 때 처리 등이 일어납니다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18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94988B0-E534-4B65-BC9F-30884154F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7492" y="285241"/>
            <a:ext cx="4206240" cy="582939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400" dirty="0"/>
              <a:t>물리엔진 처리시 어려웠던 점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처리하면서 어려웠던 점이 한두개는 아니지만</a:t>
            </a:r>
            <a:r>
              <a:rPr lang="en-US" altLang="ko-KR" sz="1200" dirty="0"/>
              <a:t>, </a:t>
            </a:r>
            <a:r>
              <a:rPr lang="ko-KR" altLang="en-US" sz="1200" dirty="0"/>
              <a:t>그중 기억에 가장 남는 것은 바닥과의 육면체 충돌 시 처리를 하는 </a:t>
            </a:r>
            <a:r>
              <a:rPr lang="en-US" altLang="ko-KR" dirty="0" err="1"/>
              <a:t>RigidBodyCollisionPlane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 함수는 바닥과 육면체</a:t>
            </a:r>
            <a:r>
              <a:rPr lang="en-US" altLang="ko-KR" sz="1200" dirty="0"/>
              <a:t>(OBB)</a:t>
            </a:r>
            <a:r>
              <a:rPr lang="ko-KR" altLang="en-US" sz="1200" dirty="0"/>
              <a:t>를 평면의 방정식을 이용해 해당 점이 평면의 뒤에 몇 개의 점이 있는지를 검사한 후</a:t>
            </a:r>
            <a:r>
              <a:rPr lang="en-US" altLang="ko-KR" sz="1200" dirty="0"/>
              <a:t>, </a:t>
            </a:r>
            <a:r>
              <a:rPr lang="ko-KR" altLang="en-US" sz="1200" dirty="0"/>
              <a:t>그 점의 개수에 맞게 충돌 처리를 합니다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만약 충돌을 했다면 점은 </a:t>
            </a:r>
            <a:r>
              <a:rPr lang="en-US" altLang="ko-KR" sz="1200" dirty="0"/>
              <a:t>1/2/4 </a:t>
            </a:r>
            <a:r>
              <a:rPr lang="ko-KR" altLang="en-US" sz="1200" dirty="0"/>
              <a:t>개의 점을 가질 수 있습니다</a:t>
            </a:r>
            <a:r>
              <a:rPr lang="en-US" altLang="ko-KR" sz="1200" dirty="0"/>
              <a:t>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먼저 </a:t>
            </a:r>
            <a:r>
              <a:rPr lang="en-US" altLang="ko-KR" sz="1200" dirty="0"/>
              <a:t>4</a:t>
            </a:r>
            <a:r>
              <a:rPr lang="ko-KR" altLang="en-US" sz="1200" dirty="0"/>
              <a:t>개일 때는 토크를 가하지 않아도 되기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선속도만 바꾸는 처리를 하였습니다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문제는 </a:t>
            </a:r>
            <a:r>
              <a:rPr lang="en-US" altLang="ko-KR" sz="1200" dirty="0"/>
              <a:t>1</a:t>
            </a:r>
            <a:r>
              <a:rPr lang="ko-KR" altLang="en-US" sz="1200" dirty="0"/>
              <a:t>개와 </a:t>
            </a:r>
            <a:r>
              <a:rPr lang="en-US" altLang="ko-KR" sz="1200" dirty="0"/>
              <a:t>2</a:t>
            </a:r>
            <a:r>
              <a:rPr lang="ko-KR" altLang="en-US" sz="1200" dirty="0"/>
              <a:t>개일때의 처리였는데</a:t>
            </a:r>
            <a:r>
              <a:rPr lang="en-US" altLang="ko-KR" sz="1200" dirty="0"/>
              <a:t>, </a:t>
            </a:r>
            <a:r>
              <a:rPr lang="ko-KR" altLang="en-US" sz="1200" dirty="0"/>
              <a:t>그중 유독 </a:t>
            </a:r>
            <a:r>
              <a:rPr lang="en-US" altLang="ko-KR" sz="1200" dirty="0"/>
              <a:t>2</a:t>
            </a:r>
            <a:r>
              <a:rPr lang="ko-KR" altLang="en-US" sz="1200" dirty="0"/>
              <a:t>개일 때 처리가 상당히 고달팠습니다</a:t>
            </a:r>
            <a:r>
              <a:rPr lang="en-US" altLang="ko-KR" sz="1200" dirty="0"/>
              <a:t>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충돌을 한 점들을 더해 </a:t>
            </a:r>
            <a:r>
              <a:rPr lang="en-US" altLang="ko-KR" sz="1200" dirty="0"/>
              <a:t>2</a:t>
            </a:r>
            <a:r>
              <a:rPr lang="ko-KR" altLang="en-US" sz="1200" dirty="0"/>
              <a:t>로 나눈 중점 을 이용해 그곳으로 </a:t>
            </a:r>
            <a:r>
              <a:rPr lang="ko-KR" altLang="en-US" sz="1200" dirty="0" err="1"/>
              <a:t>충격량</a:t>
            </a:r>
            <a:r>
              <a:rPr lang="ko-KR" altLang="en-US" sz="1200" dirty="0"/>
              <a:t> 을 가한 것으로 처리를 하게 되면</a:t>
            </a:r>
            <a:r>
              <a:rPr lang="en-US" altLang="ko-KR" sz="1200" dirty="0"/>
              <a:t>, </a:t>
            </a:r>
            <a:r>
              <a:rPr lang="ko-KR" altLang="en-US" sz="1200" dirty="0"/>
              <a:t>탭댄스를 추는 문제가 일어났습니다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이러한 탭 댄스 문제 처리 때문에 상당히 골머리를 앓다가</a:t>
            </a:r>
            <a:r>
              <a:rPr lang="en-US" altLang="ko-KR" sz="1200" dirty="0"/>
              <a:t>, </a:t>
            </a:r>
            <a:r>
              <a:rPr lang="ko-KR" altLang="en-US" sz="1200" dirty="0"/>
              <a:t>보정이라는 영역을 추가 하였습니다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보정은 특정 각도 이하이면서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충격량</a:t>
            </a:r>
            <a:r>
              <a:rPr lang="ko-KR" altLang="en-US" sz="1200" dirty="0"/>
              <a:t> 이 크지 않은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해당 물체를 땅에 닿게 고정시키면서</a:t>
            </a:r>
            <a:r>
              <a:rPr lang="en-US" altLang="ko-KR" sz="1200" dirty="0"/>
              <a:t>, </a:t>
            </a:r>
            <a:r>
              <a:rPr lang="ko-KR" altLang="en-US" sz="1200" dirty="0"/>
              <a:t>회전을 하지 않게 하였습니다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DDD501F-DDCD-461F-B2D2-77B4D9F6062A}"/>
              </a:ext>
            </a:extLst>
          </p:cNvPr>
          <p:cNvGrpSpPr/>
          <p:nvPr/>
        </p:nvGrpSpPr>
        <p:grpSpPr>
          <a:xfrm>
            <a:off x="9238551" y="5225145"/>
            <a:ext cx="2585181" cy="1106356"/>
            <a:chOff x="5236046" y="3192159"/>
            <a:chExt cx="2585181" cy="110635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A132618-92DB-4E1E-A70C-A54B930930D1}"/>
                </a:ext>
              </a:extLst>
            </p:cNvPr>
            <p:cNvSpPr/>
            <p:nvPr/>
          </p:nvSpPr>
          <p:spPr>
            <a:xfrm rot="20594349">
              <a:off x="5335480" y="3192159"/>
              <a:ext cx="923277" cy="825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A6A3884-DEF2-4BD8-BADC-8044E93B3416}"/>
                </a:ext>
              </a:extLst>
            </p:cNvPr>
            <p:cNvSpPr/>
            <p:nvPr/>
          </p:nvSpPr>
          <p:spPr>
            <a:xfrm rot="1267622">
              <a:off x="6682041" y="3215215"/>
              <a:ext cx="923277" cy="825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4A9F435-2004-4468-BE08-DCD20287BBCD}"/>
                </a:ext>
              </a:extLst>
            </p:cNvPr>
            <p:cNvSpPr/>
            <p:nvPr/>
          </p:nvSpPr>
          <p:spPr>
            <a:xfrm>
              <a:off x="5236046" y="4179482"/>
              <a:ext cx="2585181" cy="1190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A96FAE0-9099-4559-9DFE-0B490555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5" y="4806443"/>
            <a:ext cx="3124773" cy="14274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003875-7FCC-419E-8B90-B45BB268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498" y="372862"/>
            <a:ext cx="3876807" cy="58609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29A90CF-F31C-4189-9AD4-5A6467A79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3" y="372862"/>
            <a:ext cx="3639612" cy="42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887D84B1-724C-43CD-A7D1-62FF68231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7492" y="285241"/>
            <a:ext cx="4206240" cy="5829393"/>
          </a:xfrm>
        </p:spPr>
        <p:txBody>
          <a:bodyPr rtlCol="0">
            <a:normAutofit fontScale="925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400" dirty="0"/>
              <a:t>물리엔진 처리시 어려웠던 점 </a:t>
            </a:r>
            <a:r>
              <a:rPr lang="en-US" altLang="ko-KR" sz="14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또다른 어려웠던 점으로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피킹</a:t>
            </a:r>
            <a:r>
              <a:rPr lang="ko-KR" altLang="en-US" sz="1200" dirty="0"/>
              <a:t> 처리 하는 </a:t>
            </a:r>
            <a:r>
              <a:rPr lang="en-US" altLang="ko-KR" dirty="0" err="1"/>
              <a:t>RayCasting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저는 먼저 </a:t>
            </a:r>
            <a:r>
              <a:rPr lang="ko-KR" altLang="en-US" sz="1200" dirty="0" err="1"/>
              <a:t>레이캐스트를</a:t>
            </a:r>
            <a:r>
              <a:rPr lang="ko-KR" altLang="en-US" sz="1200" dirty="0"/>
              <a:t> 위해 </a:t>
            </a:r>
            <a:r>
              <a:rPr lang="en-US" altLang="ko-KR" sz="1200" dirty="0" err="1"/>
              <a:t>RayCastObject</a:t>
            </a:r>
            <a:r>
              <a:rPr lang="en-US" altLang="ko-KR" sz="1200" dirty="0"/>
              <a:t> </a:t>
            </a:r>
            <a:r>
              <a:rPr lang="ko-KR" altLang="en-US" sz="1200" dirty="0"/>
              <a:t>라는 클래스를 만들었습니다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이곳에는 </a:t>
            </a:r>
            <a:r>
              <a:rPr lang="en-US" altLang="ko-KR" sz="1200" dirty="0"/>
              <a:t>6</a:t>
            </a:r>
            <a:r>
              <a:rPr lang="ko-KR" altLang="en-US" sz="1200" dirty="0"/>
              <a:t>개의 면과</a:t>
            </a:r>
            <a:r>
              <a:rPr lang="en-US" altLang="ko-KR" sz="1200" dirty="0"/>
              <a:t>, </a:t>
            </a:r>
            <a:r>
              <a:rPr lang="ko-KR" altLang="en-US" sz="1200" dirty="0"/>
              <a:t>기본 피벗이 되는 </a:t>
            </a:r>
            <a:r>
              <a:rPr lang="en-US" altLang="ko-KR" sz="1200" dirty="0" err="1"/>
              <a:t>DefaultCenterPos</a:t>
            </a:r>
            <a:r>
              <a:rPr lang="ko-KR" altLang="en-US" sz="1200" dirty="0"/>
              <a:t>란 데이터가 들어가 있습니다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이는 육면체를 이용해 </a:t>
            </a:r>
            <a:r>
              <a:rPr lang="ko-KR" altLang="en-US" sz="1200" dirty="0" err="1"/>
              <a:t>레이캐스트를</a:t>
            </a:r>
            <a:r>
              <a:rPr lang="ko-KR" altLang="en-US" sz="1200" dirty="0"/>
              <a:t> 하기 위해서 입니다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고려 해야 할 게 생각보다 좀 많았습니다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먼저 인자로</a:t>
            </a:r>
            <a:r>
              <a:rPr lang="en-US" altLang="ko-KR" sz="1200" dirty="0"/>
              <a:t>, </a:t>
            </a:r>
            <a:r>
              <a:rPr lang="ko-KR" altLang="en-US" sz="1200" dirty="0"/>
              <a:t>광선에 대한 정보와 플레이어</a:t>
            </a:r>
            <a:r>
              <a:rPr lang="en-US" altLang="ko-KR" sz="1200" dirty="0"/>
              <a:t>, </a:t>
            </a:r>
            <a:r>
              <a:rPr lang="ko-KR" altLang="en-US" sz="1200" dirty="0"/>
              <a:t>검사 대상 등을 받았습니다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다음으로 반복문을 돌면서 </a:t>
            </a:r>
            <a:r>
              <a:rPr lang="en-US" altLang="ko-KR" sz="1200" dirty="0"/>
              <a:t>6</a:t>
            </a:r>
            <a:r>
              <a:rPr lang="ko-KR" altLang="en-US" sz="1200" dirty="0"/>
              <a:t>개의 평면을 검사하여</a:t>
            </a:r>
            <a:r>
              <a:rPr lang="en-US" altLang="ko-KR" sz="1200" dirty="0"/>
              <a:t>, </a:t>
            </a:r>
            <a:r>
              <a:rPr lang="ko-KR" altLang="en-US" sz="1200" dirty="0"/>
              <a:t>직선위의 한점과 평면위의 한점을 사용해서</a:t>
            </a:r>
            <a:r>
              <a:rPr lang="en-US" altLang="ko-KR" sz="1200" dirty="0"/>
              <a:t>, </a:t>
            </a:r>
            <a:r>
              <a:rPr lang="ko-KR" altLang="en-US" sz="1200" dirty="0"/>
              <a:t>교점을 얻었습니다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이때 육면체의 경우 교점이 하나가 아닐 수 있기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다음과 같은 처리를 추가적으로 하였습니다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1) </a:t>
            </a:r>
            <a:r>
              <a:rPr lang="ko-KR" altLang="en-US" sz="1200" dirty="0"/>
              <a:t>해당 교점이 </a:t>
            </a:r>
            <a:r>
              <a:rPr lang="en-US" altLang="ko-KR" sz="1200" dirty="0"/>
              <a:t>6</a:t>
            </a:r>
            <a:r>
              <a:rPr lang="ko-KR" altLang="en-US" sz="1200" dirty="0"/>
              <a:t>면 중 하나라도 앞에 있으면 안된다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이유</a:t>
            </a:r>
            <a:r>
              <a:rPr lang="en-US" altLang="ko-KR" sz="1200" dirty="0"/>
              <a:t> : </a:t>
            </a:r>
            <a:r>
              <a:rPr lang="ko-KR" altLang="en-US" sz="1200" dirty="0"/>
              <a:t>육면체 범위를 벗어났다는 의미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2) </a:t>
            </a:r>
            <a:r>
              <a:rPr lang="ko-KR" altLang="en-US" sz="1200" dirty="0"/>
              <a:t>반드시 플레이어와 카메라 사이의 거리보다 길어야 한다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이유 </a:t>
            </a:r>
            <a:r>
              <a:rPr lang="en-US" altLang="ko-KR" sz="1200" dirty="0"/>
              <a:t>: </a:t>
            </a:r>
            <a:r>
              <a:rPr lang="ko-KR" altLang="en-US" sz="1200" dirty="0"/>
              <a:t>플레이어보다 뒤에 있을 교점인 경우</a:t>
            </a:r>
            <a:r>
              <a:rPr lang="en-US" altLang="ko-KR" sz="1200" dirty="0"/>
              <a:t>, </a:t>
            </a:r>
            <a:r>
              <a:rPr lang="ko-KR" altLang="en-US" sz="1200" dirty="0"/>
              <a:t>투사체가 뒤로 날아갑니다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3) </a:t>
            </a:r>
            <a:r>
              <a:rPr lang="ko-KR" altLang="en-US" sz="1200" dirty="0"/>
              <a:t>기존 교점보단 카메라와의 거리가 가까워야 한다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이유 </a:t>
            </a:r>
            <a:r>
              <a:rPr lang="en-US" altLang="ko-KR" sz="1200" dirty="0"/>
              <a:t>: </a:t>
            </a:r>
            <a:r>
              <a:rPr lang="ko-KR" altLang="en-US" sz="1200" dirty="0"/>
              <a:t>가장 가까운 교점을 찾으므로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이러한 방식으로 </a:t>
            </a:r>
            <a:r>
              <a:rPr lang="ko-KR" altLang="en-US" sz="1200" dirty="0" err="1"/>
              <a:t>레이캐스트를</a:t>
            </a:r>
            <a:r>
              <a:rPr lang="ko-KR" altLang="en-US" sz="1200" dirty="0"/>
              <a:t> 처리 하였습니다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rtl="0"/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4C574C-09F3-468A-9FA8-1A54B549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00" y="285241"/>
            <a:ext cx="5779000" cy="474321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1962B7-0B20-4145-BB31-BA23B636A417}"/>
              </a:ext>
            </a:extLst>
          </p:cNvPr>
          <p:cNvGrpSpPr/>
          <p:nvPr/>
        </p:nvGrpSpPr>
        <p:grpSpPr>
          <a:xfrm>
            <a:off x="2786737" y="5387931"/>
            <a:ext cx="3575544" cy="621437"/>
            <a:chOff x="1281834" y="5450074"/>
            <a:chExt cx="3575544" cy="62143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764C4-8F5B-4FEB-8488-0BA2D618F1D3}"/>
                </a:ext>
              </a:extLst>
            </p:cNvPr>
            <p:cNvSpPr/>
            <p:nvPr/>
          </p:nvSpPr>
          <p:spPr>
            <a:xfrm>
              <a:off x="1281834" y="5450074"/>
              <a:ext cx="1207364" cy="6214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플레이어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8A9ACB8-D50A-433F-8A1C-9B87F753AF32}"/>
                </a:ext>
              </a:extLst>
            </p:cNvPr>
            <p:cNvSpPr/>
            <p:nvPr/>
          </p:nvSpPr>
          <p:spPr>
            <a:xfrm>
              <a:off x="2719979" y="5493197"/>
              <a:ext cx="1029809" cy="5394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적</a:t>
              </a:r>
            </a:p>
          </p:txBody>
        </p:sp>
        <p:sp>
          <p:nvSpPr>
            <p:cNvPr id="10" name="사다리꼴 9">
              <a:extLst>
                <a:ext uri="{FF2B5EF4-FFF2-40B4-BE49-F238E27FC236}">
                  <a16:creationId xmlns:a16="http://schemas.microsoft.com/office/drawing/2014/main" id="{8716DAB2-4557-41AD-BBB6-776C4A1038B3}"/>
                </a:ext>
              </a:extLst>
            </p:cNvPr>
            <p:cNvSpPr/>
            <p:nvPr/>
          </p:nvSpPr>
          <p:spPr>
            <a:xfrm rot="5400000">
              <a:off x="4150537" y="5322389"/>
              <a:ext cx="536873" cy="876809"/>
            </a:xfrm>
            <a:prstGeom prst="trapezoid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7EBE90-7956-4FE1-8F31-9680C964BFDD}"/>
                </a:ext>
              </a:extLst>
            </p:cNvPr>
            <p:cNvSpPr txBox="1"/>
            <p:nvPr/>
          </p:nvSpPr>
          <p:spPr>
            <a:xfrm>
              <a:off x="3932632" y="5576126"/>
              <a:ext cx="924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카메라</a:t>
              </a: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F3ADF30-132C-4290-9061-F2BE4C4F47FF}"/>
              </a:ext>
            </a:extLst>
          </p:cNvPr>
          <p:cNvCxnSpPr/>
          <p:nvPr/>
        </p:nvCxnSpPr>
        <p:spPr>
          <a:xfrm flipH="1">
            <a:off x="6622742" y="4545367"/>
            <a:ext cx="994750" cy="85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>
          <a:xfrm>
            <a:off x="7386672" y="516542"/>
            <a:ext cx="4206240" cy="582939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타워 디펜스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사용 언어 </a:t>
            </a:r>
            <a:r>
              <a:rPr lang="en-US" altLang="ko-KR" sz="1200" dirty="0"/>
              <a:t>: C++ / DirectX 11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장르 </a:t>
            </a:r>
            <a:r>
              <a:rPr lang="en-US" altLang="ko-KR" sz="1200" dirty="0"/>
              <a:t>: </a:t>
            </a:r>
            <a:r>
              <a:rPr lang="ko-KR" altLang="en-US" sz="1200" dirty="0"/>
              <a:t>디펜스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인원 </a:t>
            </a:r>
            <a:r>
              <a:rPr lang="en-US" altLang="ko-KR" sz="1200" dirty="0"/>
              <a:t>: 1</a:t>
            </a:r>
            <a:r>
              <a:rPr lang="ko-KR" altLang="en-US" sz="1200" dirty="0"/>
              <a:t>인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기간 </a:t>
            </a:r>
            <a:r>
              <a:rPr lang="en-US" altLang="ko-KR" sz="1200" dirty="0"/>
              <a:t>: 2 </a:t>
            </a:r>
            <a:r>
              <a:rPr lang="ko-KR" altLang="en-US" sz="1200" dirty="0"/>
              <a:t>개월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목표 </a:t>
            </a:r>
            <a:r>
              <a:rPr lang="en-US" altLang="ko-KR" sz="1200" dirty="0"/>
              <a:t>: </a:t>
            </a:r>
            <a:r>
              <a:rPr lang="ko-KR" altLang="en-US" sz="1200" dirty="0"/>
              <a:t>다이렉트</a:t>
            </a:r>
            <a:r>
              <a:rPr lang="en-US" altLang="ko-KR" sz="1200" dirty="0"/>
              <a:t>X11 </a:t>
            </a:r>
            <a:r>
              <a:rPr lang="ko-KR" altLang="en-US" sz="1200" dirty="0"/>
              <a:t>기본기를 위한 게임 제작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키워드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DirectX11 /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첫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3D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게임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기본기</a:t>
            </a:r>
            <a:endParaRPr lang="en-US" altLang="ko-KR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주요 기술 적용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마우스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피킹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적용</a:t>
            </a:r>
            <a:endParaRPr lang="en-US" altLang="ko-KR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설명 </a:t>
            </a:r>
            <a:r>
              <a:rPr lang="en-US" altLang="ko-KR" sz="1200" dirty="0"/>
              <a:t>: 6</a:t>
            </a:r>
            <a:r>
              <a:rPr lang="ko-KR" altLang="en-US" sz="1200" dirty="0"/>
              <a:t>가지의 타워를 빈 타일에 설치하고 몰려오는 적들을 막는 게임입니다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스테이지는 총 </a:t>
            </a:r>
            <a:r>
              <a:rPr lang="en-US" altLang="ko-KR" sz="1200" dirty="0"/>
              <a:t>20 </a:t>
            </a:r>
            <a:r>
              <a:rPr lang="ko-KR" altLang="en-US" sz="1200" dirty="0"/>
              <a:t>스테이지고 각 스테이지마다 몬스터의 외형은 그대로 지만 색상과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 및 체력 등을 달리 처리하였습니다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하며 느낀 점 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당시 제작하면서 가장 문제였던 것은</a:t>
            </a:r>
            <a:r>
              <a:rPr lang="en-US" altLang="ko-KR" sz="1200" dirty="0"/>
              <a:t>, </a:t>
            </a:r>
            <a:r>
              <a:rPr lang="ko-KR" altLang="en-US" sz="1200" dirty="0"/>
              <a:t>마우스 </a:t>
            </a:r>
            <a:r>
              <a:rPr lang="ko-KR" altLang="en-US" sz="1200" dirty="0" err="1"/>
              <a:t>피킹의</a:t>
            </a:r>
            <a:r>
              <a:rPr lang="ko-KR" altLang="en-US" sz="1200" dirty="0"/>
              <a:t> 처리였습니다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뷰포트</a:t>
            </a:r>
            <a:r>
              <a:rPr lang="ko-KR" altLang="en-US" sz="1200" dirty="0"/>
              <a:t> 에서 역변환을 통해 이동하는 개념 자체를 잘 잡지 못해서 만들다가 책을 더 많이 본 게 기억이 납니다</a:t>
            </a:r>
            <a:r>
              <a:rPr lang="en-US" altLang="ko-KR" sz="1200" dirty="0"/>
              <a:t>.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이 게임을 만들 때 </a:t>
            </a:r>
            <a:r>
              <a:rPr lang="ko-KR" altLang="en-US" sz="1200" dirty="0" err="1"/>
              <a:t>모델임포트의</a:t>
            </a:r>
            <a:r>
              <a:rPr lang="ko-KR" altLang="en-US" sz="1200" dirty="0"/>
              <a:t> 방식을 배운 적이 없어서 얇은 </a:t>
            </a:r>
            <a:r>
              <a:rPr lang="ko-KR" altLang="en-US" sz="1200" dirty="0" err="1"/>
              <a:t>쿼드</a:t>
            </a:r>
            <a:r>
              <a:rPr lang="ko-KR" altLang="en-US" sz="1200" dirty="0"/>
              <a:t> 객체처럼 만들어서 사용했습니다</a:t>
            </a:r>
            <a:r>
              <a:rPr lang="en-US" altLang="ko-KR" sz="1200" dirty="0"/>
              <a:t>.</a:t>
            </a:r>
          </a:p>
          <a:p>
            <a:pPr rtl="0"/>
            <a:endParaRPr lang="en-US" altLang="ko-KR" sz="1200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08E02AAF-D257-4FD8-8DE0-62B95FED86E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9" r="102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4456E6A-2B29-4C74-8660-DAFF41B66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3" y="1265217"/>
            <a:ext cx="5410669" cy="3917019"/>
          </a:xfrm>
          <a:prstGeom prst="rect">
            <a:avLst/>
          </a:prstGeom>
        </p:spPr>
      </p:pic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862A31-4D12-4785-AFD4-D5029C9B1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6672" y="516542"/>
            <a:ext cx="4206240" cy="582939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이름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봄버맨</a:t>
            </a:r>
            <a:r>
              <a:rPr lang="ko-KR" altLang="en-US" sz="1200" dirty="0"/>
              <a:t> 모작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사용 언어 </a:t>
            </a:r>
            <a:r>
              <a:rPr lang="en-US" altLang="ko-KR" sz="1200" dirty="0"/>
              <a:t>: C# / Unity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장르 </a:t>
            </a:r>
            <a:r>
              <a:rPr lang="en-US" altLang="ko-KR" sz="1200" dirty="0"/>
              <a:t>: </a:t>
            </a:r>
            <a:r>
              <a:rPr lang="ko-KR" altLang="en-US" sz="1200" dirty="0"/>
              <a:t> 아케이드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인원 </a:t>
            </a:r>
            <a:r>
              <a:rPr lang="en-US" altLang="ko-KR" sz="1200" dirty="0"/>
              <a:t>: 1</a:t>
            </a:r>
            <a:r>
              <a:rPr lang="ko-KR" altLang="en-US" sz="1200" dirty="0"/>
              <a:t>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기간 </a:t>
            </a:r>
            <a:r>
              <a:rPr lang="en-US" altLang="ko-KR" sz="1200" dirty="0"/>
              <a:t>: 1 </a:t>
            </a:r>
            <a:r>
              <a:rPr lang="ko-KR" altLang="en-US" sz="1200" dirty="0"/>
              <a:t>개월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목표 </a:t>
            </a:r>
            <a:r>
              <a:rPr lang="en-US" altLang="ko-KR" sz="1200" dirty="0"/>
              <a:t>: Unity2D</a:t>
            </a:r>
            <a:r>
              <a:rPr lang="ko-KR" altLang="en-US" sz="1200" dirty="0"/>
              <a:t>를 이용해 고전 게임 제작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키워드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Unity /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랜덤 맵 생성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 2D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주요 기술 적용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무작위 장애물로 </a:t>
            </a:r>
            <a:r>
              <a:rPr lang="ko-KR" altLang="en-US" sz="12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랜덤한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맵 구현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폭탄이 주변 폭탄과 연쇄 폭발하기 </a:t>
            </a:r>
            <a:r>
              <a:rPr lang="en-US" altLang="ko-KR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아이템 구현</a:t>
            </a:r>
            <a:endParaRPr lang="en-US" altLang="ko-KR" sz="12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rtl="0"/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설명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봄버맨의</a:t>
            </a:r>
            <a:r>
              <a:rPr lang="ko-KR" altLang="en-US" sz="1200" dirty="0"/>
              <a:t> 모작으로</a:t>
            </a:r>
            <a:r>
              <a:rPr lang="en-US" altLang="ko-KR" sz="1200" dirty="0"/>
              <a:t>, </a:t>
            </a:r>
            <a:r>
              <a:rPr lang="ko-KR" altLang="en-US" sz="1200" dirty="0"/>
              <a:t>플레이어는 차근차근 폭탄을 이용해 풀숲을 불태워서 탈출 점 으로 들어가야 합니다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제작하며 느낀 점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 </a:t>
            </a:r>
            <a:r>
              <a:rPr lang="ko-KR" altLang="en-US" sz="1200" dirty="0"/>
              <a:t>유니티 </a:t>
            </a:r>
            <a:r>
              <a:rPr lang="en-US" altLang="ko-KR" sz="1200" dirty="0"/>
              <a:t>2D</a:t>
            </a:r>
            <a:r>
              <a:rPr lang="ko-KR" altLang="en-US" sz="1200" dirty="0"/>
              <a:t>를 이용해 처음 만드는 </a:t>
            </a:r>
            <a:r>
              <a:rPr lang="en-US" altLang="ko-KR" sz="1200" dirty="0"/>
              <a:t>2D </a:t>
            </a:r>
            <a:r>
              <a:rPr lang="ko-KR" altLang="en-US" sz="1200" dirty="0"/>
              <a:t>게임 이었습니다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레이어 처리나 충돌처리</a:t>
            </a:r>
            <a:r>
              <a:rPr lang="en-US" altLang="ko-KR" sz="1200" dirty="0"/>
              <a:t>, </a:t>
            </a:r>
            <a:r>
              <a:rPr lang="ko-KR" altLang="en-US" sz="1200" dirty="0"/>
              <a:t>불꽃 생성 처리 및 애니메이션 처리 방법을 배웠습니다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어려웠던 점 중 플레이어가 폭탄을 설치한 경우 에는 폭탄을 무시하고 지나갈 수 있어야 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그 폭탄 위를 벗어나는 순간 더 이상 지나가면 안되는데</a:t>
            </a:r>
            <a:r>
              <a:rPr lang="en-US" altLang="ko-KR" sz="1200" dirty="0"/>
              <a:t>, </a:t>
            </a:r>
            <a:r>
              <a:rPr lang="ko-KR" altLang="en-US" sz="1200" dirty="0"/>
              <a:t>이것을 처리하는데 꽤 고생했습니다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89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18ED5F6-4AE4-4C7F-B61D-E1B2AF1D1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09" y="910466"/>
            <a:ext cx="2758440" cy="4953000"/>
          </a:xfrm>
          <a:prstGeom prst="rect">
            <a:avLst/>
          </a:prstGeom>
        </p:spPr>
      </p:pic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C3CE18D3-E239-4690-B34A-77967A560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6672" y="516542"/>
            <a:ext cx="4206240" cy="5829393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트리 </a:t>
            </a:r>
            <a:r>
              <a:rPr lang="ko-KR" altLang="en-US" sz="1200" dirty="0" err="1"/>
              <a:t>트리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사용 언어 </a:t>
            </a:r>
            <a:r>
              <a:rPr lang="en-US" altLang="ko-KR" sz="1200" dirty="0"/>
              <a:t>: C# / Unity 3D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장르 </a:t>
            </a:r>
            <a:r>
              <a:rPr lang="en-US" altLang="ko-KR" sz="1200" dirty="0"/>
              <a:t>: </a:t>
            </a:r>
            <a:r>
              <a:rPr lang="ko-KR" altLang="en-US" sz="1200" dirty="0"/>
              <a:t>아케이드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기간 </a:t>
            </a:r>
            <a:r>
              <a:rPr lang="en-US" altLang="ko-KR" sz="1200" dirty="0"/>
              <a:t>: 1 </a:t>
            </a:r>
            <a:r>
              <a:rPr lang="ko-KR" altLang="en-US" sz="1200" dirty="0"/>
              <a:t>개월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목표 </a:t>
            </a:r>
            <a:r>
              <a:rPr lang="en-US" altLang="ko-KR" sz="1200" dirty="0"/>
              <a:t>: Unity 3D</a:t>
            </a:r>
            <a:r>
              <a:rPr lang="ko-KR" altLang="en-US" sz="1200" dirty="0"/>
              <a:t>를 이용해 전반적인 유니티 동작 방식을 학습하고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그것을 위한 고전 게임 제작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제작 인원 </a:t>
            </a:r>
            <a:r>
              <a:rPr lang="en-US" altLang="ko-KR" sz="1200" dirty="0"/>
              <a:t>: 3</a:t>
            </a:r>
            <a:r>
              <a:rPr lang="ko-KR" altLang="en-US" sz="1200" dirty="0"/>
              <a:t>인</a:t>
            </a: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키워드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Unity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3D/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모바일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고전 </a:t>
            </a:r>
            <a:endParaRPr lang="en-US" altLang="ko-KR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맡은 파트 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막대기 처리와 </a:t>
            </a:r>
            <a:r>
              <a:rPr lang="ko-KR" alt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피버를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통한 막대기 강화 효과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길어지기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공이 관통하게 하기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 </a:t>
            </a:r>
            <a:r>
              <a:rPr lang="ko-KR" alt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및 사운드 처리를 맡았습니다</a:t>
            </a:r>
            <a:r>
              <a:rPr lang="en-US" altLang="ko-K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1200" dirty="0"/>
              <a:t>게임 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기존 벽돌 게임을 약간 변형하여 한손으로 쉽게 즐길 수 있게</a:t>
            </a:r>
            <a:r>
              <a:rPr lang="en-US" altLang="ko-KR" sz="1200" dirty="0"/>
              <a:t>, </a:t>
            </a:r>
            <a:r>
              <a:rPr lang="ko-KR" altLang="en-US" sz="1200" dirty="0"/>
              <a:t>막대기를 고무줄 당기듯 처리해 모바일에서 느끼기 힘든 터치감을 살렸습니다</a:t>
            </a:r>
            <a:r>
              <a:rPr lang="en-US" altLang="ko-KR" sz="1200" dirty="0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ko-KR" sz="1200" dirty="0"/>
              <a:t>3</a:t>
            </a:r>
            <a:r>
              <a:rPr lang="ko-KR" altLang="en-US" sz="1200" dirty="0"/>
              <a:t>개의 스테이지로 구성되어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각 스테이지 마다 벽돌 구성이 다릅니다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제작하며 느낀 점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 Unity</a:t>
            </a:r>
            <a:r>
              <a:rPr lang="ko-KR" altLang="en-US" sz="1200" dirty="0"/>
              <a:t>를 이용해 처음으로 만든 </a:t>
            </a:r>
            <a:r>
              <a:rPr lang="en-US" altLang="ko-KR" sz="1200" dirty="0"/>
              <a:t>3D </a:t>
            </a:r>
            <a:r>
              <a:rPr lang="ko-KR" altLang="en-US" sz="1200" dirty="0"/>
              <a:t>게임입니다</a:t>
            </a:r>
            <a:r>
              <a:rPr lang="en-US" altLang="ko-KR" sz="1200" dirty="0"/>
              <a:t>.  </a:t>
            </a:r>
            <a:r>
              <a:rPr lang="ko-KR" altLang="en-US" sz="1200" dirty="0"/>
              <a:t>게임 자체는 만들기가 어렵지 않았으나 기본적으로 모바일 게임은 터치감을 살리기 쉽지 않아</a:t>
            </a:r>
            <a:r>
              <a:rPr lang="en-US" altLang="ko-KR" sz="1200" dirty="0"/>
              <a:t>, </a:t>
            </a:r>
            <a:r>
              <a:rPr lang="ko-KR" altLang="en-US" sz="1200" dirty="0"/>
              <a:t>조작방식에 대해 고민을 많이 하였습니다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모바일과 </a:t>
            </a:r>
            <a:r>
              <a:rPr lang="en-US" altLang="ko-KR" sz="1200" dirty="0"/>
              <a:t>PC</a:t>
            </a:r>
            <a:r>
              <a:rPr lang="ko-KR" altLang="en-US" sz="1200" dirty="0"/>
              <a:t>의 차이점을 확연히 느끼게 해주는 귀한 경험이었습니다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씬 전환 등 게임의 흐름 처리 등을 익혔습니다</a:t>
            </a:r>
            <a:r>
              <a:rPr lang="en-US" altLang="ko-KR" sz="1200" dirty="0"/>
              <a:t>. 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0C878E-E5F3-474E-B0BA-C5102E9E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5" y="910466"/>
            <a:ext cx="29527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줄무늬 디자인 청록색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포폴" id="{3A51ACE0-4BAB-400C-8784-7E66269CF8EB}" vid="{F5DE188C-D46E-4140-8DAF-4F715FC69D72}"/>
    </a:ext>
  </a:extLst>
</a:theme>
</file>

<file path=ppt/theme/theme2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포트폴리오</Template>
  <TotalTime>135</TotalTime>
  <Words>1282</Words>
  <Application>Microsoft Office PowerPoint</Application>
  <PresentationFormat>와이드스크린</PresentationFormat>
  <Paragraphs>126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HY중고딕</vt:lpstr>
      <vt:lpstr>맑은 고딕</vt:lpstr>
      <vt:lpstr>Arial</vt:lpstr>
      <vt:lpstr>Calibri</vt:lpstr>
      <vt:lpstr>줄무늬 디자인 청록색 16x9</vt:lpstr>
      <vt:lpstr>포트폴리오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</dc:title>
  <dc:creator>lee gg</dc:creator>
  <cp:lastModifiedBy>lee gg</cp:lastModifiedBy>
  <cp:revision>16</cp:revision>
  <dcterms:created xsi:type="dcterms:W3CDTF">2018-09-09T07:51:19Z</dcterms:created>
  <dcterms:modified xsi:type="dcterms:W3CDTF">2018-09-27T11:14:44Z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