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EDA22-4FA2-44D8-A715-CF20CD441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6FE446-8CC7-4605-AC96-187E009500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DA074-17D0-415C-86D7-FA53DDE86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4601-0D27-4028-87AD-BCB981C9314E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073E44-C8E4-4CC1-9BC4-6BBB2C5D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B81C71-9460-4A9C-A14D-9D8E3EF9E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BD48-5378-4854-905B-A7FDEF3B7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006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A7D228-DA44-4C72-9085-CD99DC9D3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9A121D-62FB-4A9E-8491-A382CC2EB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A953B7-7FE5-4D30-A214-7D8386D15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4601-0D27-4028-87AD-BCB981C9314E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AD4F0F-73B0-46C7-B26F-E7BF96DA6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B7ED8F-7D33-448F-8F48-A12D64E2B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BD48-5378-4854-905B-A7FDEF3B7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524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EA421C4-99BA-458C-A385-D000BC6DBC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1C3E74-01FA-4BAB-9B89-E0CF5B89D0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D5DDFA-CF0F-4B08-AC14-0DDADF5EC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4601-0D27-4028-87AD-BCB981C9314E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F78AD-EBF9-4493-BBA2-682F7B807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48BEC9-2022-40B8-A1D9-A2623D3A5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BD48-5378-4854-905B-A7FDEF3B7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970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FF794-D1EE-4B8D-B178-CF13BDBAC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7A8EE6-2551-4292-A0CE-1D47408F3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648A61-2371-4D4C-B6BD-F1F7DCDDC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4601-0D27-4028-87AD-BCB981C9314E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629A5A-3C58-4E89-8A1F-A9987D238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F4AD05-F46A-4DDB-8121-166FEE1EB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BD48-5378-4854-905B-A7FDEF3B7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7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88875D-FF42-4CB4-A1B0-3C45CEA05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ECA64A-EFED-40AE-9A6F-1281F0442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A2826-F873-4FF7-BA64-EB24BC6E2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4601-0D27-4028-87AD-BCB981C9314E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2790D3-165B-4AF2-B04D-DB211A88E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1E47BA-1DD6-4C75-9284-AF8C0D058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BD48-5378-4854-905B-A7FDEF3B7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223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A3E21-4B41-456B-A3E1-EF2F98016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70BEB4-8E3B-4A9E-A2AD-2CBD356182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C18CD3-04A1-473B-8DBE-EFE354458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0DB202-9607-4D02-A3A3-9B9676E71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4601-0D27-4028-87AD-BCB981C9314E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CD3F74-FFBC-4E54-8B66-AF5E3755C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4FEC28-019D-4CB3-8719-F1B70F0D7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BD48-5378-4854-905B-A7FDEF3B7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462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4FFE7-BBD9-4193-9B24-472E16D9F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2D9E6D-AB6B-4681-9A70-E361FC1D1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A8E974-FE15-4185-BA80-97F57176D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E1ED876-7A2B-46A3-AD1B-4074B4BB7D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63B0D9-5E44-4E02-AE65-861AC259E8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9DCDD1-3149-4CB2-9176-37055E11F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4601-0D27-4028-87AD-BCB981C9314E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47CC07F-F15E-4643-B6BB-43A3797F1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B2CE2A6-05C2-45F9-955F-E95ECC4CF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BD48-5378-4854-905B-A7FDEF3B7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88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8CE45-C832-479A-AEBC-D3BD3538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56CD17-B043-4ED8-AE67-CD9A8B2B8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4601-0D27-4028-87AD-BCB981C9314E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1C7E90-49EC-4A7F-A785-44374A432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DC698F-58CA-463F-B1F8-7633BADC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BD48-5378-4854-905B-A7FDEF3B7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598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292FB3-7296-445F-A378-3BBEC7DFD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4601-0D27-4028-87AD-BCB981C9314E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08B4FF-BBD4-4D63-891A-31B372D7B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226D58-F12A-4E7F-8E5F-D8B0185D1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BD48-5378-4854-905B-A7FDEF3B7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863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D15720-DBA7-4B70-BDC1-1E03C7F57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0871BD-5EBF-4C48-B90F-F97BF871B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16A219-F541-4997-AF0B-AD2327856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B7742F-1E93-4C37-BBE6-027172D95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4601-0D27-4028-87AD-BCB981C9314E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4E80B-97C1-4AF9-A36A-CB65D81C4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EE45B8-12F2-41F1-B730-9CDAB2FB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BD48-5378-4854-905B-A7FDEF3B7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549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2AEC6C-3781-48E9-8EFF-11365CFCA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3BC0686-A541-491B-9656-533DEEF3C8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3E26EF-1480-454B-9B48-33F9FC89A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165612-27C3-48DD-8A5A-EB8D87BE6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4601-0D27-4028-87AD-BCB981C9314E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7C2222-F438-490A-8D5A-F573462E1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A99A59-0EE7-4928-B57D-BE52A2DBC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BD48-5378-4854-905B-A7FDEF3B7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52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F7D883E-0FF7-4ED0-BCD7-6A2FBB50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9CCE3C-FAFB-4B5D-9D16-279126FA9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607A8B-5893-4914-8249-C38C8E2C49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F4601-0D27-4028-87AD-BCB981C9314E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EC62C5-C5E3-4457-9E6F-8CF5E0AB6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5EC9AA-5FE3-4167-960F-3607EF9CD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9BD48-5378-4854-905B-A7FDEF3B7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668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97EBAD-2F48-4619-AAF0-0D0D52E6C4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Compare </a:t>
            </a:r>
            <a:r>
              <a:rPr lang="ko-KR" altLang="en-US" dirty="0"/>
              <a:t>수정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6CB22-E6D0-45AE-AA87-7C4964E2A8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V1.0.0</a:t>
            </a:r>
          </a:p>
          <a:p>
            <a:r>
              <a:rPr lang="en-US" altLang="ko-KR" dirty="0"/>
              <a:t>[PM] </a:t>
            </a:r>
            <a:r>
              <a:rPr lang="ko-KR" altLang="en-US" dirty="0"/>
              <a:t>유채연</a:t>
            </a:r>
          </a:p>
        </p:txBody>
      </p:sp>
    </p:spTree>
    <p:extLst>
      <p:ext uri="{BB962C8B-B14F-4D97-AF65-F5344CB8AC3E}">
        <p14:creationId xmlns:p14="http://schemas.microsoft.com/office/powerpoint/2010/main" val="4066695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2BB7ED1D-E320-49B0-AC9C-F5D421294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616" y="622222"/>
            <a:ext cx="5781675" cy="435292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A21BB73-A464-484B-BF2B-BC01FA3E67BC}"/>
              </a:ext>
            </a:extLst>
          </p:cNvPr>
          <p:cNvSpPr/>
          <p:nvPr/>
        </p:nvSpPr>
        <p:spPr>
          <a:xfrm>
            <a:off x="887767" y="1553592"/>
            <a:ext cx="1988598" cy="2485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9459B2D-7CE3-4FBA-B435-6065C817D81C}"/>
              </a:ext>
            </a:extLst>
          </p:cNvPr>
          <p:cNvCxnSpPr>
            <a:stCxn id="11" idx="3"/>
          </p:cNvCxnSpPr>
          <p:nvPr/>
        </p:nvCxnSpPr>
        <p:spPr>
          <a:xfrm>
            <a:off x="2876365" y="1677880"/>
            <a:ext cx="3595456" cy="88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8783816-E8BA-411A-AB6C-B6D0A8BD4128}"/>
              </a:ext>
            </a:extLst>
          </p:cNvPr>
          <p:cNvSpPr txBox="1"/>
          <p:nvPr/>
        </p:nvSpPr>
        <p:spPr>
          <a:xfrm>
            <a:off x="6578353" y="1502091"/>
            <a:ext cx="369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Boolean </a:t>
            </a:r>
            <a:r>
              <a:rPr lang="en-US" altLang="ko-KR" dirty="0" err="1"/>
              <a:t>AllFlag</a:t>
            </a:r>
            <a:r>
              <a:rPr lang="en-US" altLang="ko-KR" dirty="0"/>
              <a:t> = false;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8C5B3D-C82A-4E1F-99EE-8DAC81F5B1CA}"/>
              </a:ext>
            </a:extLst>
          </p:cNvPr>
          <p:cNvSpPr/>
          <p:nvPr/>
        </p:nvSpPr>
        <p:spPr>
          <a:xfrm>
            <a:off x="1199964" y="4005309"/>
            <a:ext cx="4896035" cy="6022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339AB35-8727-48BE-ACF0-7288B8593015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6095999" y="4306410"/>
            <a:ext cx="77531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013F992-3224-4002-836D-6112C400DE6E}"/>
              </a:ext>
            </a:extLst>
          </p:cNvPr>
          <p:cNvSpPr txBox="1"/>
          <p:nvPr/>
        </p:nvSpPr>
        <p:spPr>
          <a:xfrm>
            <a:off x="6871317" y="4005309"/>
            <a:ext cx="4896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boolean</a:t>
            </a:r>
            <a:r>
              <a:rPr lang="ko-KR" altLang="ko-KR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surveyFlag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false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 </a:t>
            </a:r>
            <a:r>
              <a:rPr lang="ko-KR" altLang="ko-KR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// 설문조사를 완료했는지 알려주는 </a:t>
            </a:r>
            <a:r>
              <a:rPr lang="ko-KR" altLang="ko-KR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flag</a:t>
            </a:r>
            <a:br>
              <a:rPr lang="ko-KR" altLang="ko-KR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boolean</a:t>
            </a:r>
            <a:r>
              <a:rPr lang="ko-KR" altLang="ko-KR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angleFlag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false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  </a:t>
            </a:r>
            <a:r>
              <a:rPr lang="ko-KR" altLang="ko-KR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// 발 측정을 완료했는지 알려주는 </a:t>
            </a:r>
            <a:r>
              <a:rPr lang="ko-KR" altLang="ko-KR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flag</a:t>
            </a:r>
            <a:endParaRPr kumimoji="0" lang="ko-KR" altLang="ko-K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7A2005B-E121-4F5F-B0D7-5E92EBFE1680}"/>
              </a:ext>
            </a:extLst>
          </p:cNvPr>
          <p:cNvSpPr/>
          <p:nvPr/>
        </p:nvSpPr>
        <p:spPr>
          <a:xfrm>
            <a:off x="150919" y="124287"/>
            <a:ext cx="6320901" cy="382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Public class </a:t>
            </a:r>
            <a:r>
              <a:rPr lang="en-US" altLang="ko-KR" dirty="0" err="1"/>
              <a:t>MainActivity</a:t>
            </a:r>
            <a:r>
              <a:rPr lang="en-US" altLang="ko-KR" dirty="0"/>
              <a:t> extends </a:t>
            </a:r>
            <a:r>
              <a:rPr lang="en-US" altLang="ko-KR" dirty="0" err="1"/>
              <a:t>AppComatActivity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C6319A3-DF79-4C03-A599-E9CD3621E6F6}"/>
              </a:ext>
            </a:extLst>
          </p:cNvPr>
          <p:cNvSpPr/>
          <p:nvPr/>
        </p:nvSpPr>
        <p:spPr>
          <a:xfrm>
            <a:off x="9800948" y="5894773"/>
            <a:ext cx="1966404" cy="639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MainActivity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8757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F247D0B-21AA-4F44-B842-3AD887365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48" y="826897"/>
            <a:ext cx="7458075" cy="336232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8C5B3D-C82A-4E1F-99EE-8DAC81F5B1CA}"/>
              </a:ext>
            </a:extLst>
          </p:cNvPr>
          <p:cNvSpPr/>
          <p:nvPr/>
        </p:nvSpPr>
        <p:spPr>
          <a:xfrm>
            <a:off x="924756" y="1412538"/>
            <a:ext cx="6550242" cy="24753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13F992-3224-4002-836D-6112C400DE6E}"/>
              </a:ext>
            </a:extLst>
          </p:cNvPr>
          <p:cNvSpPr txBox="1"/>
          <p:nvPr/>
        </p:nvSpPr>
        <p:spPr>
          <a:xfrm>
            <a:off x="424648" y="4179795"/>
            <a:ext cx="1083750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b="1" dirty="0" err="1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AllFlag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CheckFlag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();</a:t>
            </a:r>
            <a:b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400" b="1" dirty="0" err="1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AllFlag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==</a:t>
            </a:r>
            <a:r>
              <a:rPr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1400" b="1" dirty="0" err="1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tvpercent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.setTextSize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36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  <a:b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1400" b="1" dirty="0" err="1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tvpercent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.setText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String.</a:t>
            </a:r>
            <a:r>
              <a:rPr lang="ko-KR" altLang="ko-KR" sz="1400" i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format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4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"%</a:t>
            </a:r>
            <a:r>
              <a:rPr lang="ko-KR" altLang="ko-KR" sz="1400" b="1" dirty="0" err="1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</a:t>
            </a:r>
            <a:r>
              <a:rPr lang="ko-KR" altLang="ko-KR" sz="14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%%"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possibility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));</a:t>
            </a:r>
            <a:b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advice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possibility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); </a:t>
            </a:r>
            <a:r>
              <a:rPr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// 조언</a:t>
            </a:r>
            <a:br>
              <a:rPr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1400" b="1" dirty="0" err="1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AllFlag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false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1400" b="1" dirty="0" err="1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tvpercent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.setTextSize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20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  <a:b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1400" b="1" dirty="0" err="1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tvpercent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.setText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String.</a:t>
            </a:r>
            <a:r>
              <a:rPr lang="ko-KR" altLang="ko-KR" sz="1400" i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format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4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"설문조사와 발 측정을 </a:t>
            </a:r>
            <a:r>
              <a:rPr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\</a:t>
            </a:r>
            <a:r>
              <a:rPr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</a:t>
            </a:r>
            <a:r>
              <a:rPr lang="ko-KR" altLang="ko-KR" sz="14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모두 완료해주세요!"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));</a:t>
            </a:r>
            <a:b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kumimoji="0" lang="ko-KR" altLang="ko-K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F7B88C5-62AA-43E1-95E6-5307093FCF3D}"/>
              </a:ext>
            </a:extLst>
          </p:cNvPr>
          <p:cNvSpPr/>
          <p:nvPr/>
        </p:nvSpPr>
        <p:spPr>
          <a:xfrm>
            <a:off x="150919" y="124287"/>
            <a:ext cx="6320901" cy="382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Public class </a:t>
            </a:r>
            <a:r>
              <a:rPr lang="en-US" altLang="ko-KR" dirty="0" err="1"/>
              <a:t>MainActivity</a:t>
            </a:r>
            <a:r>
              <a:rPr lang="en-US" altLang="ko-KR" dirty="0"/>
              <a:t> extends </a:t>
            </a:r>
            <a:r>
              <a:rPr lang="en-US" altLang="ko-KR" dirty="0" err="1"/>
              <a:t>AppComatActivity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B3924DA-F0F6-4425-A70F-14F3B79149D8}"/>
              </a:ext>
            </a:extLst>
          </p:cNvPr>
          <p:cNvSpPr/>
          <p:nvPr/>
        </p:nvSpPr>
        <p:spPr>
          <a:xfrm>
            <a:off x="9800948" y="5894773"/>
            <a:ext cx="1966404" cy="639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MainActivity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4417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B013F992-3224-4002-836D-6112C400DE6E}"/>
              </a:ext>
            </a:extLst>
          </p:cNvPr>
          <p:cNvSpPr txBox="1"/>
          <p:nvPr/>
        </p:nvSpPr>
        <p:spPr>
          <a:xfrm>
            <a:off x="677246" y="1454351"/>
            <a:ext cx="108375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Boolean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CheckFlag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Intent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intent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getIntent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boolean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surveyFlag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intent.getBooleanExtra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surveyflag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false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); 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 설문조사 여부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boolean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angleFlag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false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 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 각도 완료되면 위와 같이 수정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surveyFlag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==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&amp;&amp;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angleFlag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==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b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false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kumimoji="0" lang="ko-KR" altLang="ko-K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F7B88C5-62AA-43E1-95E6-5307093FCF3D}"/>
              </a:ext>
            </a:extLst>
          </p:cNvPr>
          <p:cNvSpPr/>
          <p:nvPr/>
        </p:nvSpPr>
        <p:spPr>
          <a:xfrm>
            <a:off x="150919" y="124287"/>
            <a:ext cx="6320901" cy="382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Boolean </a:t>
            </a:r>
            <a:r>
              <a:rPr lang="en-US" altLang="ko-KR" dirty="0" err="1"/>
              <a:t>CheckFlag</a:t>
            </a:r>
            <a:r>
              <a:rPr lang="en-US" altLang="ko-KR" dirty="0"/>
              <a:t>() </a:t>
            </a:r>
            <a:r>
              <a:rPr lang="ko-KR" altLang="en-US" dirty="0"/>
              <a:t>함수 추가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7DF157-07F6-4B00-8288-3CCF234BC80D}"/>
              </a:ext>
            </a:extLst>
          </p:cNvPr>
          <p:cNvSpPr/>
          <p:nvPr/>
        </p:nvSpPr>
        <p:spPr>
          <a:xfrm>
            <a:off x="9800948" y="5894773"/>
            <a:ext cx="1966404" cy="639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MainActivity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2528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B013F992-3224-4002-836D-6112C400DE6E}"/>
              </a:ext>
            </a:extLst>
          </p:cNvPr>
          <p:cNvSpPr txBox="1"/>
          <p:nvPr/>
        </p:nvSpPr>
        <p:spPr>
          <a:xfrm>
            <a:off x="365233" y="2663986"/>
            <a:ext cx="10837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Intent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intent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new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Intent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Intent.</a:t>
            </a:r>
            <a:r>
              <a:rPr kumimoji="0" lang="ko-KR" altLang="ko-KR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ACTION_VIEW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Uri.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parse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"http://maps.google.com/?q=대전 서구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무지외반증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병원"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));</a:t>
            </a:r>
            <a:endParaRPr kumimoji="0" lang="ko-KR" altLang="ko-K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F7B88C5-62AA-43E1-95E6-5307093FCF3D}"/>
              </a:ext>
            </a:extLst>
          </p:cNvPr>
          <p:cNvSpPr/>
          <p:nvPr/>
        </p:nvSpPr>
        <p:spPr>
          <a:xfrm>
            <a:off x="150919" y="124287"/>
            <a:ext cx="6320901" cy="382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Void</a:t>
            </a:r>
            <a:r>
              <a:rPr lang="ko-KR" altLang="en-US" dirty="0"/>
              <a:t> </a:t>
            </a:r>
            <a:r>
              <a:rPr lang="en-US" altLang="ko-KR" dirty="0" err="1"/>
              <a:t>link_Hos</a:t>
            </a:r>
            <a:r>
              <a:rPr lang="en-US" altLang="ko-KR" dirty="0"/>
              <a:t>() </a:t>
            </a:r>
            <a:r>
              <a:rPr lang="ko-KR" altLang="en-US" dirty="0"/>
              <a:t>함수 내용 추가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DE50F0-AAE8-4792-9A21-99DC33150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33" y="857481"/>
            <a:ext cx="9934575" cy="16097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DB6595B-EAA1-4409-802C-CF55C947F23D}"/>
              </a:ext>
            </a:extLst>
          </p:cNvPr>
          <p:cNvSpPr/>
          <p:nvPr/>
        </p:nvSpPr>
        <p:spPr>
          <a:xfrm>
            <a:off x="1199964" y="1532136"/>
            <a:ext cx="9099843" cy="2789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EC8C4C-1F0C-4724-8A60-72CDB2C543F7}"/>
              </a:ext>
            </a:extLst>
          </p:cNvPr>
          <p:cNvSpPr/>
          <p:nvPr/>
        </p:nvSpPr>
        <p:spPr>
          <a:xfrm>
            <a:off x="9800948" y="5894773"/>
            <a:ext cx="1966404" cy="639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MainActivity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1651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F7B88C5-62AA-43E1-95E6-5307093FCF3D}"/>
              </a:ext>
            </a:extLst>
          </p:cNvPr>
          <p:cNvSpPr/>
          <p:nvPr/>
        </p:nvSpPr>
        <p:spPr>
          <a:xfrm>
            <a:off x="150919" y="124287"/>
            <a:ext cx="6320901" cy="382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Void</a:t>
            </a:r>
            <a:r>
              <a:rPr lang="ko-KR" altLang="en-US" dirty="0"/>
              <a:t> </a:t>
            </a:r>
            <a:r>
              <a:rPr lang="en-US" altLang="ko-KR" dirty="0" err="1"/>
              <a:t>skip_main</a:t>
            </a:r>
            <a:r>
              <a:rPr lang="en-US" altLang="ko-KR" dirty="0"/>
              <a:t>() </a:t>
            </a:r>
            <a:r>
              <a:rPr lang="ko-KR" altLang="en-US" dirty="0"/>
              <a:t>함수 내용 추가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2EDAC5A-56AE-4FD2-8874-1FB9F2A22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13" y="1257947"/>
            <a:ext cx="7696200" cy="249555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393B6BD-C566-41A9-8C94-CB940BBF66B5}"/>
              </a:ext>
            </a:extLst>
          </p:cNvPr>
          <p:cNvSpPr/>
          <p:nvPr/>
        </p:nvSpPr>
        <p:spPr>
          <a:xfrm>
            <a:off x="1235474" y="2366267"/>
            <a:ext cx="4064495" cy="2970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C7BC84-7966-40EB-BA6E-53D54D3189DA}"/>
              </a:ext>
            </a:extLst>
          </p:cNvPr>
          <p:cNvSpPr txBox="1"/>
          <p:nvPr/>
        </p:nvSpPr>
        <p:spPr>
          <a:xfrm>
            <a:off x="294813" y="3990817"/>
            <a:ext cx="10837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intent.putExtra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surveyflag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  <a:endParaRPr kumimoji="0" lang="ko-KR" altLang="ko-K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7501472-B72D-43FC-BE9D-BD7B1B90A590}"/>
              </a:ext>
            </a:extLst>
          </p:cNvPr>
          <p:cNvSpPr/>
          <p:nvPr/>
        </p:nvSpPr>
        <p:spPr>
          <a:xfrm>
            <a:off x="9800948" y="5894773"/>
            <a:ext cx="1966404" cy="639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surveyActivity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220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F7B88C5-62AA-43E1-95E6-5307093FCF3D}"/>
              </a:ext>
            </a:extLst>
          </p:cNvPr>
          <p:cNvSpPr/>
          <p:nvPr/>
        </p:nvSpPr>
        <p:spPr>
          <a:xfrm>
            <a:off x="133163" y="150920"/>
            <a:ext cx="2130643" cy="382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실행창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CC7B450-9169-46F5-A854-4D94DD459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899" y="0"/>
            <a:ext cx="38462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546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259</Words>
  <Application>Microsoft Office PowerPoint</Application>
  <PresentationFormat>와이드스크린</PresentationFormat>
  <Paragraphs>20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굴림체</vt:lpstr>
      <vt:lpstr>맑은 고딕</vt:lpstr>
      <vt:lpstr>Arial</vt:lpstr>
      <vt:lpstr>Office 테마</vt:lpstr>
      <vt:lpstr>Compare 수정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Compare 수정</dc:title>
  <dc:creator>채연 유</dc:creator>
  <cp:lastModifiedBy>채연 유</cp:lastModifiedBy>
  <cp:revision>3</cp:revision>
  <dcterms:created xsi:type="dcterms:W3CDTF">2019-11-21T05:35:50Z</dcterms:created>
  <dcterms:modified xsi:type="dcterms:W3CDTF">2019-11-21T05:53:31Z</dcterms:modified>
</cp:coreProperties>
</file>