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43F61-398C-4D07-927B-2C537E79A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E34763-E57D-440D-8333-645FB864D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1C5F80-1A6A-4534-91E5-373AF1EEE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3FEA-0133-4447-91DD-331A3986EDFA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2E2EF-78C3-43B0-B109-6D868E41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CFECB-FA3C-4CDD-884E-78497910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4E42-D585-40F9-8D95-368148536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00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DAC96-5AC7-491C-A4E2-6A896A57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5F36EE-8A57-4177-968A-9B7DE452A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F2B21A-EB01-4235-A035-E01E7C41C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3FEA-0133-4447-91DD-331A3986EDFA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270CDB-161B-4FE7-8DB1-3DE49813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05537B-4A03-4577-8F26-07095FF3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4E42-D585-40F9-8D95-368148536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42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D205C0-AE21-4AA7-AC49-7F9EBDE77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23B55E-9096-438B-8D5A-1CFA4EB70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A4ABD0-326A-493D-A439-770896D9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3FEA-0133-4447-91DD-331A3986EDFA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667B1-F49D-4CB3-A421-68E46FF0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7B884-3180-45AD-96A1-F7215539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4E42-D585-40F9-8D95-368148536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39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C58C9-98AD-4FEF-8357-ED0C8E80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2CE2AA-B3BA-4F31-BEE1-9F65457B7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35381-A400-4A96-BA1C-C71A479F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3FEA-0133-4447-91DD-331A3986EDFA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27AA0-EE24-43DA-932F-69B443A1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5E3249-BF49-4A86-997F-BA88CA46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4E42-D585-40F9-8D95-368148536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55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CB312-0FEC-40F6-96AA-0247E7B5B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A23A0F-EBC8-4757-9C02-5006EF00E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6D50A5-317E-4AFF-B3DB-AC08AFAB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3FEA-0133-4447-91DD-331A3986EDFA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A0BC1C-56B0-4297-A5B1-74334BC0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0FF21-EC1D-4E0C-8BDD-7108DE23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4E42-D585-40F9-8D95-368148536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7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D6B28-A925-48C1-B5A5-29B6A62E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04F4-E2FE-46DB-8C16-E078A18AC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F28F97-6355-4627-83BC-79427866C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8F49E3-B9D6-46B0-ABBA-BA5ADAB04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3FEA-0133-4447-91DD-331A3986EDFA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41383F-DA87-4A72-86CB-7717750D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009124-736A-4425-9F32-FE2EAA33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4E42-D585-40F9-8D95-368148536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18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6D9C7-E228-4591-A869-71062810A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28550-40AA-46F3-8C0B-405482971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7D71E0-4757-46C9-B27E-6FA1F60D6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A4A31B-BB2C-4F37-8686-598EBFCFB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78D2C2-6930-4D25-9909-B4B91F762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2E91BA-882D-4AA3-9E34-064E4806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3FEA-0133-4447-91DD-331A3986EDFA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8D0356-D3A0-4F94-A70D-9C2C86003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B42AEC-7EA8-431A-ABE5-0170B2CF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4E42-D585-40F9-8D95-368148536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10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C2DB2-01F8-46DC-BD03-0C778256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29311D-D09E-4D74-9EF7-B4C07C13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3FEA-0133-4447-91DD-331A3986EDFA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73A906-3C14-4316-BEC7-80313BD2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7F5303-D816-4B22-A2E9-4CDCE7AF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4E42-D585-40F9-8D95-368148536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32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C45AFF-4F13-499B-BEC4-0D23F8FB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3FEA-0133-4447-91DD-331A3986EDFA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F861AC-812A-4F58-9972-15C5BEADD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1F4962-2ED4-4B65-853C-C94D5ED7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4E42-D585-40F9-8D95-368148536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D5CFB-EA65-4408-9F2E-EF2CEA71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6C89BA-2D1A-4287-B4A8-61E817CC5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CE4EEF-8BB1-4862-AE8E-336D93970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3ED318-CEAE-4426-B103-4205D8699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3FEA-0133-4447-91DD-331A3986EDFA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D5E24A-D3D4-4AA9-9A1B-6A143CC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AC3FB0-38BF-465F-9B6C-69386137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4E42-D585-40F9-8D95-368148536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3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020C1-A64B-42D1-A35A-EF2FA6883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BC1743-A003-414F-9143-9CEF3030E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5D9B43-91B2-49F3-B75A-255654B7A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E9F395-70FE-44B0-A118-EF980C08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3FEA-0133-4447-91DD-331A3986EDFA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10A83A-26EB-45BB-BC3E-ED19468D3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FB220B-4C83-41B4-911C-F88E62D9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4E42-D585-40F9-8D95-368148536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13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8F5665-37B7-4143-99AD-AC1BF019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8702E8-452C-4365-A6B4-140502E8F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37C89-305C-4DCB-94CB-9F7F370AC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83FEA-0133-4447-91DD-331A3986EDFA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D35AF-057D-4B95-886E-9DAF2E4E7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29ED0-0D5C-4ACA-8043-03F522473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E4E42-D585-40F9-8D95-368148536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20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19AA8-A74B-4520-921C-24B611983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[PM] </a:t>
            </a:r>
            <a:br>
              <a:rPr lang="en-US" altLang="ko-KR" dirty="0"/>
            </a:br>
            <a:r>
              <a:rPr lang="ko-KR" altLang="en-US" dirty="0"/>
              <a:t>상태 </a:t>
            </a:r>
            <a:r>
              <a:rPr lang="en-US" altLang="ko-KR" dirty="0"/>
              <a:t>&amp; </a:t>
            </a:r>
            <a:r>
              <a:rPr lang="ko-KR" altLang="en-US" dirty="0"/>
              <a:t>분석 </a:t>
            </a:r>
            <a:r>
              <a:rPr lang="en-US" altLang="ko-KR" dirty="0"/>
              <a:t>&amp; </a:t>
            </a:r>
            <a:r>
              <a:rPr lang="ko-KR" altLang="en-US" dirty="0"/>
              <a:t>설문조사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A81E0E-EEA7-4F24-85B8-B3D99F8C1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2019.11.06</a:t>
            </a:r>
          </a:p>
          <a:p>
            <a:r>
              <a:rPr lang="ko-KR" altLang="en-US" dirty="0"/>
              <a:t>프로그램 </a:t>
            </a:r>
            <a:r>
              <a:rPr lang="en-US" altLang="ko-KR" dirty="0"/>
              <a:t>Compare</a:t>
            </a:r>
            <a:r>
              <a:rPr lang="ko-KR" altLang="en-US" dirty="0"/>
              <a:t> </a:t>
            </a:r>
            <a:r>
              <a:rPr lang="en-US" altLang="ko-KR" dirty="0"/>
              <a:t>v1.0.0</a:t>
            </a:r>
          </a:p>
          <a:p>
            <a:r>
              <a:rPr lang="ko-KR" altLang="en-US" dirty="0"/>
              <a:t>문서 </a:t>
            </a:r>
            <a:r>
              <a:rPr lang="en-US" altLang="ko-KR" dirty="0"/>
              <a:t>v1.0.0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41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DC91491-2C67-4D19-B05A-6AD8E7D1DE60}"/>
              </a:ext>
            </a:extLst>
          </p:cNvPr>
          <p:cNvSpPr/>
          <p:nvPr/>
        </p:nvSpPr>
        <p:spPr>
          <a:xfrm>
            <a:off x="239303" y="390617"/>
            <a:ext cx="3346882" cy="4793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가능성 측정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C7A765-5B9C-4D5F-8DDB-3AD6E56BD317}"/>
              </a:ext>
            </a:extLst>
          </p:cNvPr>
          <p:cNvSpPr txBox="1"/>
          <p:nvPr/>
        </p:nvSpPr>
        <p:spPr>
          <a:xfrm>
            <a:off x="559294" y="1340527"/>
            <a:ext cx="1509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B0F0"/>
                </a:solidFill>
              </a:rPr>
              <a:t>각도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9C5C43-E599-4FE3-B6B5-5329CC6E0B76}"/>
              </a:ext>
            </a:extLst>
          </p:cNvPr>
          <p:cNvSpPr txBox="1"/>
          <p:nvPr/>
        </p:nvSpPr>
        <p:spPr>
          <a:xfrm>
            <a:off x="754602" y="2006353"/>
            <a:ext cx="5734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정상인의 발가락 각도 </a:t>
            </a:r>
            <a:r>
              <a:rPr lang="en-US" altLang="ko-KR" dirty="0"/>
              <a:t>3</a:t>
            </a:r>
            <a:r>
              <a:rPr lang="ko-KR" altLang="en-US" dirty="0"/>
              <a:t>도 이하라고 가정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If (</a:t>
            </a:r>
            <a:r>
              <a:rPr lang="ko-KR" altLang="en-US" dirty="0"/>
              <a:t>측정한 각도 </a:t>
            </a:r>
            <a:r>
              <a:rPr lang="en-US" altLang="ko-KR" dirty="0"/>
              <a:t>(angle) &gt; 3 &amp;&amp; angle&lt;15)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0.24</a:t>
            </a:r>
            <a:r>
              <a:rPr lang="ko-KR" altLang="en-US" dirty="0"/>
              <a:t>도 증가할 때마다 가능성</a:t>
            </a:r>
            <a:r>
              <a:rPr lang="en-US" altLang="ko-KR" dirty="0"/>
              <a:t>++;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If (angle&gt;15)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가능성 </a:t>
            </a:r>
            <a:r>
              <a:rPr lang="en-US" altLang="ko-KR" dirty="0"/>
              <a:t>=50;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05F4A-3B55-4DEB-B25B-E103FACBD16A}"/>
              </a:ext>
            </a:extLst>
          </p:cNvPr>
          <p:cNvSpPr txBox="1"/>
          <p:nvPr/>
        </p:nvSpPr>
        <p:spPr>
          <a:xfrm>
            <a:off x="3826275" y="445648"/>
            <a:ext cx="427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비율 </a:t>
            </a:r>
            <a:r>
              <a:rPr lang="en-US" altLang="ko-KR" dirty="0"/>
              <a:t>&gt; </a:t>
            </a:r>
            <a:r>
              <a:rPr lang="ko-KR" altLang="en-US" dirty="0"/>
              <a:t>설문조사 </a:t>
            </a:r>
            <a:r>
              <a:rPr lang="en-US" altLang="ko-KR" dirty="0"/>
              <a:t>: </a:t>
            </a:r>
            <a:r>
              <a:rPr lang="ko-KR" altLang="en-US" dirty="0"/>
              <a:t>각도 </a:t>
            </a:r>
            <a:r>
              <a:rPr lang="en-US" altLang="ko-KR" dirty="0"/>
              <a:t>= 50 : 50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B643F-DB05-4B0A-8345-01E792E5CBDE}"/>
              </a:ext>
            </a:extLst>
          </p:cNvPr>
          <p:cNvSpPr txBox="1"/>
          <p:nvPr/>
        </p:nvSpPr>
        <p:spPr>
          <a:xfrm>
            <a:off x="559294" y="3687842"/>
            <a:ext cx="1509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B0F0"/>
                </a:solidFill>
              </a:rPr>
              <a:t>설문조사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F0B85C-6EB1-43CF-A98D-C74B4E53C3BC}"/>
              </a:ext>
            </a:extLst>
          </p:cNvPr>
          <p:cNvSpPr txBox="1"/>
          <p:nvPr/>
        </p:nvSpPr>
        <p:spPr>
          <a:xfrm>
            <a:off x="754602" y="4353668"/>
            <a:ext cx="5734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설문조사 문항 수 </a:t>
            </a:r>
            <a:r>
              <a:rPr lang="en-US" altLang="ko-KR" dirty="0"/>
              <a:t>25</a:t>
            </a:r>
            <a:r>
              <a:rPr lang="ko-KR" altLang="en-US" dirty="0"/>
              <a:t>문항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가능성 </a:t>
            </a:r>
            <a:r>
              <a:rPr lang="en-US" altLang="ko-KR" dirty="0"/>
              <a:t>= </a:t>
            </a:r>
            <a:r>
              <a:rPr lang="ko-KR" altLang="en-US" dirty="0"/>
              <a:t>체크박스 체크된 개수</a:t>
            </a:r>
            <a:r>
              <a:rPr lang="en-US" altLang="ko-KR" dirty="0"/>
              <a:t>*2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721F06-982F-4E10-8373-80AA2C0EA284}"/>
              </a:ext>
            </a:extLst>
          </p:cNvPr>
          <p:cNvSpPr txBox="1"/>
          <p:nvPr/>
        </p:nvSpPr>
        <p:spPr>
          <a:xfrm>
            <a:off x="6890553" y="2967335"/>
            <a:ext cx="5301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가능성 </a:t>
            </a:r>
            <a:r>
              <a:rPr lang="en-US" altLang="ko-KR" sz="2400" b="1" dirty="0"/>
              <a:t>=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b="1" dirty="0"/>
              <a:t>각도 점수 </a:t>
            </a:r>
            <a:r>
              <a:rPr lang="en-US" altLang="ko-KR" sz="2400" b="1" dirty="0"/>
              <a:t>+ </a:t>
            </a:r>
            <a:r>
              <a:rPr lang="ko-KR" altLang="en-US" sz="2400" b="1" dirty="0"/>
              <a:t>설문조사 점수</a:t>
            </a:r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523A4C76-F758-4CCC-AE96-67CBD13B81F1}"/>
              </a:ext>
            </a:extLst>
          </p:cNvPr>
          <p:cNvSpPr/>
          <p:nvPr/>
        </p:nvSpPr>
        <p:spPr>
          <a:xfrm>
            <a:off x="6096000" y="1571359"/>
            <a:ext cx="393577" cy="331134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3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E82B23A-8A91-4D7A-A9FD-9907AA1306F8}"/>
              </a:ext>
            </a:extLst>
          </p:cNvPr>
          <p:cNvSpPr/>
          <p:nvPr/>
        </p:nvSpPr>
        <p:spPr>
          <a:xfrm>
            <a:off x="718697" y="1518081"/>
            <a:ext cx="3346882" cy="4793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각도 </a:t>
            </a:r>
            <a:r>
              <a:rPr lang="en-US" altLang="ko-KR" dirty="0"/>
              <a:t>= 12</a:t>
            </a:r>
            <a:r>
              <a:rPr lang="ko-KR" altLang="en-US" dirty="0"/>
              <a:t>로 설정하였을 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0F260D-9971-404D-98FA-D759C3984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899" y="0"/>
            <a:ext cx="3846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9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E0C7DA-B7A9-421B-A73E-F9B3B883E0C2}"/>
              </a:ext>
            </a:extLst>
          </p:cNvPr>
          <p:cNvSpPr/>
          <p:nvPr/>
        </p:nvSpPr>
        <p:spPr>
          <a:xfrm>
            <a:off x="239303" y="390617"/>
            <a:ext cx="3346882" cy="4793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조언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6FBBF9-5449-4D60-81BF-6FDCC976A669}"/>
              </a:ext>
            </a:extLst>
          </p:cNvPr>
          <p:cNvSpPr txBox="1"/>
          <p:nvPr/>
        </p:nvSpPr>
        <p:spPr>
          <a:xfrm>
            <a:off x="301840" y="1322773"/>
            <a:ext cx="6214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가지로 분류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</a:t>
            </a:r>
            <a:r>
              <a:rPr lang="ko-KR" altLang="en-US" dirty="0" err="1"/>
              <a:t>저위험군</a:t>
            </a:r>
            <a:r>
              <a:rPr lang="en-US" altLang="ko-KR" dirty="0"/>
              <a:t>(0~33), </a:t>
            </a:r>
            <a:r>
              <a:rPr lang="ko-KR" altLang="en-US" dirty="0"/>
              <a:t>중위험군</a:t>
            </a:r>
            <a:r>
              <a:rPr lang="en-US" altLang="ko-KR" dirty="0"/>
              <a:t>(34~66), </a:t>
            </a:r>
            <a:r>
              <a:rPr lang="ko-KR" altLang="en-US" dirty="0"/>
              <a:t>고위험군 </a:t>
            </a:r>
            <a:r>
              <a:rPr lang="en-US" altLang="ko-KR" dirty="0"/>
              <a:t>(67~100)</a:t>
            </a:r>
          </a:p>
          <a:p>
            <a:r>
              <a:rPr lang="en-US" altLang="ko-KR" dirty="0"/>
              <a:t>*</a:t>
            </a:r>
            <a:r>
              <a:rPr lang="ko-KR" altLang="en-US" dirty="0"/>
              <a:t>괄호 안 범위는 </a:t>
            </a:r>
            <a:r>
              <a:rPr lang="ko-KR" altLang="en-US" dirty="0" err="1"/>
              <a:t>무지외반증</a:t>
            </a:r>
            <a:r>
              <a:rPr lang="ko-KR" altLang="en-US" dirty="0"/>
              <a:t> 가능성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DC084C-AB74-4666-B313-5D3793E4C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488" y="62144"/>
            <a:ext cx="3846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61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114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[PM]  상태 &amp; 분석 &amp; 설문조사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채연 유</dc:creator>
  <cp:lastModifiedBy>채연 유</cp:lastModifiedBy>
  <cp:revision>3</cp:revision>
  <dcterms:created xsi:type="dcterms:W3CDTF">2019-11-06T14:28:40Z</dcterms:created>
  <dcterms:modified xsi:type="dcterms:W3CDTF">2019-11-06T15:03:43Z</dcterms:modified>
</cp:coreProperties>
</file>