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602700" cy="32404050"/>
  <p:notesSz cx="6858000" cy="9144000"/>
  <p:defaultTextStyle>
    <a:defPPr>
      <a:defRPr lang="ko-KR"/>
    </a:defPPr>
    <a:lvl1pPr marL="0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2973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5946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8919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1891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4864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7837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0810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3783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>
          <p15:clr>
            <a:srgbClr val="A4A3A4"/>
          </p15:clr>
        </p15:guide>
        <p15:guide id="2" pos="68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FA3"/>
    <a:srgbClr val="3A3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8" d="100"/>
          <a:sy n="18" d="100"/>
        </p:scale>
        <p:origin x="3101" y="125"/>
      </p:cViewPr>
      <p:guideLst>
        <p:guide orient="horz" pos="10205"/>
        <p:guide pos="68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3" y="10066261"/>
            <a:ext cx="18362295" cy="69458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5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2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5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1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4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7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3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5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6254533" y="6810852"/>
            <a:ext cx="14353042" cy="1451581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91651" y="6810852"/>
            <a:ext cx="42702837" cy="1451581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3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9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5" y="20822605"/>
            <a:ext cx="18362295" cy="6435805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5" y="13734221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2973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594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891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1891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4864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7837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081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3783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0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1651" y="39694962"/>
            <a:ext cx="28526066" cy="112274033"/>
          </a:xfrm>
        </p:spPr>
        <p:txBody>
          <a:bodyPr/>
          <a:lstStyle>
            <a:lvl1pPr>
              <a:defRPr sz="94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077761" y="39694962"/>
            <a:ext cx="28529814" cy="112274033"/>
          </a:xfrm>
        </p:spPr>
        <p:txBody>
          <a:bodyPr/>
          <a:lstStyle>
            <a:lvl1pPr>
              <a:defRPr sz="94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7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35" y="1297665"/>
            <a:ext cx="1944243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6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973" indent="0">
              <a:buNone/>
              <a:defRPr sz="6800" b="1"/>
            </a:lvl2pPr>
            <a:lvl3pPr marL="3085946" indent="0">
              <a:buNone/>
              <a:defRPr sz="6100" b="1"/>
            </a:lvl3pPr>
            <a:lvl4pPr marL="4628919" indent="0">
              <a:buNone/>
              <a:defRPr sz="5400" b="1"/>
            </a:lvl4pPr>
            <a:lvl5pPr marL="6171891" indent="0">
              <a:buNone/>
              <a:defRPr sz="5400" b="1"/>
            </a:lvl5pPr>
            <a:lvl6pPr marL="7714864" indent="0">
              <a:buNone/>
              <a:defRPr sz="5400" b="1"/>
            </a:lvl6pPr>
            <a:lvl7pPr marL="9257837" indent="0">
              <a:buNone/>
              <a:defRPr sz="5400" b="1"/>
            </a:lvl7pPr>
            <a:lvl8pPr marL="10800810" indent="0">
              <a:buNone/>
              <a:defRPr sz="5400" b="1"/>
            </a:lvl8pPr>
            <a:lvl9pPr marL="12343783" indent="0">
              <a:buNone/>
              <a:defRPr sz="5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10276285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4" cy="3022876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973" indent="0">
              <a:buNone/>
              <a:defRPr sz="6800" b="1"/>
            </a:lvl2pPr>
            <a:lvl3pPr marL="3085946" indent="0">
              <a:buNone/>
              <a:defRPr sz="6100" b="1"/>
            </a:lvl3pPr>
            <a:lvl4pPr marL="4628919" indent="0">
              <a:buNone/>
              <a:defRPr sz="5400" b="1"/>
            </a:lvl4pPr>
            <a:lvl5pPr marL="6171891" indent="0">
              <a:buNone/>
              <a:defRPr sz="5400" b="1"/>
            </a:lvl5pPr>
            <a:lvl6pPr marL="7714864" indent="0">
              <a:buNone/>
              <a:defRPr sz="5400" b="1"/>
            </a:lvl6pPr>
            <a:lvl7pPr marL="9257837" indent="0">
              <a:buNone/>
              <a:defRPr sz="5400" b="1"/>
            </a:lvl7pPr>
            <a:lvl8pPr marL="10800810" indent="0">
              <a:buNone/>
              <a:defRPr sz="5400" b="1"/>
            </a:lvl8pPr>
            <a:lvl9pPr marL="12343783" indent="0">
              <a:buNone/>
              <a:defRPr sz="5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73" y="10276285"/>
            <a:ext cx="954869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06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8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05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36" y="1290161"/>
            <a:ext cx="7107139" cy="549068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5" y="1290164"/>
            <a:ext cx="12076510" cy="27655959"/>
          </a:xfrm>
        </p:spPr>
        <p:txBody>
          <a:bodyPr/>
          <a:lstStyle>
            <a:lvl1pPr>
              <a:defRPr sz="10800"/>
            </a:lvl1pPr>
            <a:lvl2pPr>
              <a:defRPr sz="94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36" y="6780851"/>
            <a:ext cx="7107139" cy="22165273"/>
          </a:xfrm>
        </p:spPr>
        <p:txBody>
          <a:bodyPr/>
          <a:lstStyle>
            <a:lvl1pPr marL="0" indent="0">
              <a:buNone/>
              <a:defRPr sz="4700"/>
            </a:lvl1pPr>
            <a:lvl2pPr marL="1542973" indent="0">
              <a:buNone/>
              <a:defRPr sz="4000"/>
            </a:lvl2pPr>
            <a:lvl3pPr marL="3085946" indent="0">
              <a:buNone/>
              <a:defRPr sz="3300"/>
            </a:lvl3pPr>
            <a:lvl4pPr marL="4628919" indent="0">
              <a:buNone/>
              <a:defRPr sz="3000"/>
            </a:lvl4pPr>
            <a:lvl5pPr marL="6171891" indent="0">
              <a:buNone/>
              <a:defRPr sz="3000"/>
            </a:lvl5pPr>
            <a:lvl6pPr marL="7714864" indent="0">
              <a:buNone/>
              <a:defRPr sz="3000"/>
            </a:lvl6pPr>
            <a:lvl7pPr marL="9257837" indent="0">
              <a:buNone/>
              <a:defRPr sz="3000"/>
            </a:lvl7pPr>
            <a:lvl8pPr marL="10800810" indent="0">
              <a:buNone/>
              <a:defRPr sz="3000"/>
            </a:lvl8pPr>
            <a:lvl9pPr marL="12343783" indent="0">
              <a:buNone/>
              <a:defRPr sz="3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68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22682835"/>
            <a:ext cx="12961620" cy="2677838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2973" indent="0">
              <a:buNone/>
              <a:defRPr sz="9400"/>
            </a:lvl2pPr>
            <a:lvl3pPr marL="3085946" indent="0">
              <a:buNone/>
              <a:defRPr sz="8100"/>
            </a:lvl3pPr>
            <a:lvl4pPr marL="4628919" indent="0">
              <a:buNone/>
              <a:defRPr sz="6800"/>
            </a:lvl4pPr>
            <a:lvl5pPr marL="6171891" indent="0">
              <a:buNone/>
              <a:defRPr sz="6800"/>
            </a:lvl5pPr>
            <a:lvl6pPr marL="7714864" indent="0">
              <a:buNone/>
              <a:defRPr sz="6800"/>
            </a:lvl6pPr>
            <a:lvl7pPr marL="9257837" indent="0">
              <a:buNone/>
              <a:defRPr sz="6800"/>
            </a:lvl7pPr>
            <a:lvl8pPr marL="10800810" indent="0">
              <a:buNone/>
              <a:defRPr sz="6800"/>
            </a:lvl8pPr>
            <a:lvl9pPr marL="12343783" indent="0">
              <a:buNone/>
              <a:defRPr sz="6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25360672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2973" indent="0">
              <a:buNone/>
              <a:defRPr sz="4000"/>
            </a:lvl2pPr>
            <a:lvl3pPr marL="3085946" indent="0">
              <a:buNone/>
              <a:defRPr sz="3300"/>
            </a:lvl3pPr>
            <a:lvl4pPr marL="4628919" indent="0">
              <a:buNone/>
              <a:defRPr sz="3000"/>
            </a:lvl4pPr>
            <a:lvl5pPr marL="6171891" indent="0">
              <a:buNone/>
              <a:defRPr sz="3000"/>
            </a:lvl5pPr>
            <a:lvl6pPr marL="7714864" indent="0">
              <a:buNone/>
              <a:defRPr sz="3000"/>
            </a:lvl6pPr>
            <a:lvl7pPr marL="9257837" indent="0">
              <a:buNone/>
              <a:defRPr sz="3000"/>
            </a:lvl7pPr>
            <a:lvl8pPr marL="10800810" indent="0">
              <a:buNone/>
              <a:defRPr sz="3000"/>
            </a:lvl8pPr>
            <a:lvl9pPr marL="12343783" indent="0">
              <a:buNone/>
              <a:defRPr sz="3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5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5" y="1297665"/>
            <a:ext cx="19442430" cy="5400675"/>
          </a:xfrm>
          <a:prstGeom prst="rect">
            <a:avLst/>
          </a:prstGeom>
        </p:spPr>
        <p:txBody>
          <a:bodyPr vert="horz" lIns="308595" tIns="154298" rIns="308595" bIns="15429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7560948"/>
            <a:ext cx="19442430" cy="21385175"/>
          </a:xfrm>
          <a:prstGeom prst="rect">
            <a:avLst/>
          </a:prstGeom>
        </p:spPr>
        <p:txBody>
          <a:bodyPr vert="horz" lIns="308595" tIns="154298" rIns="308595" bIns="15429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5" y="30033756"/>
            <a:ext cx="5040630" cy="1725215"/>
          </a:xfrm>
          <a:prstGeom prst="rect">
            <a:avLst/>
          </a:prstGeom>
        </p:spPr>
        <p:txBody>
          <a:bodyPr vert="horz" lIns="308595" tIns="154298" rIns="308595" bIns="154298" rtlCol="0" anchor="ctr"/>
          <a:lstStyle>
            <a:lvl1pPr algn="l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ACF8-06D6-4371-9439-5B876ABDBF1B}" type="datetimeFigureOut">
              <a:rPr lang="ko-KR" altLang="en-US" smtClean="0"/>
              <a:pPr/>
              <a:t>2019-11-30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5"/>
          </a:xfrm>
          <a:prstGeom prst="rect">
            <a:avLst/>
          </a:prstGeom>
        </p:spPr>
        <p:txBody>
          <a:bodyPr vert="horz" lIns="308595" tIns="154298" rIns="308595" bIns="154298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5" y="30033756"/>
            <a:ext cx="5040630" cy="1725215"/>
          </a:xfrm>
          <a:prstGeom prst="rect">
            <a:avLst/>
          </a:prstGeom>
        </p:spPr>
        <p:txBody>
          <a:bodyPr vert="horz" lIns="308595" tIns="154298" rIns="308595" bIns="154298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3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5946" rtl="0" eaLnBrk="1" latinLnBrk="1" hangingPunct="1">
        <a:spcBef>
          <a:spcPct val="0"/>
        </a:spcBef>
        <a:buNone/>
        <a:defRPr sz="1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30" indent="-1157230" algn="l" defTabSz="3085946" rtl="0" eaLnBrk="1" latinLnBrk="1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331" indent="-964358" algn="l" defTabSz="3085946" rtl="0" eaLnBrk="1" latinLnBrk="1" hangingPunct="1">
        <a:spcBef>
          <a:spcPct val="20000"/>
        </a:spcBef>
        <a:buFont typeface="Arial" panose="020B0604020202020204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433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405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378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351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324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297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270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73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5946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8919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1891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4864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7837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810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3783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30" t="3700" r="1910"/>
          <a:stretch>
            <a:fillRect/>
          </a:stretch>
        </p:blipFill>
        <p:spPr>
          <a:xfrm>
            <a:off x="0" y="-31325"/>
            <a:ext cx="21610320" cy="324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316985" y="180081"/>
            <a:ext cx="7892077" cy="756248"/>
          </a:xfrm>
          <a:prstGeom prst="rect">
            <a:avLst/>
          </a:prstGeom>
          <a:noFill/>
        </p:spPr>
        <p:txBody>
          <a:bodyPr wrap="square" lIns="78373" tIns="39187" rIns="78373" bIns="39187">
            <a:spAutoFit/>
          </a:bodyPr>
          <a:lstStyle/>
          <a:p>
            <a:pPr algn="ctr">
              <a:defRPr lang="ko-KR" altLang="en-US"/>
            </a:pPr>
            <a:r>
              <a:rPr lang="en-US" altLang="ko-KR" sz="4400" b="1" dirty="0">
                <a:solidFill>
                  <a:schemeClr val="bg1"/>
                </a:solidFill>
              </a:rPr>
              <a:t>2019</a:t>
            </a:r>
            <a:r>
              <a:rPr lang="ko-KR" altLang="en-US" sz="4400" b="1" dirty="0">
                <a:solidFill>
                  <a:schemeClr val="bg1"/>
                </a:solidFill>
              </a:rPr>
              <a:t>학년도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r>
              <a:rPr lang="ko-KR" altLang="en-US" sz="4400" b="1" dirty="0">
                <a:solidFill>
                  <a:schemeClr val="bg1"/>
                </a:solidFill>
              </a:rPr>
              <a:t>학기 성과전시회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946904" y="3058833"/>
            <a:ext cx="7921436" cy="1833466"/>
          </a:xfrm>
          <a:prstGeom prst="rect">
            <a:avLst/>
          </a:prstGeom>
          <a:noFill/>
        </p:spPr>
        <p:txBody>
          <a:bodyPr wrap="square" lIns="78373" tIns="39187" rIns="78373" bIns="39187">
            <a:spAutoFit/>
          </a:bodyPr>
          <a:lstStyle/>
          <a:p>
            <a:pPr lvl="0">
              <a:buBlip>
                <a:blip r:embed="rId3"/>
              </a:buBlip>
              <a:defRPr lang="ko-KR" altLang="en-US"/>
            </a:pPr>
            <a:r>
              <a:rPr lang="en-US" altLang="ko-KR" sz="3800" dirty="0"/>
              <a:t> </a:t>
            </a:r>
            <a:r>
              <a:rPr lang="ko-KR" altLang="en-US" sz="3800" dirty="0"/>
              <a:t>담당교수 </a:t>
            </a:r>
            <a:r>
              <a:rPr lang="en-US" altLang="ko-KR" sz="3800" dirty="0"/>
              <a:t>: </a:t>
            </a:r>
            <a:r>
              <a:rPr lang="ko-KR" altLang="en-US" sz="3800" dirty="0"/>
              <a:t>송기원 교수님</a:t>
            </a:r>
            <a:endParaRPr lang="en-US" altLang="ko-KR" sz="3800" dirty="0"/>
          </a:p>
          <a:p>
            <a:pPr lvl="0">
              <a:buBlip>
                <a:blip r:embed="rId3"/>
              </a:buBlip>
              <a:defRPr lang="ko-KR" altLang="en-US"/>
            </a:pPr>
            <a:r>
              <a:rPr lang="en-US" altLang="ko-KR" sz="3800" dirty="0"/>
              <a:t> </a:t>
            </a:r>
            <a:r>
              <a:rPr lang="ko-KR" altLang="en-US" sz="3800" dirty="0"/>
              <a:t>팀장 </a:t>
            </a:r>
            <a:r>
              <a:rPr lang="en-US" altLang="ko-KR" sz="3800" dirty="0"/>
              <a:t>: </a:t>
            </a:r>
            <a:r>
              <a:rPr lang="ko-KR" altLang="en-US" sz="3800" dirty="0"/>
              <a:t>유채연</a:t>
            </a:r>
            <a:endParaRPr lang="en-US" altLang="ko-KR" sz="3800" dirty="0"/>
          </a:p>
          <a:p>
            <a:pPr lvl="0">
              <a:buBlip>
                <a:blip r:embed="rId3"/>
              </a:buBlip>
              <a:defRPr lang="ko-KR" altLang="en-US"/>
            </a:pPr>
            <a:r>
              <a:rPr lang="ko-KR" altLang="en-US" sz="3800" dirty="0"/>
              <a:t> 조원 </a:t>
            </a:r>
            <a:r>
              <a:rPr lang="en-US" altLang="ko-KR" sz="3800" dirty="0"/>
              <a:t>: </a:t>
            </a:r>
            <a:r>
              <a:rPr lang="ko-KR" altLang="en-US" sz="3800" dirty="0" err="1"/>
              <a:t>임창민</a:t>
            </a:r>
            <a:r>
              <a:rPr lang="en-US" altLang="ko-KR" sz="3800" dirty="0"/>
              <a:t>, </a:t>
            </a:r>
            <a:r>
              <a:rPr lang="ko-KR" altLang="en-US" sz="3800" dirty="0"/>
              <a:t>이원식</a:t>
            </a:r>
            <a:r>
              <a:rPr lang="en-US" altLang="ko-KR" sz="3800" dirty="0"/>
              <a:t>, </a:t>
            </a:r>
            <a:r>
              <a:rPr lang="ko-KR" altLang="en-US" sz="3800" dirty="0"/>
              <a:t>이수현</a:t>
            </a:r>
            <a:endParaRPr lang="ko-KR" altLang="en-US" sz="4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33832-72C7-4234-9F49-4D3521AEDCA6}"/>
              </a:ext>
            </a:extLst>
          </p:cNvPr>
          <p:cNvSpPr txBox="1"/>
          <p:nvPr/>
        </p:nvSpPr>
        <p:spPr>
          <a:xfrm>
            <a:off x="6552728" y="1454884"/>
            <a:ext cx="15553878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300" b="1" dirty="0">
                <a:ea typeface="한컴 백제 M" panose="02020603020101020101" pitchFamily="18" charset="-127"/>
              </a:rPr>
              <a:t>Toe Bone Twist</a:t>
            </a:r>
            <a:r>
              <a:rPr lang="en-US" altLang="ko-KR" sz="2000" b="1" dirty="0">
                <a:ea typeface="한컴 백제 M" panose="02020603020101020101" pitchFamily="18" charset="-127"/>
              </a:rPr>
              <a:t> </a:t>
            </a:r>
            <a:r>
              <a:rPr lang="ko-KR" alt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무지외반증</a:t>
            </a:r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관리 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BC588-4DC9-47EE-BB1C-E21188EDD37A}"/>
              </a:ext>
            </a:extLst>
          </p:cNvPr>
          <p:cNvSpPr txBox="1"/>
          <p:nvPr/>
        </p:nvSpPr>
        <p:spPr>
          <a:xfrm>
            <a:off x="301165" y="4919566"/>
            <a:ext cx="3947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497FA3"/>
                </a:solidFill>
              </a:rPr>
              <a:t>Why</a:t>
            </a:r>
            <a:endParaRPr lang="ko-KR" altLang="en-US" sz="5400" b="1" dirty="0">
              <a:solidFill>
                <a:srgbClr val="497FA3"/>
              </a:solidFill>
            </a:endParaRPr>
          </a:p>
        </p:txBody>
      </p:sp>
      <p:sp>
        <p:nvSpPr>
          <p:cNvPr id="11" name="모서리가 둥근 직사각형 7">
            <a:extLst>
              <a:ext uri="{FF2B5EF4-FFF2-40B4-BE49-F238E27FC236}">
                <a16:creationId xmlns:a16="http://schemas.microsoft.com/office/drawing/2014/main" id="{F435FFFA-AEDD-4324-A175-05AF57B05810}"/>
              </a:ext>
            </a:extLst>
          </p:cNvPr>
          <p:cNvSpPr/>
          <p:nvPr/>
        </p:nvSpPr>
        <p:spPr>
          <a:xfrm>
            <a:off x="316985" y="6027016"/>
            <a:ext cx="8267937" cy="756248"/>
          </a:xfrm>
          <a:prstGeom prst="roundRect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환자 수 증가 </a:t>
            </a:r>
            <a:r>
              <a:rPr lang="en-US" altLang="ko-KR" sz="4800" b="1" dirty="0"/>
              <a:t>&amp; </a:t>
            </a:r>
            <a:r>
              <a:rPr lang="ko-KR" altLang="en-US" sz="4800" b="1" dirty="0"/>
              <a:t>합병증 위험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60994A-11E5-4378-8E22-FE7094C67D59}"/>
              </a:ext>
            </a:extLst>
          </p:cNvPr>
          <p:cNvSpPr txBox="1"/>
          <p:nvPr/>
        </p:nvSpPr>
        <p:spPr>
          <a:xfrm>
            <a:off x="316985" y="11069912"/>
            <a:ext cx="11045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/>
              <a:t>무지외반증</a:t>
            </a:r>
            <a:r>
              <a:rPr lang="en-US" altLang="ko-KR" sz="4000" b="1" dirty="0"/>
              <a:t>: </a:t>
            </a:r>
          </a:p>
          <a:p>
            <a:r>
              <a:rPr lang="ko-KR" altLang="en-US" sz="4000" b="1" dirty="0"/>
              <a:t>엄지발가락이 새끼발가락 쪽으로 휘는 것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084680-EED6-4122-8E68-7D219DA7E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/>
          <a:stretch/>
        </p:blipFill>
        <p:spPr>
          <a:xfrm>
            <a:off x="316985" y="7025882"/>
            <a:ext cx="3272456" cy="337320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D4B90A4-A2FB-487F-BBDE-3EE1ACD52301}"/>
              </a:ext>
            </a:extLst>
          </p:cNvPr>
          <p:cNvGrpSpPr/>
          <p:nvPr/>
        </p:nvGrpSpPr>
        <p:grpSpPr>
          <a:xfrm>
            <a:off x="3768618" y="6783264"/>
            <a:ext cx="5685395" cy="1152525"/>
            <a:chOff x="410605" y="4963857"/>
            <a:chExt cx="5685395" cy="11525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545AA65-099D-47F5-975B-BAB6CE3F5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605" y="4963857"/>
              <a:ext cx="5685395" cy="1152525"/>
            </a:xfrm>
            <a:prstGeom prst="rect">
              <a:avLst/>
            </a:prstGeom>
          </p:spPr>
        </p:pic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444A00A-73DB-4657-A8C1-0B3E69EF473C}"/>
                </a:ext>
              </a:extLst>
            </p:cNvPr>
            <p:cNvCxnSpPr>
              <a:cxnSpLocks/>
            </p:cNvCxnSpPr>
            <p:nvPr/>
          </p:nvCxnSpPr>
          <p:spPr>
            <a:xfrm>
              <a:off x="3409011" y="5601261"/>
              <a:ext cx="254923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256D0619-4FB1-46DE-9C54-1526E7083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7914" y="7909537"/>
            <a:ext cx="5547643" cy="371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922191-DC47-4389-8BC1-E5F80BD57A51}"/>
              </a:ext>
            </a:extLst>
          </p:cNvPr>
          <p:cNvSpPr txBox="1"/>
          <p:nvPr/>
        </p:nvSpPr>
        <p:spPr>
          <a:xfrm>
            <a:off x="316985" y="12419819"/>
            <a:ext cx="3947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497FA3"/>
                </a:solidFill>
              </a:rPr>
              <a:t>What</a:t>
            </a:r>
            <a:endParaRPr lang="ko-KR" altLang="en-US" sz="5400" b="1" dirty="0">
              <a:solidFill>
                <a:srgbClr val="497FA3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E09C519-3E47-47FD-BB8C-3A61F79112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/>
          <a:stretch/>
        </p:blipFill>
        <p:spPr>
          <a:xfrm>
            <a:off x="316984" y="13458009"/>
            <a:ext cx="9548261" cy="39848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FCD27E-DED6-4C89-AE07-93FC7C0DE4CC}"/>
              </a:ext>
            </a:extLst>
          </p:cNvPr>
          <p:cNvSpPr txBox="1"/>
          <p:nvPr/>
        </p:nvSpPr>
        <p:spPr>
          <a:xfrm>
            <a:off x="326566" y="17584154"/>
            <a:ext cx="3947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497FA3"/>
                </a:solidFill>
              </a:rPr>
              <a:t>How</a:t>
            </a:r>
            <a:endParaRPr lang="ko-KR" altLang="en-US" sz="5400" b="1" dirty="0">
              <a:solidFill>
                <a:srgbClr val="497FA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B546F-B264-43F8-A387-38B19D06BD9B}"/>
              </a:ext>
            </a:extLst>
          </p:cNvPr>
          <p:cNvSpPr txBox="1"/>
          <p:nvPr/>
        </p:nvSpPr>
        <p:spPr>
          <a:xfrm>
            <a:off x="378959" y="24432325"/>
            <a:ext cx="6611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아키텍처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5F9B6C2-1B62-4E6B-AA20-C7F975AA0C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853" y="25576212"/>
            <a:ext cx="11634392" cy="54354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196BAE0-4F5F-4B4A-9A6F-B0094F2D1F04}"/>
              </a:ext>
            </a:extLst>
          </p:cNvPr>
          <p:cNvSpPr txBox="1"/>
          <p:nvPr/>
        </p:nvSpPr>
        <p:spPr>
          <a:xfrm>
            <a:off x="336148" y="18403763"/>
            <a:ext cx="3947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7217FE-8EE8-4924-9430-39DE277D18B9}"/>
              </a:ext>
            </a:extLst>
          </p:cNvPr>
          <p:cNvSpPr txBox="1"/>
          <p:nvPr/>
        </p:nvSpPr>
        <p:spPr>
          <a:xfrm>
            <a:off x="10709781" y="4919566"/>
            <a:ext cx="5132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28C2AA-5112-45FD-B5A8-844FD41BEB05}"/>
              </a:ext>
            </a:extLst>
          </p:cNvPr>
          <p:cNvSpPr txBox="1"/>
          <p:nvPr/>
        </p:nvSpPr>
        <p:spPr>
          <a:xfrm>
            <a:off x="10599928" y="9104605"/>
            <a:ext cx="73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주요 산출물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1FC4E4-A548-4B43-97D2-ABCFE121E710}"/>
              </a:ext>
            </a:extLst>
          </p:cNvPr>
          <p:cNvSpPr txBox="1"/>
          <p:nvPr/>
        </p:nvSpPr>
        <p:spPr>
          <a:xfrm>
            <a:off x="10691498" y="13837436"/>
            <a:ext cx="73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</a:p>
        </p:txBody>
      </p:sp>
      <p:pic>
        <p:nvPicPr>
          <p:cNvPr id="1025" name="_x407928840" descr="EMB000075d0049d">
            <a:extLst>
              <a:ext uri="{FF2B5EF4-FFF2-40B4-BE49-F238E27FC236}">
                <a16:creationId xmlns:a16="http://schemas.microsoft.com/office/drawing/2014/main" id="{EF690066-3D68-4DF6-A47B-F9D1A9C9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436" y="14114800"/>
            <a:ext cx="6471411" cy="264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164F8DF-B296-421F-A405-5B9120CAC0B4}"/>
              </a:ext>
            </a:extLst>
          </p:cNvPr>
          <p:cNvSpPr txBox="1"/>
          <p:nvPr/>
        </p:nvSpPr>
        <p:spPr>
          <a:xfrm>
            <a:off x="10896523" y="24351703"/>
            <a:ext cx="4979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향후 발전 계획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EF00D-2EF4-44AB-B403-0342E58BA944}"/>
              </a:ext>
            </a:extLst>
          </p:cNvPr>
          <p:cNvSpPr txBox="1"/>
          <p:nvPr/>
        </p:nvSpPr>
        <p:spPr>
          <a:xfrm>
            <a:off x="11883406" y="28477961"/>
            <a:ext cx="4979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 leaned</a:t>
            </a:r>
            <a:endParaRPr lang="ko-KR" altLang="en-US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70A162-F264-4227-8CFA-0ADECD8205A9}"/>
              </a:ext>
            </a:extLst>
          </p:cNvPr>
          <p:cNvSpPr txBox="1"/>
          <p:nvPr/>
        </p:nvSpPr>
        <p:spPr>
          <a:xfrm>
            <a:off x="10709781" y="16698581"/>
            <a:ext cx="5659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결론 및 기대효과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78E19E-76CC-4E5E-B364-7F89E153F9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8079" y="10023387"/>
            <a:ext cx="10880651" cy="38618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A6645DC-63BA-4C78-9541-61982BE5B8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96523" y="5856653"/>
            <a:ext cx="8267937" cy="31429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2CB169-E6CB-4349-89AF-CE92C0B011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96523" y="17630675"/>
            <a:ext cx="10467975" cy="39243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88177B6-CD58-431F-B0EC-A9B32309D87A}"/>
              </a:ext>
            </a:extLst>
          </p:cNvPr>
          <p:cNvGrpSpPr/>
          <p:nvPr/>
        </p:nvGrpSpPr>
        <p:grpSpPr>
          <a:xfrm>
            <a:off x="10896523" y="21589001"/>
            <a:ext cx="10467975" cy="2791723"/>
            <a:chOff x="10896523" y="22158505"/>
            <a:chExt cx="10467975" cy="27917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9437DAD-FBB0-4BA5-B08C-C6B25D6A4F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4575" b="37887"/>
            <a:stretch/>
          </p:blipFill>
          <p:spPr>
            <a:xfrm>
              <a:off x="10925098" y="22158505"/>
              <a:ext cx="10439400" cy="2036634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2E23E5F-F52D-4645-AC31-C9A3B4CE98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72278" b="5107"/>
            <a:stretch/>
          </p:blipFill>
          <p:spPr>
            <a:xfrm>
              <a:off x="10896523" y="24149753"/>
              <a:ext cx="10439400" cy="800475"/>
            </a:xfrm>
            <a:prstGeom prst="rect">
              <a:avLst/>
            </a:prstGeom>
          </p:spPr>
        </p:pic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7F2304-558D-4573-B4C5-5FF22A63E84A}"/>
              </a:ext>
            </a:extLst>
          </p:cNvPr>
          <p:cNvSpPr/>
          <p:nvPr/>
        </p:nvSpPr>
        <p:spPr>
          <a:xfrm>
            <a:off x="11883406" y="29516542"/>
            <a:ext cx="8329998" cy="800475"/>
          </a:xfrm>
          <a:prstGeom prst="round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/>
              <a:t>팀원들과 항상 소통하여 서로가 부족한 부분을 돕고 </a:t>
            </a:r>
            <a:endParaRPr lang="en-US" altLang="ko-KR" sz="2500" b="1" dirty="0"/>
          </a:p>
          <a:p>
            <a:pPr algn="ctr"/>
            <a:r>
              <a:rPr lang="ko-KR" altLang="en-US" sz="2500" b="1" dirty="0"/>
              <a:t>보완해주는 것이 중요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638CE4-DDAE-4558-B67A-96EA73FB5196}"/>
              </a:ext>
            </a:extLst>
          </p:cNvPr>
          <p:cNvSpPr/>
          <p:nvPr/>
        </p:nvSpPr>
        <p:spPr>
          <a:xfrm>
            <a:off x="11861309" y="30332466"/>
            <a:ext cx="8329998" cy="800476"/>
          </a:xfrm>
          <a:prstGeom prst="round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제작하는 프로그램의 특성을 고려한 </a:t>
            </a:r>
            <a:r>
              <a:rPr lang="ko-KR" altLang="en-US" sz="2500" b="1" dirty="0"/>
              <a:t>플랫폼</a:t>
            </a:r>
            <a:r>
              <a:rPr lang="ko-KR" altLang="en-US" sz="2400" b="1" dirty="0"/>
              <a:t> 선정이 필요함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1097144-982A-4631-9637-62BAF6DCA31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" t="4844" r="6180" b="8290"/>
          <a:stretch/>
        </p:blipFill>
        <p:spPr>
          <a:xfrm>
            <a:off x="18082755" y="24380724"/>
            <a:ext cx="3044183" cy="4974906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47174CF-0E91-4121-A954-9FE6153A44BB}"/>
              </a:ext>
            </a:extLst>
          </p:cNvPr>
          <p:cNvSpPr/>
          <p:nvPr/>
        </p:nvSpPr>
        <p:spPr>
          <a:xfrm>
            <a:off x="11377414" y="25799293"/>
            <a:ext cx="6062324" cy="567915"/>
          </a:xfrm>
          <a:prstGeom prst="roundRect">
            <a:avLst/>
          </a:prstGeom>
          <a:solidFill>
            <a:srgbClr val="3A3A3C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AR</a:t>
            </a:r>
            <a:r>
              <a:rPr lang="ko-KR" altLang="en-US" sz="2400" b="1" dirty="0"/>
              <a:t>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활용한 신발 미리 착용하기 서비스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35ECF9-5F05-4427-91B2-388088D743DD}"/>
              </a:ext>
            </a:extLst>
          </p:cNvPr>
          <p:cNvSpPr txBox="1"/>
          <p:nvPr/>
        </p:nvSpPr>
        <p:spPr>
          <a:xfrm>
            <a:off x="11452758" y="26604025"/>
            <a:ext cx="5011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찜 모아보기에 넣어둔 신발 대상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AR</a:t>
            </a:r>
            <a:r>
              <a:rPr lang="ko-KR" altLang="en-US" sz="2400" b="1" dirty="0"/>
              <a:t>을 통해 </a:t>
            </a:r>
            <a:r>
              <a:rPr lang="ko-KR" altLang="en-US" sz="2400" b="1" dirty="0" err="1"/>
              <a:t>착용샷</a:t>
            </a:r>
            <a:r>
              <a:rPr lang="ko-KR" altLang="en-US" sz="2400" b="1" dirty="0"/>
              <a:t> 확인</a:t>
            </a:r>
            <a:endParaRPr lang="en-US" altLang="ko-KR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34D82-CDDD-4DCA-AF77-DA0D0B4253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7853" y="19400737"/>
            <a:ext cx="10242384" cy="4474828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96</Words>
  <Application>Microsoft Office PowerPoint</Application>
  <PresentationFormat>사용자 지정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이승훈</dc:creator>
  <cp:lastModifiedBy>채연 유</cp:lastModifiedBy>
  <cp:revision>121</cp:revision>
  <dcterms:created xsi:type="dcterms:W3CDTF">2017-03-03T01:07:05Z</dcterms:created>
  <dcterms:modified xsi:type="dcterms:W3CDTF">2019-11-30T10:46:14Z</dcterms:modified>
</cp:coreProperties>
</file>