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602700" cy="32404050"/>
  <p:notesSz cx="6858000" cy="9144000"/>
  <p:defaultTextStyle>
    <a:defPPr>
      <a:defRPr lang="ko-KR"/>
    </a:defPPr>
    <a:lvl1pPr marL="0" algn="l" defTabSz="3085946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1542973" algn="l" defTabSz="3085946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3085946" algn="l" defTabSz="3085946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4628919" algn="l" defTabSz="3085946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6171891" algn="l" defTabSz="3085946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7714864" algn="l" defTabSz="3085946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9257837" algn="l" defTabSz="3085946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0800810" algn="l" defTabSz="3085946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2343783" algn="l" defTabSz="3085946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>
          <p15:clr>
            <a:srgbClr val="A4A3A4"/>
          </p15:clr>
        </p15:guide>
        <p15:guide id="2" pos="68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FA3"/>
    <a:srgbClr val="3A3A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25" d="100"/>
          <a:sy n="25" d="100"/>
        </p:scale>
        <p:origin x="883" y="19"/>
      </p:cViewPr>
      <p:guideLst>
        <p:guide orient="horz" pos="10205"/>
        <p:guide pos="68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0203" y="10066261"/>
            <a:ext cx="18362295" cy="694586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40405" y="18362295"/>
            <a:ext cx="15121890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42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85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2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71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14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57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0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43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ACF8-06D6-4371-9439-5B876ABDBF1B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5D68-1B7A-4E2A-8E48-E4751F1C56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75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ACF8-06D6-4371-9439-5B876ABDBF1B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5D68-1B7A-4E2A-8E48-E4751F1C56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49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6254533" y="6810852"/>
            <a:ext cx="14353042" cy="14515814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191651" y="6810852"/>
            <a:ext cx="42702837" cy="14515814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ACF8-06D6-4371-9439-5B876ABDBF1B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5D68-1B7A-4E2A-8E48-E4751F1C56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33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ACF8-06D6-4371-9439-5B876ABDBF1B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5D68-1B7A-4E2A-8E48-E4751F1C56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49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465" y="20822605"/>
            <a:ext cx="18362295" cy="6435805"/>
          </a:xfrm>
        </p:spPr>
        <p:txBody>
          <a:bodyPr anchor="t"/>
          <a:lstStyle>
            <a:lvl1pPr algn="l">
              <a:defRPr sz="135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06465" y="13734221"/>
            <a:ext cx="18362295" cy="7088384"/>
          </a:xfrm>
        </p:spPr>
        <p:txBody>
          <a:bodyPr anchor="b"/>
          <a:lstStyle>
            <a:lvl1pPr marL="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1pPr>
            <a:lvl2pPr marL="1542973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2pPr>
            <a:lvl3pPr marL="3085946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628919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4pPr>
            <a:lvl5pPr marL="6171891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5pPr>
            <a:lvl6pPr marL="7714864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6pPr>
            <a:lvl7pPr marL="9257837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7pPr>
            <a:lvl8pPr marL="1080081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8pPr>
            <a:lvl9pPr marL="12343783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ACF8-06D6-4371-9439-5B876ABDBF1B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5D68-1B7A-4E2A-8E48-E4751F1C56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00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91651" y="39694962"/>
            <a:ext cx="28526066" cy="112274033"/>
          </a:xfrm>
        </p:spPr>
        <p:txBody>
          <a:bodyPr/>
          <a:lstStyle>
            <a:lvl1pPr>
              <a:defRPr sz="94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2077761" y="39694962"/>
            <a:ext cx="28529814" cy="112274033"/>
          </a:xfrm>
        </p:spPr>
        <p:txBody>
          <a:bodyPr/>
          <a:lstStyle>
            <a:lvl1pPr>
              <a:defRPr sz="94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ACF8-06D6-4371-9439-5B876ABDBF1B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5D68-1B7A-4E2A-8E48-E4751F1C56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87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0135" y="1297665"/>
            <a:ext cx="19442430" cy="540067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80135" y="7253409"/>
            <a:ext cx="9544944" cy="3022876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2973" indent="0">
              <a:buNone/>
              <a:defRPr sz="6800" b="1"/>
            </a:lvl2pPr>
            <a:lvl3pPr marL="3085946" indent="0">
              <a:buNone/>
              <a:defRPr sz="6100" b="1"/>
            </a:lvl3pPr>
            <a:lvl4pPr marL="4628919" indent="0">
              <a:buNone/>
              <a:defRPr sz="5400" b="1"/>
            </a:lvl4pPr>
            <a:lvl5pPr marL="6171891" indent="0">
              <a:buNone/>
              <a:defRPr sz="5400" b="1"/>
            </a:lvl5pPr>
            <a:lvl6pPr marL="7714864" indent="0">
              <a:buNone/>
              <a:defRPr sz="5400" b="1"/>
            </a:lvl6pPr>
            <a:lvl7pPr marL="9257837" indent="0">
              <a:buNone/>
              <a:defRPr sz="5400" b="1"/>
            </a:lvl7pPr>
            <a:lvl8pPr marL="10800810" indent="0">
              <a:buNone/>
              <a:defRPr sz="5400" b="1"/>
            </a:lvl8pPr>
            <a:lvl9pPr marL="12343783" indent="0">
              <a:buNone/>
              <a:defRPr sz="5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80135" y="10276285"/>
            <a:ext cx="9544944" cy="18669836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973873" y="7253409"/>
            <a:ext cx="9548694" cy="3022876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2973" indent="0">
              <a:buNone/>
              <a:defRPr sz="6800" b="1"/>
            </a:lvl2pPr>
            <a:lvl3pPr marL="3085946" indent="0">
              <a:buNone/>
              <a:defRPr sz="6100" b="1"/>
            </a:lvl3pPr>
            <a:lvl4pPr marL="4628919" indent="0">
              <a:buNone/>
              <a:defRPr sz="5400" b="1"/>
            </a:lvl4pPr>
            <a:lvl5pPr marL="6171891" indent="0">
              <a:buNone/>
              <a:defRPr sz="5400" b="1"/>
            </a:lvl5pPr>
            <a:lvl6pPr marL="7714864" indent="0">
              <a:buNone/>
              <a:defRPr sz="5400" b="1"/>
            </a:lvl6pPr>
            <a:lvl7pPr marL="9257837" indent="0">
              <a:buNone/>
              <a:defRPr sz="5400" b="1"/>
            </a:lvl7pPr>
            <a:lvl8pPr marL="10800810" indent="0">
              <a:buNone/>
              <a:defRPr sz="5400" b="1"/>
            </a:lvl8pPr>
            <a:lvl9pPr marL="12343783" indent="0">
              <a:buNone/>
              <a:defRPr sz="5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973873" y="10276285"/>
            <a:ext cx="9548694" cy="18669836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ACF8-06D6-4371-9439-5B876ABDBF1B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5D68-1B7A-4E2A-8E48-E4751F1C56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06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ACF8-06D6-4371-9439-5B876ABDBF1B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5D68-1B7A-4E2A-8E48-E4751F1C56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38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ACF8-06D6-4371-9439-5B876ABDBF1B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5D68-1B7A-4E2A-8E48-E4751F1C56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05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0136" y="1290161"/>
            <a:ext cx="7107139" cy="5490687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46055" y="1290164"/>
            <a:ext cx="12076510" cy="27655959"/>
          </a:xfrm>
        </p:spPr>
        <p:txBody>
          <a:bodyPr/>
          <a:lstStyle>
            <a:lvl1pPr>
              <a:defRPr sz="10800"/>
            </a:lvl1pPr>
            <a:lvl2pPr>
              <a:defRPr sz="9400"/>
            </a:lvl2pPr>
            <a:lvl3pPr>
              <a:defRPr sz="81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80136" y="6780851"/>
            <a:ext cx="7107139" cy="22165273"/>
          </a:xfrm>
        </p:spPr>
        <p:txBody>
          <a:bodyPr/>
          <a:lstStyle>
            <a:lvl1pPr marL="0" indent="0">
              <a:buNone/>
              <a:defRPr sz="4700"/>
            </a:lvl1pPr>
            <a:lvl2pPr marL="1542973" indent="0">
              <a:buNone/>
              <a:defRPr sz="4000"/>
            </a:lvl2pPr>
            <a:lvl3pPr marL="3085946" indent="0">
              <a:buNone/>
              <a:defRPr sz="3300"/>
            </a:lvl3pPr>
            <a:lvl4pPr marL="4628919" indent="0">
              <a:buNone/>
              <a:defRPr sz="3000"/>
            </a:lvl4pPr>
            <a:lvl5pPr marL="6171891" indent="0">
              <a:buNone/>
              <a:defRPr sz="3000"/>
            </a:lvl5pPr>
            <a:lvl6pPr marL="7714864" indent="0">
              <a:buNone/>
              <a:defRPr sz="3000"/>
            </a:lvl6pPr>
            <a:lvl7pPr marL="9257837" indent="0">
              <a:buNone/>
              <a:defRPr sz="3000"/>
            </a:lvl7pPr>
            <a:lvl8pPr marL="10800810" indent="0">
              <a:buNone/>
              <a:defRPr sz="3000"/>
            </a:lvl8pPr>
            <a:lvl9pPr marL="12343783" indent="0">
              <a:buNone/>
              <a:defRPr sz="3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ACF8-06D6-4371-9439-5B876ABDBF1B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5D68-1B7A-4E2A-8E48-E4751F1C56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68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4281" y="22682835"/>
            <a:ext cx="12961620" cy="2677838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34281" y="2895362"/>
            <a:ext cx="12961620" cy="19442430"/>
          </a:xfrm>
        </p:spPr>
        <p:txBody>
          <a:bodyPr/>
          <a:lstStyle>
            <a:lvl1pPr marL="0" indent="0">
              <a:buNone/>
              <a:defRPr sz="10800"/>
            </a:lvl1pPr>
            <a:lvl2pPr marL="1542973" indent="0">
              <a:buNone/>
              <a:defRPr sz="9400"/>
            </a:lvl2pPr>
            <a:lvl3pPr marL="3085946" indent="0">
              <a:buNone/>
              <a:defRPr sz="8100"/>
            </a:lvl3pPr>
            <a:lvl4pPr marL="4628919" indent="0">
              <a:buNone/>
              <a:defRPr sz="6800"/>
            </a:lvl4pPr>
            <a:lvl5pPr marL="6171891" indent="0">
              <a:buNone/>
              <a:defRPr sz="6800"/>
            </a:lvl5pPr>
            <a:lvl6pPr marL="7714864" indent="0">
              <a:buNone/>
              <a:defRPr sz="6800"/>
            </a:lvl6pPr>
            <a:lvl7pPr marL="9257837" indent="0">
              <a:buNone/>
              <a:defRPr sz="6800"/>
            </a:lvl7pPr>
            <a:lvl8pPr marL="10800810" indent="0">
              <a:buNone/>
              <a:defRPr sz="6800"/>
            </a:lvl8pPr>
            <a:lvl9pPr marL="12343783" indent="0">
              <a:buNone/>
              <a:defRPr sz="68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34281" y="25360672"/>
            <a:ext cx="12961620" cy="3802973"/>
          </a:xfrm>
        </p:spPr>
        <p:txBody>
          <a:bodyPr/>
          <a:lstStyle>
            <a:lvl1pPr marL="0" indent="0">
              <a:buNone/>
              <a:defRPr sz="4700"/>
            </a:lvl1pPr>
            <a:lvl2pPr marL="1542973" indent="0">
              <a:buNone/>
              <a:defRPr sz="4000"/>
            </a:lvl2pPr>
            <a:lvl3pPr marL="3085946" indent="0">
              <a:buNone/>
              <a:defRPr sz="3300"/>
            </a:lvl3pPr>
            <a:lvl4pPr marL="4628919" indent="0">
              <a:buNone/>
              <a:defRPr sz="3000"/>
            </a:lvl4pPr>
            <a:lvl5pPr marL="6171891" indent="0">
              <a:buNone/>
              <a:defRPr sz="3000"/>
            </a:lvl5pPr>
            <a:lvl6pPr marL="7714864" indent="0">
              <a:buNone/>
              <a:defRPr sz="3000"/>
            </a:lvl6pPr>
            <a:lvl7pPr marL="9257837" indent="0">
              <a:buNone/>
              <a:defRPr sz="3000"/>
            </a:lvl7pPr>
            <a:lvl8pPr marL="10800810" indent="0">
              <a:buNone/>
              <a:defRPr sz="3000"/>
            </a:lvl8pPr>
            <a:lvl9pPr marL="12343783" indent="0">
              <a:buNone/>
              <a:defRPr sz="3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ACF8-06D6-4371-9439-5B876ABDBF1B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5D68-1B7A-4E2A-8E48-E4751F1C56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05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80135" y="1297665"/>
            <a:ext cx="19442430" cy="5400675"/>
          </a:xfrm>
          <a:prstGeom prst="rect">
            <a:avLst/>
          </a:prstGeom>
        </p:spPr>
        <p:txBody>
          <a:bodyPr vert="horz" lIns="308595" tIns="154298" rIns="308595" bIns="154298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80135" y="7560948"/>
            <a:ext cx="19442430" cy="21385175"/>
          </a:xfrm>
          <a:prstGeom prst="rect">
            <a:avLst/>
          </a:prstGeom>
        </p:spPr>
        <p:txBody>
          <a:bodyPr vert="horz" lIns="308595" tIns="154298" rIns="308595" bIns="15429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80135" y="30033756"/>
            <a:ext cx="5040630" cy="1725215"/>
          </a:xfrm>
          <a:prstGeom prst="rect">
            <a:avLst/>
          </a:prstGeom>
        </p:spPr>
        <p:txBody>
          <a:bodyPr vert="horz" lIns="308595" tIns="154298" rIns="308595" bIns="154298" rtlCol="0" anchor="ctr"/>
          <a:lstStyle>
            <a:lvl1pPr algn="l">
              <a:defRPr sz="4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BACF8-06D6-4371-9439-5B876ABDBF1B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380923" y="30033756"/>
            <a:ext cx="6840855" cy="1725215"/>
          </a:xfrm>
          <a:prstGeom prst="rect">
            <a:avLst/>
          </a:prstGeom>
        </p:spPr>
        <p:txBody>
          <a:bodyPr vert="horz" lIns="308595" tIns="154298" rIns="308595" bIns="154298" rtlCol="0" anchor="ctr"/>
          <a:lstStyle>
            <a:lvl1pPr algn="ctr">
              <a:defRPr sz="4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481935" y="30033756"/>
            <a:ext cx="5040630" cy="1725215"/>
          </a:xfrm>
          <a:prstGeom prst="rect">
            <a:avLst/>
          </a:prstGeom>
        </p:spPr>
        <p:txBody>
          <a:bodyPr vert="horz" lIns="308595" tIns="154298" rIns="308595" bIns="154298" rtlCol="0" anchor="ctr"/>
          <a:lstStyle>
            <a:lvl1pPr algn="r">
              <a:defRPr sz="4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65D68-1B7A-4E2A-8E48-E4751F1C56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43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85946" rtl="0" eaLnBrk="1" latinLnBrk="1" hangingPunct="1">
        <a:spcBef>
          <a:spcPct val="0"/>
        </a:spcBef>
        <a:buNone/>
        <a:defRPr sz="1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7230" indent="-1157230" algn="l" defTabSz="3085946" rtl="0" eaLnBrk="1" latinLnBrk="1" hangingPunct="1">
        <a:spcBef>
          <a:spcPct val="20000"/>
        </a:spcBef>
        <a:buFont typeface="Arial" panose="020B0604020202020204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1pPr>
      <a:lvl2pPr marL="2507331" indent="-964358" algn="l" defTabSz="3085946" rtl="0" eaLnBrk="1" latinLnBrk="1" hangingPunct="1">
        <a:spcBef>
          <a:spcPct val="20000"/>
        </a:spcBef>
        <a:buFont typeface="Arial" panose="020B0604020202020204" pitchFamily="34" charset="0"/>
        <a:buChar char="–"/>
        <a:defRPr sz="9400" kern="1200">
          <a:solidFill>
            <a:schemeClr val="tx1"/>
          </a:solidFill>
          <a:latin typeface="+mn-lt"/>
          <a:ea typeface="+mn-ea"/>
          <a:cs typeface="+mn-cs"/>
        </a:defRPr>
      </a:lvl2pPr>
      <a:lvl3pPr marL="3857433" indent="-771487" algn="l" defTabSz="3085946" rtl="0" eaLnBrk="1" latinLnBrk="1" hangingPunct="1">
        <a:spcBef>
          <a:spcPct val="2000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405" indent="-771487" algn="l" defTabSz="3085946" rtl="0" eaLnBrk="1" latinLnBrk="1" hangingPunct="1">
        <a:spcBef>
          <a:spcPct val="20000"/>
        </a:spcBef>
        <a:buFont typeface="Arial" panose="020B0604020202020204" pitchFamily="34" charset="0"/>
        <a:buChar char="–"/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943378" indent="-771487" algn="l" defTabSz="3085946" rtl="0" eaLnBrk="1" latinLnBrk="1" hangingPunct="1">
        <a:spcBef>
          <a:spcPct val="20000"/>
        </a:spcBef>
        <a:buFont typeface="Arial" panose="020B0604020202020204" pitchFamily="34" charset="0"/>
        <a:buChar char="»"/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486351" indent="-771487" algn="l" defTabSz="3085946" rtl="0" eaLnBrk="1" latinLnBrk="1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029324" indent="-771487" algn="l" defTabSz="3085946" rtl="0" eaLnBrk="1" latinLnBrk="1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1572297" indent="-771487" algn="l" defTabSz="3085946" rtl="0" eaLnBrk="1" latinLnBrk="1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115270" indent="-771487" algn="l" defTabSz="3085946" rtl="0" eaLnBrk="1" latinLnBrk="1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3085946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42973" algn="l" defTabSz="3085946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085946" algn="l" defTabSz="3085946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628919" algn="l" defTabSz="3085946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171891" algn="l" defTabSz="3085946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714864" algn="l" defTabSz="3085946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257837" algn="l" defTabSz="3085946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810" algn="l" defTabSz="3085946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3783" algn="l" defTabSz="3085946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30" t="3700" r="1910"/>
          <a:stretch>
            <a:fillRect/>
          </a:stretch>
        </p:blipFill>
        <p:spPr>
          <a:xfrm>
            <a:off x="0" y="-31325"/>
            <a:ext cx="21610320" cy="324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316985" y="180081"/>
            <a:ext cx="7892077" cy="756248"/>
          </a:xfrm>
          <a:prstGeom prst="rect">
            <a:avLst/>
          </a:prstGeom>
          <a:noFill/>
        </p:spPr>
        <p:txBody>
          <a:bodyPr wrap="square" lIns="78373" tIns="39187" rIns="78373" bIns="39187">
            <a:spAutoFit/>
          </a:bodyPr>
          <a:lstStyle/>
          <a:p>
            <a:pPr algn="ctr">
              <a:defRPr lang="ko-KR" altLang="en-US"/>
            </a:pPr>
            <a:r>
              <a:rPr lang="en-US" altLang="ko-KR" sz="4400" b="1" dirty="0">
                <a:solidFill>
                  <a:schemeClr val="bg1"/>
                </a:solidFill>
              </a:rPr>
              <a:t>2019</a:t>
            </a:r>
            <a:r>
              <a:rPr lang="ko-KR" altLang="en-US" sz="4400" b="1" dirty="0">
                <a:solidFill>
                  <a:schemeClr val="bg1"/>
                </a:solidFill>
              </a:rPr>
              <a:t>학년도 </a:t>
            </a:r>
            <a:r>
              <a:rPr lang="en-US" altLang="ko-KR" sz="4400" b="1" dirty="0">
                <a:solidFill>
                  <a:schemeClr val="bg1"/>
                </a:solidFill>
              </a:rPr>
              <a:t>2</a:t>
            </a:r>
            <a:r>
              <a:rPr lang="ko-KR" altLang="en-US" sz="4400" b="1" dirty="0">
                <a:solidFill>
                  <a:schemeClr val="bg1"/>
                </a:solidFill>
              </a:rPr>
              <a:t>학기 성과전시회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3946904" y="3058833"/>
            <a:ext cx="7921436" cy="1833466"/>
          </a:xfrm>
          <a:prstGeom prst="rect">
            <a:avLst/>
          </a:prstGeom>
          <a:noFill/>
        </p:spPr>
        <p:txBody>
          <a:bodyPr wrap="square" lIns="78373" tIns="39187" rIns="78373" bIns="39187">
            <a:spAutoFit/>
          </a:bodyPr>
          <a:lstStyle/>
          <a:p>
            <a:pPr lvl="0">
              <a:buBlip>
                <a:blip r:embed="rId3"/>
              </a:buBlip>
              <a:defRPr lang="ko-KR" altLang="en-US"/>
            </a:pPr>
            <a:r>
              <a:rPr lang="en-US" altLang="ko-KR" sz="3800" dirty="0"/>
              <a:t> </a:t>
            </a:r>
            <a:r>
              <a:rPr lang="ko-KR" altLang="en-US" sz="3800" dirty="0"/>
              <a:t>담당교수 </a:t>
            </a:r>
            <a:r>
              <a:rPr lang="en-US" altLang="ko-KR" sz="3800" dirty="0"/>
              <a:t>: </a:t>
            </a:r>
            <a:r>
              <a:rPr lang="ko-KR" altLang="en-US" sz="3800" dirty="0"/>
              <a:t>송기원 교수님</a:t>
            </a:r>
            <a:endParaRPr lang="en-US" altLang="ko-KR" sz="3800" dirty="0"/>
          </a:p>
          <a:p>
            <a:pPr lvl="0">
              <a:buBlip>
                <a:blip r:embed="rId3"/>
              </a:buBlip>
              <a:defRPr lang="ko-KR" altLang="en-US"/>
            </a:pPr>
            <a:r>
              <a:rPr lang="en-US" altLang="ko-KR" sz="3800" dirty="0"/>
              <a:t> </a:t>
            </a:r>
            <a:r>
              <a:rPr lang="ko-KR" altLang="en-US" sz="3800" dirty="0"/>
              <a:t>팀장 </a:t>
            </a:r>
            <a:r>
              <a:rPr lang="en-US" altLang="ko-KR" sz="3800" dirty="0"/>
              <a:t>: </a:t>
            </a:r>
            <a:r>
              <a:rPr lang="ko-KR" altLang="en-US" sz="3800" dirty="0"/>
              <a:t>유채연</a:t>
            </a:r>
            <a:endParaRPr lang="en-US" altLang="ko-KR" sz="3800" dirty="0"/>
          </a:p>
          <a:p>
            <a:pPr lvl="0">
              <a:buBlip>
                <a:blip r:embed="rId3"/>
              </a:buBlip>
              <a:defRPr lang="ko-KR" altLang="en-US"/>
            </a:pPr>
            <a:r>
              <a:rPr lang="ko-KR" altLang="en-US" sz="3800" dirty="0"/>
              <a:t> 조원 </a:t>
            </a:r>
            <a:r>
              <a:rPr lang="en-US" altLang="ko-KR" sz="3800" dirty="0"/>
              <a:t>: </a:t>
            </a:r>
            <a:r>
              <a:rPr lang="ko-KR" altLang="en-US" sz="3800" dirty="0" err="1"/>
              <a:t>임창민</a:t>
            </a:r>
            <a:r>
              <a:rPr lang="en-US" altLang="ko-KR" sz="3800" dirty="0"/>
              <a:t>, </a:t>
            </a:r>
            <a:r>
              <a:rPr lang="ko-KR" altLang="en-US" sz="3800" dirty="0"/>
              <a:t>이원식</a:t>
            </a:r>
            <a:r>
              <a:rPr lang="en-US" altLang="ko-KR" sz="3800" dirty="0"/>
              <a:t>, </a:t>
            </a:r>
            <a:r>
              <a:rPr lang="ko-KR" altLang="en-US" sz="3800" dirty="0"/>
              <a:t>이수현</a:t>
            </a:r>
            <a:endParaRPr lang="ko-KR" altLang="en-US" sz="4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EBC588-4DC9-47EE-BB1C-E21188EDD37A}"/>
              </a:ext>
            </a:extLst>
          </p:cNvPr>
          <p:cNvSpPr txBox="1"/>
          <p:nvPr/>
        </p:nvSpPr>
        <p:spPr>
          <a:xfrm>
            <a:off x="301165" y="4919566"/>
            <a:ext cx="3947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497FA3"/>
                </a:solidFill>
              </a:rPr>
              <a:t>Why</a:t>
            </a:r>
            <a:endParaRPr lang="ko-KR" altLang="en-US" sz="6000" b="1" dirty="0">
              <a:solidFill>
                <a:srgbClr val="497FA3"/>
              </a:solidFill>
            </a:endParaRPr>
          </a:p>
        </p:txBody>
      </p:sp>
      <p:sp>
        <p:nvSpPr>
          <p:cNvPr id="11" name="모서리가 둥근 직사각형 7">
            <a:extLst>
              <a:ext uri="{FF2B5EF4-FFF2-40B4-BE49-F238E27FC236}">
                <a16:creationId xmlns:a16="http://schemas.microsoft.com/office/drawing/2014/main" id="{F435FFFA-AEDD-4324-A175-05AF57B05810}"/>
              </a:ext>
            </a:extLst>
          </p:cNvPr>
          <p:cNvSpPr/>
          <p:nvPr/>
        </p:nvSpPr>
        <p:spPr>
          <a:xfrm>
            <a:off x="1321871" y="5957245"/>
            <a:ext cx="7128792" cy="756248"/>
          </a:xfrm>
          <a:prstGeom prst="roundRect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/>
              <a:t>환자 수 증가 </a:t>
            </a:r>
            <a:r>
              <a:rPr lang="en-US" altLang="ko-KR" sz="4000" b="1" dirty="0"/>
              <a:t>&amp; </a:t>
            </a:r>
            <a:r>
              <a:rPr lang="ko-KR" altLang="en-US" sz="4000" b="1" dirty="0"/>
              <a:t>합병증 위험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60994A-11E5-4378-8E22-FE7094C67D59}"/>
              </a:ext>
            </a:extLst>
          </p:cNvPr>
          <p:cNvSpPr txBox="1"/>
          <p:nvPr/>
        </p:nvSpPr>
        <p:spPr>
          <a:xfrm>
            <a:off x="316985" y="11069912"/>
            <a:ext cx="11045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/>
              <a:t>무지외반증</a:t>
            </a:r>
            <a:r>
              <a:rPr lang="en-US" altLang="ko-KR" sz="3600" b="1" dirty="0"/>
              <a:t>: </a:t>
            </a:r>
          </a:p>
          <a:p>
            <a:r>
              <a:rPr lang="ko-KR" altLang="en-US" sz="3600" b="1" dirty="0"/>
              <a:t>엄지발가락이 새끼발가락 쪽으로 휘는 것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3084680-EED6-4122-8E68-7D219DA7E2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996"/>
          <a:stretch/>
        </p:blipFill>
        <p:spPr>
          <a:xfrm>
            <a:off x="316985" y="7025882"/>
            <a:ext cx="3272456" cy="3373208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FD4B90A4-A2FB-487F-BBDE-3EE1ACD52301}"/>
              </a:ext>
            </a:extLst>
          </p:cNvPr>
          <p:cNvGrpSpPr/>
          <p:nvPr/>
        </p:nvGrpSpPr>
        <p:grpSpPr>
          <a:xfrm>
            <a:off x="3768618" y="6783264"/>
            <a:ext cx="5685395" cy="1152525"/>
            <a:chOff x="410605" y="4963857"/>
            <a:chExt cx="5685395" cy="115252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545AA65-099D-47F5-975B-BAB6CE3F5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0605" y="4963857"/>
              <a:ext cx="5685395" cy="1152525"/>
            </a:xfrm>
            <a:prstGeom prst="rect">
              <a:avLst/>
            </a:prstGeom>
          </p:spPr>
        </p:pic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444A00A-73DB-4657-A8C1-0B3E69EF473C}"/>
                </a:ext>
              </a:extLst>
            </p:cNvPr>
            <p:cNvCxnSpPr>
              <a:cxnSpLocks/>
            </p:cNvCxnSpPr>
            <p:nvPr/>
          </p:nvCxnSpPr>
          <p:spPr>
            <a:xfrm>
              <a:off x="3409011" y="5601261"/>
              <a:ext cx="254923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256D0619-4FB1-46DE-9C54-1526E7083D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7914" y="7909537"/>
            <a:ext cx="5547643" cy="37187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9922191-DC47-4389-8BC1-E5F80BD57A51}"/>
              </a:ext>
            </a:extLst>
          </p:cNvPr>
          <p:cNvSpPr txBox="1"/>
          <p:nvPr/>
        </p:nvSpPr>
        <p:spPr>
          <a:xfrm>
            <a:off x="316985" y="12419819"/>
            <a:ext cx="3947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497FA3"/>
                </a:solidFill>
              </a:rPr>
              <a:t>What</a:t>
            </a:r>
            <a:endParaRPr lang="ko-KR" altLang="en-US" sz="6000" b="1" dirty="0">
              <a:solidFill>
                <a:srgbClr val="497FA3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FCD27E-DED6-4C89-AE07-93FC7C0DE4CC}"/>
              </a:ext>
            </a:extLst>
          </p:cNvPr>
          <p:cNvSpPr txBox="1"/>
          <p:nvPr/>
        </p:nvSpPr>
        <p:spPr>
          <a:xfrm>
            <a:off x="326566" y="17584154"/>
            <a:ext cx="3947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497FA3"/>
                </a:solidFill>
              </a:rPr>
              <a:t>How</a:t>
            </a:r>
            <a:endParaRPr lang="ko-KR" altLang="en-US" sz="6000" b="1" dirty="0">
              <a:solidFill>
                <a:srgbClr val="497FA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FB546F-B264-43F8-A387-38B19D06BD9B}"/>
              </a:ext>
            </a:extLst>
          </p:cNvPr>
          <p:cNvSpPr txBox="1"/>
          <p:nvPr/>
        </p:nvSpPr>
        <p:spPr>
          <a:xfrm>
            <a:off x="378959" y="24432325"/>
            <a:ext cx="661175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아키텍처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5F9B6C2-1B62-4E6B-AA20-C7F975AA0C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853" y="25576213"/>
            <a:ext cx="10798619" cy="504498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196BAE0-4F5F-4B4A-9A6F-B0094F2D1F04}"/>
              </a:ext>
            </a:extLst>
          </p:cNvPr>
          <p:cNvSpPr txBox="1"/>
          <p:nvPr/>
        </p:nvSpPr>
        <p:spPr>
          <a:xfrm>
            <a:off x="336148" y="18403763"/>
            <a:ext cx="394745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3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Case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7217FE-8EE8-4924-9430-39DE277D18B9}"/>
              </a:ext>
            </a:extLst>
          </p:cNvPr>
          <p:cNvSpPr txBox="1"/>
          <p:nvPr/>
        </p:nvSpPr>
        <p:spPr>
          <a:xfrm>
            <a:off x="10709781" y="4919566"/>
            <a:ext cx="51321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일정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28C2AA-5112-45FD-B5A8-844FD41BEB05}"/>
              </a:ext>
            </a:extLst>
          </p:cNvPr>
          <p:cNvSpPr txBox="1"/>
          <p:nvPr/>
        </p:nvSpPr>
        <p:spPr>
          <a:xfrm>
            <a:off x="10599928" y="9104605"/>
            <a:ext cx="7332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주요 산출물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1FC4E4-A548-4B43-97D2-ABCFE121E710}"/>
              </a:ext>
            </a:extLst>
          </p:cNvPr>
          <p:cNvSpPr txBox="1"/>
          <p:nvPr/>
        </p:nvSpPr>
        <p:spPr>
          <a:xfrm>
            <a:off x="10691498" y="13837436"/>
            <a:ext cx="7332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조직도</a:t>
            </a:r>
          </a:p>
        </p:txBody>
      </p:sp>
      <p:pic>
        <p:nvPicPr>
          <p:cNvPr id="1025" name="_x407928840" descr="EMB000075d0049d">
            <a:extLst>
              <a:ext uri="{FF2B5EF4-FFF2-40B4-BE49-F238E27FC236}">
                <a16:creationId xmlns:a16="http://schemas.microsoft.com/office/drawing/2014/main" id="{EF690066-3D68-4DF6-A47B-F9D1A9C99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3436" y="13945961"/>
            <a:ext cx="6884938" cy="281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164F8DF-B296-421F-A405-5B9120CAC0B4}"/>
              </a:ext>
            </a:extLst>
          </p:cNvPr>
          <p:cNvSpPr txBox="1"/>
          <p:nvPr/>
        </p:nvSpPr>
        <p:spPr>
          <a:xfrm>
            <a:off x="10896523" y="24351703"/>
            <a:ext cx="497973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향후 발전 계획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CEF00D-2EF4-44AB-B403-0342E58BA944}"/>
              </a:ext>
            </a:extLst>
          </p:cNvPr>
          <p:cNvSpPr txBox="1"/>
          <p:nvPr/>
        </p:nvSpPr>
        <p:spPr>
          <a:xfrm>
            <a:off x="10925098" y="28245659"/>
            <a:ext cx="497973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Lesson leaned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70A162-F264-4227-8CFA-0ADECD8205A9}"/>
              </a:ext>
            </a:extLst>
          </p:cNvPr>
          <p:cNvSpPr txBox="1"/>
          <p:nvPr/>
        </p:nvSpPr>
        <p:spPr>
          <a:xfrm>
            <a:off x="10709781" y="16698581"/>
            <a:ext cx="565936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결론 및 기대효과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78E19E-76CC-4E5E-B364-7F89E153F9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08079" y="10023387"/>
            <a:ext cx="10880651" cy="386183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A6645DC-63BA-4C78-9541-61982BE5B8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6523" y="5856653"/>
            <a:ext cx="8473779" cy="32212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2CB169-E6CB-4349-89AF-CE92C0B011D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96523" y="17630675"/>
            <a:ext cx="10467975" cy="39243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888177B6-CD58-431F-B0EC-A9B32309D87A}"/>
              </a:ext>
            </a:extLst>
          </p:cNvPr>
          <p:cNvGrpSpPr/>
          <p:nvPr/>
        </p:nvGrpSpPr>
        <p:grpSpPr>
          <a:xfrm>
            <a:off x="10896523" y="21589001"/>
            <a:ext cx="10467975" cy="2791723"/>
            <a:chOff x="10896523" y="22158505"/>
            <a:chExt cx="10467975" cy="279172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9437DAD-FBB0-4BA5-B08C-C6B25D6A4F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4575" b="37887"/>
            <a:stretch/>
          </p:blipFill>
          <p:spPr>
            <a:xfrm>
              <a:off x="10925098" y="22158505"/>
              <a:ext cx="10439400" cy="2036634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22E23E5F-F52D-4645-AC31-C9A3B4CE98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72278" b="5107"/>
            <a:stretch/>
          </p:blipFill>
          <p:spPr>
            <a:xfrm>
              <a:off x="10896523" y="24149753"/>
              <a:ext cx="10439400" cy="800475"/>
            </a:xfrm>
            <a:prstGeom prst="rect">
              <a:avLst/>
            </a:prstGeom>
          </p:spPr>
        </p:pic>
      </p:grp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47F2304-558D-4573-B4C5-5FF22A63E84A}"/>
              </a:ext>
            </a:extLst>
          </p:cNvPr>
          <p:cNvSpPr/>
          <p:nvPr/>
        </p:nvSpPr>
        <p:spPr>
          <a:xfrm>
            <a:off x="11883406" y="29516542"/>
            <a:ext cx="8329998" cy="800475"/>
          </a:xfrm>
          <a:prstGeom prst="roundRect">
            <a:avLst/>
          </a:prstGeom>
          <a:solidFill>
            <a:srgbClr val="3A3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/>
              <a:t>팀원들과 항상 소통하여 서로가 부족한 부분을 돕고 </a:t>
            </a:r>
            <a:endParaRPr lang="en-US" altLang="ko-KR" sz="2500" b="1" dirty="0"/>
          </a:p>
          <a:p>
            <a:pPr algn="ctr"/>
            <a:r>
              <a:rPr lang="ko-KR" altLang="en-US" sz="2500" b="1" dirty="0"/>
              <a:t>보완해주는 것이 중요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638CE4-DDAE-4558-B67A-96EA73FB5196}"/>
              </a:ext>
            </a:extLst>
          </p:cNvPr>
          <p:cNvSpPr/>
          <p:nvPr/>
        </p:nvSpPr>
        <p:spPr>
          <a:xfrm>
            <a:off x="11861309" y="30332466"/>
            <a:ext cx="8329998" cy="800476"/>
          </a:xfrm>
          <a:prstGeom prst="roundRect">
            <a:avLst/>
          </a:prstGeom>
          <a:solidFill>
            <a:srgbClr val="3A3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제작하는 프로그램의 특성을 고려한 </a:t>
            </a:r>
            <a:r>
              <a:rPr lang="ko-KR" altLang="en-US" sz="2500" b="1" dirty="0"/>
              <a:t>플랫폼</a:t>
            </a:r>
            <a:r>
              <a:rPr lang="ko-KR" altLang="en-US" sz="2400" b="1" dirty="0"/>
              <a:t> 선정이 필요함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81097144-982A-4631-9637-62BAF6DCA315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3" t="4844" r="6180" b="8290"/>
          <a:stretch/>
        </p:blipFill>
        <p:spPr>
          <a:xfrm>
            <a:off x="18082755" y="24380724"/>
            <a:ext cx="3044183" cy="4974906"/>
          </a:xfrm>
          <a:prstGeom prst="rect">
            <a:avLst/>
          </a:prstGeom>
        </p:spPr>
      </p:pic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47174CF-0E91-4121-A954-9FE6153A44BB}"/>
              </a:ext>
            </a:extLst>
          </p:cNvPr>
          <p:cNvSpPr/>
          <p:nvPr/>
        </p:nvSpPr>
        <p:spPr>
          <a:xfrm>
            <a:off x="11377414" y="25799293"/>
            <a:ext cx="6062324" cy="567915"/>
          </a:xfrm>
          <a:prstGeom prst="roundRect">
            <a:avLst/>
          </a:prstGeom>
          <a:solidFill>
            <a:srgbClr val="3A3A3C"/>
          </a:solidFill>
          <a:ln>
            <a:solidFill>
              <a:srgbClr val="3A3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AR</a:t>
            </a:r>
            <a:r>
              <a:rPr lang="ko-KR" altLang="en-US" sz="2400" b="1" dirty="0"/>
              <a:t>을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활용한 신발 미리 착용하기 서비스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35ECF9-5F05-4427-91B2-388088D743DD}"/>
              </a:ext>
            </a:extLst>
          </p:cNvPr>
          <p:cNvSpPr txBox="1"/>
          <p:nvPr/>
        </p:nvSpPr>
        <p:spPr>
          <a:xfrm>
            <a:off x="11452758" y="26604025"/>
            <a:ext cx="5011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찜 모아보기에 넣어둔 신발 대상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AR</a:t>
            </a:r>
            <a:r>
              <a:rPr lang="ko-KR" altLang="en-US" sz="2400" b="1" dirty="0"/>
              <a:t>을 통해 </a:t>
            </a:r>
            <a:r>
              <a:rPr lang="ko-KR" altLang="en-US" sz="2400" b="1" dirty="0" err="1"/>
              <a:t>착용샷</a:t>
            </a:r>
            <a:r>
              <a:rPr lang="ko-KR" altLang="en-US" sz="2400" b="1" dirty="0"/>
              <a:t> 확인</a:t>
            </a:r>
            <a:endParaRPr lang="en-US" altLang="ko-KR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A34D82-CDDD-4DCA-AF77-DA0D0B4253C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7853" y="19400737"/>
            <a:ext cx="10242384" cy="447482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2EBE40B-2568-43D0-A056-57F16E9A0429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3249"/>
          <a:stretch/>
        </p:blipFill>
        <p:spPr>
          <a:xfrm>
            <a:off x="251671" y="13422883"/>
            <a:ext cx="10373160" cy="4014999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8BCF28-0669-4118-8594-958E33F98324}"/>
              </a:ext>
            </a:extLst>
          </p:cNvPr>
          <p:cNvSpPr/>
          <p:nvPr/>
        </p:nvSpPr>
        <p:spPr>
          <a:xfrm>
            <a:off x="22134028" y="9273628"/>
            <a:ext cx="15057592" cy="11254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33832-72C7-4234-9F49-4D3521AEDCA6}"/>
              </a:ext>
            </a:extLst>
          </p:cNvPr>
          <p:cNvSpPr txBox="1"/>
          <p:nvPr/>
        </p:nvSpPr>
        <p:spPr>
          <a:xfrm>
            <a:off x="22369759" y="3752791"/>
            <a:ext cx="15553878" cy="1677382"/>
          </a:xfrm>
          <a:prstGeom prst="rect">
            <a:avLst/>
          </a:prstGeom>
          <a:noFill/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en-US" altLang="ko-KR" sz="10300" b="1" dirty="0">
                <a:ea typeface="한컴 백제 M" panose="02020603020101020101" pitchFamily="18" charset="-127"/>
              </a:rPr>
              <a:t>Toe Bone Twist</a:t>
            </a:r>
            <a:r>
              <a:rPr lang="en-US" altLang="ko-KR" sz="2000" b="1" dirty="0">
                <a:ea typeface="한컴 백제 M" panose="02020603020101020101" pitchFamily="18" charset="-127"/>
              </a:rPr>
              <a:t> </a:t>
            </a:r>
            <a:r>
              <a:rPr lang="ko-KR" altLang="en-US" sz="4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무지외반증</a:t>
            </a:r>
            <a:r>
              <a: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관리 앱</a:t>
            </a:r>
          </a:p>
        </p:txBody>
      </p:sp>
      <p:pic>
        <p:nvPicPr>
          <p:cNvPr id="45" name="_x155219840" descr="EMB0000351c1d88">
            <a:extLst>
              <a:ext uri="{FF2B5EF4-FFF2-40B4-BE49-F238E27FC236}">
                <a16:creationId xmlns:a16="http://schemas.microsoft.com/office/drawing/2014/main" id="{520CF8DC-B43F-4746-883E-2D4BE2AB7C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" t="74741" r="5967" b="3852"/>
          <a:stretch/>
        </p:blipFill>
        <p:spPr bwMode="auto">
          <a:xfrm>
            <a:off x="9323231" y="245721"/>
            <a:ext cx="11863565" cy="243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_x155219840" descr="EMB0000351c1d88">
            <a:extLst>
              <a:ext uri="{FF2B5EF4-FFF2-40B4-BE49-F238E27FC236}">
                <a16:creationId xmlns:a16="http://schemas.microsoft.com/office/drawing/2014/main" id="{DDDA5FF2-6CBC-436A-A0D6-1A89CB9674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9" t="5323" r="22180" b="25312"/>
          <a:stretch/>
        </p:blipFill>
        <p:spPr bwMode="auto">
          <a:xfrm>
            <a:off x="23646021" y="5270148"/>
            <a:ext cx="2254930" cy="220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EF51417B-F1D9-4053-9B98-186483EABFB8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2" t="4515" r="25389" b="24510"/>
          <a:stretch/>
        </p:blipFill>
        <p:spPr>
          <a:xfrm>
            <a:off x="30747566" y="5350011"/>
            <a:ext cx="2247914" cy="2192782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96</Words>
  <Application>Microsoft Office PowerPoint</Application>
  <PresentationFormat>사용자 지정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이승훈</dc:creator>
  <cp:lastModifiedBy>채연 유</cp:lastModifiedBy>
  <cp:revision>129</cp:revision>
  <dcterms:created xsi:type="dcterms:W3CDTF">2017-03-03T01:07:05Z</dcterms:created>
  <dcterms:modified xsi:type="dcterms:W3CDTF">2019-12-04T04:04:17Z</dcterms:modified>
</cp:coreProperties>
</file>