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8" r:id="rId3"/>
    <p:sldId id="259" r:id="rId4"/>
    <p:sldId id="266" r:id="rId5"/>
    <p:sldId id="267" r:id="rId6"/>
    <p:sldId id="268" r:id="rId7"/>
    <p:sldId id="273" r:id="rId8"/>
    <p:sldId id="269" r:id="rId9"/>
    <p:sldId id="270" r:id="rId10"/>
    <p:sldId id="271" r:id="rId11"/>
    <p:sldId id="274" r:id="rId12"/>
    <p:sldId id="272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연 유" initials="채유" lastIdx="1" clrIdx="0">
    <p:extLst>
      <p:ext uri="{19B8F6BF-5375-455C-9EA6-DF929625EA0E}">
        <p15:presenceInfo xmlns:p15="http://schemas.microsoft.com/office/powerpoint/2012/main" userId="3b2defec89aa6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953"/>
    <a:srgbClr val="365E77"/>
    <a:srgbClr val="81C0E5"/>
    <a:srgbClr val="F2F2F2"/>
    <a:srgbClr val="C4C4C4"/>
    <a:srgbClr val="9DCDEB"/>
    <a:srgbClr val="497FA3"/>
    <a:srgbClr val="17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3403C-A913-49CA-B12A-A9BD76CA239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A802-3994-411A-9E69-A6AF884E9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조직 구성</a:t>
            </a:r>
            <a:r>
              <a:rPr lang="en-US" altLang="ko-KR" dirty="0"/>
              <a:t>, </a:t>
            </a:r>
            <a:r>
              <a:rPr lang="ko-KR" altLang="en-US" dirty="0"/>
              <a:t>프로젝트 개요</a:t>
            </a:r>
            <a:r>
              <a:rPr lang="en-US" altLang="ko-KR" dirty="0"/>
              <a:t>, </a:t>
            </a:r>
            <a:r>
              <a:rPr lang="ko-KR" altLang="en-US" dirty="0"/>
              <a:t>프로젝트 요구사양 및 기능 순으로 진행될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7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안드로이드 스튜디오를 통해 개발할 예정입니다</a:t>
            </a:r>
            <a:r>
              <a:rPr lang="en-US" altLang="ko-KR" dirty="0"/>
              <a:t>. </a:t>
            </a:r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안드로이드 스튜디오를 사용하면 아이폰 사용자는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8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주요 산출물입니다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7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안드로이드 스튜디오를 통해 개발할 예정입니다</a:t>
            </a:r>
            <a:r>
              <a:rPr lang="en-US" altLang="ko-KR" dirty="0"/>
              <a:t>. </a:t>
            </a:r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안드로이드 스튜디오를 사용하면 아이폰 사용자는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7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TBT</a:t>
            </a:r>
            <a:r>
              <a:rPr lang="ko-KR" altLang="en-US" dirty="0"/>
              <a:t>의 조직 구성은 </a:t>
            </a:r>
            <a:r>
              <a:rPr lang="en-US" altLang="ko-KR" dirty="0"/>
              <a:t>PM</a:t>
            </a:r>
            <a:r>
              <a:rPr lang="ko-KR" altLang="en-US" dirty="0"/>
              <a:t>인 유채연</a:t>
            </a:r>
            <a:r>
              <a:rPr lang="en-US" altLang="ko-KR" dirty="0"/>
              <a:t>, QA </a:t>
            </a:r>
            <a:r>
              <a:rPr lang="ko-KR" altLang="en-US" dirty="0"/>
              <a:t>이수현</a:t>
            </a:r>
            <a:r>
              <a:rPr lang="en-US" altLang="ko-KR" dirty="0"/>
              <a:t>, ENG </a:t>
            </a:r>
            <a:r>
              <a:rPr lang="ko-KR" altLang="en-US" dirty="0" err="1"/>
              <a:t>임창민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CM</a:t>
            </a:r>
            <a:r>
              <a:rPr lang="ko-KR" altLang="en-US" dirty="0"/>
              <a:t> 이원식으로 이루어져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7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발표에 앞서</a:t>
            </a:r>
            <a:r>
              <a:rPr lang="en-US" altLang="ko-KR" dirty="0"/>
              <a:t>, </a:t>
            </a:r>
            <a:r>
              <a:rPr lang="ko-KR" altLang="en-US" dirty="0" err="1"/>
              <a:t>무지외반증의</a:t>
            </a:r>
            <a:r>
              <a:rPr lang="ko-KR" altLang="en-US" dirty="0"/>
              <a:t> 개념에 대해 먼저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무지외반증이란</a:t>
            </a:r>
            <a:r>
              <a:rPr lang="en-US" altLang="ko-KR" dirty="0"/>
              <a:t>, </a:t>
            </a:r>
            <a:r>
              <a:rPr lang="ko-KR" altLang="en-US" dirty="0"/>
              <a:t>엄지발가락이 검지발가락 쪽으로 휘어져 통증이 발생하는 질병을 일컫는데요</a:t>
            </a:r>
            <a:r>
              <a:rPr lang="en-US" altLang="ko-KR" dirty="0"/>
              <a:t>, </a:t>
            </a:r>
            <a:r>
              <a:rPr lang="ko-KR" altLang="en-US" dirty="0"/>
              <a:t>보통 엄지발가락이 </a:t>
            </a:r>
            <a:r>
              <a:rPr lang="en-US" altLang="ko-KR" dirty="0"/>
              <a:t>15</a:t>
            </a:r>
            <a:r>
              <a:rPr lang="ko-KR" altLang="en-US" dirty="0"/>
              <a:t>도 이상 휘었을 때를 </a:t>
            </a:r>
            <a:r>
              <a:rPr lang="ko-KR" altLang="en-US" dirty="0" err="1"/>
              <a:t>무지외반증이라고</a:t>
            </a:r>
            <a:r>
              <a:rPr lang="ko-KR" altLang="en-US" dirty="0"/>
              <a:t> 판단합니다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무지외반증은</a:t>
            </a:r>
            <a:r>
              <a:rPr lang="ko-KR" altLang="en-US" dirty="0"/>
              <a:t> 워커</a:t>
            </a:r>
            <a:r>
              <a:rPr lang="en-US" altLang="ko-KR" dirty="0"/>
              <a:t>, </a:t>
            </a:r>
            <a:r>
              <a:rPr lang="ko-KR" altLang="en-US" dirty="0"/>
              <a:t>하이힐 뿐만 아니라 본인의 발에 맞지 않는 신발이나</a:t>
            </a:r>
            <a:r>
              <a:rPr lang="en-US" altLang="ko-KR" dirty="0"/>
              <a:t>, </a:t>
            </a:r>
            <a:r>
              <a:rPr lang="ko-KR" altLang="en-US" dirty="0" err="1"/>
              <a:t>발볼이</a:t>
            </a:r>
            <a:r>
              <a:rPr lang="ko-KR" altLang="en-US" dirty="0"/>
              <a:t> 좁은 신발을 자주 신게 되면 발병 가능성이 높아지게 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방치했을 시 증상이 심해져 무릎</a:t>
            </a:r>
            <a:r>
              <a:rPr lang="en-US" altLang="ko-KR" dirty="0"/>
              <a:t>, </a:t>
            </a:r>
            <a:r>
              <a:rPr lang="ko-KR" altLang="en-US" dirty="0"/>
              <a:t>허리</a:t>
            </a:r>
            <a:r>
              <a:rPr lang="en-US" altLang="ko-KR" dirty="0"/>
              <a:t>, </a:t>
            </a:r>
            <a:r>
              <a:rPr lang="ko-KR" altLang="en-US" dirty="0"/>
              <a:t>골반 등에 합병증이 동반되기도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간단한 스트레칭이나</a:t>
            </a:r>
            <a:r>
              <a:rPr lang="en-US" altLang="ko-KR" dirty="0"/>
              <a:t>, </a:t>
            </a:r>
            <a:r>
              <a:rPr lang="ko-KR" altLang="en-US" dirty="0"/>
              <a:t>본인에게 맞는 신발을 신는 것만으로도 증상을 호전 시키는 데에 많은 도움을 줍니다</a:t>
            </a:r>
            <a:r>
              <a:rPr lang="en-US" altLang="ko-KR" dirty="0"/>
              <a:t>. </a:t>
            </a:r>
            <a:r>
              <a:rPr lang="ko-KR" altLang="en-US" dirty="0"/>
              <a:t>그리하여 저희는 </a:t>
            </a:r>
            <a:r>
              <a:rPr lang="ko-KR" altLang="en-US" dirty="0" err="1"/>
              <a:t>무지외반증을</a:t>
            </a:r>
            <a:r>
              <a:rPr lang="ko-KR" altLang="en-US" dirty="0"/>
              <a:t> 사용자에게 맞는 신발을 추천하고</a:t>
            </a:r>
            <a:r>
              <a:rPr lang="en-US" altLang="ko-KR" dirty="0"/>
              <a:t>, </a:t>
            </a:r>
            <a:r>
              <a:rPr lang="ko-KR" altLang="en-US" dirty="0"/>
              <a:t>스트레칭을 유도함으로써 사용자가 </a:t>
            </a:r>
            <a:r>
              <a:rPr lang="ko-KR" altLang="en-US" dirty="0" err="1"/>
              <a:t>무지외반증을</a:t>
            </a:r>
            <a:r>
              <a:rPr lang="ko-KR" altLang="en-US" dirty="0"/>
              <a:t> 예방하고 관리할 수 있는 앱을 만들고자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8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주요 모듈 및 담당 개발자입니다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주요 모듈은 카메라 촬영</a:t>
            </a:r>
            <a:r>
              <a:rPr lang="en-US" altLang="ko-KR" dirty="0"/>
              <a:t>, </a:t>
            </a:r>
            <a:r>
              <a:rPr lang="ko-KR" altLang="en-US" dirty="0"/>
              <a:t>발 상태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있으며</a:t>
            </a:r>
            <a:r>
              <a:rPr lang="en-US" altLang="ko-KR" dirty="0"/>
              <a:t>, </a:t>
            </a:r>
            <a:r>
              <a:rPr lang="ko-KR" altLang="en-US" dirty="0"/>
              <a:t>외에 로그인과 옵션</a:t>
            </a:r>
            <a:r>
              <a:rPr lang="en-US" altLang="ko-KR" dirty="0"/>
              <a:t>, </a:t>
            </a:r>
            <a:r>
              <a:rPr lang="ko-KR" altLang="en-US" dirty="0"/>
              <a:t>튜토리얼이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이번에 발 사이즈를 측정하기 위한 사진을 카메라 촬영을 통해 직접 얻도록 할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카메라 촬영 </a:t>
            </a:r>
            <a:r>
              <a:rPr lang="ko-KR" altLang="en-US" dirty="0" err="1"/>
              <a:t>튜토리얼에</a:t>
            </a:r>
            <a:r>
              <a:rPr lang="ko-KR" altLang="en-US" dirty="0"/>
              <a:t> 나와있는 설명을 따라 촬영을 한 후</a:t>
            </a:r>
            <a:r>
              <a:rPr lang="en-US" altLang="ko-KR" dirty="0"/>
              <a:t>, </a:t>
            </a:r>
            <a:r>
              <a:rPr lang="ko-KR" altLang="en-US" dirty="0"/>
              <a:t>해당 사진으로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주요 모듈 및 담당 개발자입니다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주요 모듈은 카메라 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있으며</a:t>
            </a:r>
            <a:r>
              <a:rPr lang="en-US" altLang="ko-KR" dirty="0"/>
              <a:t>, </a:t>
            </a:r>
            <a:r>
              <a:rPr lang="ko-KR" altLang="en-US" dirty="0"/>
              <a:t>외에 로그인과 옵션</a:t>
            </a:r>
            <a:r>
              <a:rPr lang="en-US" altLang="ko-KR" dirty="0"/>
              <a:t>, </a:t>
            </a:r>
            <a:r>
              <a:rPr lang="ko-KR" altLang="en-US" dirty="0"/>
              <a:t>튜토리얼이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0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아키텍처입니다</a:t>
            </a:r>
            <a:r>
              <a:rPr lang="en-US" altLang="ko-KR" dirty="0"/>
              <a:t>. </a:t>
            </a:r>
            <a:r>
              <a:rPr lang="ko-KR" altLang="en-US" dirty="0"/>
              <a:t>어플리케이션의 주요 모듈인 카메라 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어플리케이션 소프트웨어에 들어가 있습니다</a:t>
            </a:r>
            <a:r>
              <a:rPr lang="en-US" altLang="ko-KR" dirty="0"/>
              <a:t>. </a:t>
            </a:r>
            <a:r>
              <a:rPr lang="ko-KR" altLang="en-US" dirty="0"/>
              <a:t>그 아래로는 어플리케이션 </a:t>
            </a:r>
            <a:r>
              <a:rPr lang="ko-KR" altLang="en-US" dirty="0" err="1"/>
              <a:t>프라임워크가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Activity Manage, Package Manage, Content Providers View System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안드로이드에서 제공되는 라이브러리와 커널은 다음과 같은 것들을 사용할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2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개발과정 및 일정입니다</a:t>
            </a:r>
            <a:r>
              <a:rPr lang="en-US" altLang="ko-KR" dirty="0"/>
              <a:t>. 1</a:t>
            </a:r>
            <a:r>
              <a:rPr lang="ko-KR" altLang="en-US" dirty="0"/>
              <a:t>주차에는 제안 단계에서 팀 구성과</a:t>
            </a:r>
            <a:r>
              <a:rPr lang="en-US" altLang="ko-KR" dirty="0"/>
              <a:t> </a:t>
            </a:r>
            <a:r>
              <a:rPr lang="ko-KR" altLang="en-US" dirty="0"/>
              <a:t>주제 선정을 하였으며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~4</a:t>
            </a:r>
            <a:r>
              <a:rPr lang="ko-KR" altLang="en-US" dirty="0"/>
              <a:t>주차에는 요구사항을 분석하였습니다</a:t>
            </a:r>
            <a:r>
              <a:rPr lang="en-US" altLang="ko-KR" dirty="0"/>
              <a:t>. 5</a:t>
            </a:r>
            <a:r>
              <a:rPr lang="ko-KR" altLang="en-US" dirty="0"/>
              <a:t>주차</a:t>
            </a:r>
            <a:r>
              <a:rPr lang="en-US" altLang="ko-KR" dirty="0"/>
              <a:t>~7</a:t>
            </a:r>
            <a:r>
              <a:rPr lang="ko-KR" altLang="en-US" dirty="0"/>
              <a:t>주차에는 설계로 프로젝트의 구체적인 모듈을 형성하는 활동을 주로 하였습니다</a:t>
            </a:r>
            <a:r>
              <a:rPr lang="en-US" altLang="ko-KR" dirty="0"/>
              <a:t>. 7</a:t>
            </a:r>
            <a:r>
              <a:rPr lang="ko-KR" altLang="en-US" dirty="0"/>
              <a:t>주차</a:t>
            </a:r>
            <a:r>
              <a:rPr lang="en-US" altLang="ko-KR" dirty="0"/>
              <a:t>~12</a:t>
            </a:r>
            <a:r>
              <a:rPr lang="ko-KR" altLang="en-US" dirty="0"/>
              <a:t>주차는 프로젝트 구현을 할 예정입니다</a:t>
            </a:r>
            <a:r>
              <a:rPr lang="en-US" altLang="ko-KR" dirty="0"/>
              <a:t>. 12</a:t>
            </a:r>
            <a:r>
              <a:rPr lang="ko-KR" altLang="en-US" dirty="0"/>
              <a:t>주차</a:t>
            </a:r>
            <a:r>
              <a:rPr lang="en-US" altLang="ko-KR" dirty="0"/>
              <a:t>~15</a:t>
            </a:r>
            <a:r>
              <a:rPr lang="ko-KR" altLang="en-US" dirty="0"/>
              <a:t>주차 시험 </a:t>
            </a:r>
            <a:r>
              <a:rPr lang="en-US" altLang="ko-KR" dirty="0"/>
              <a:t>15</a:t>
            </a:r>
            <a:r>
              <a:rPr lang="ko-KR" altLang="en-US" dirty="0"/>
              <a:t>주차</a:t>
            </a:r>
            <a:r>
              <a:rPr lang="en-US" altLang="ko-KR" dirty="0"/>
              <a:t>~16</a:t>
            </a:r>
            <a:r>
              <a:rPr lang="ko-KR" altLang="en-US" dirty="0"/>
              <a:t>주차 완료 예정</a:t>
            </a:r>
            <a:r>
              <a:rPr lang="en-US" altLang="ko-KR" dirty="0"/>
              <a:t>. </a:t>
            </a:r>
            <a:r>
              <a:rPr lang="ko-KR" altLang="en-US" dirty="0"/>
              <a:t>일정은 상황에 따라 유동적으로 변경될 가능성이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6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일정입니다</a:t>
            </a:r>
            <a:r>
              <a:rPr lang="en-US" altLang="ko-KR" dirty="0"/>
              <a:t>. </a:t>
            </a:r>
            <a:r>
              <a:rPr lang="ko-KR" altLang="en-US" dirty="0"/>
              <a:t>일정은 상황에 따라 변경될 예정입니다</a:t>
            </a:r>
            <a:r>
              <a:rPr lang="en-US" altLang="ko-KR" dirty="0"/>
              <a:t>. </a:t>
            </a:r>
            <a:r>
              <a:rPr lang="ko-KR" altLang="en-US" dirty="0"/>
              <a:t>대략적인 일정을 참고해주세요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7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FE0-41FD-4B9E-9731-D573F70AD2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F201-4156-40AF-8059-E37F551717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505E-99C9-4C29-8240-892D742227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A5C2-FE43-4EFE-B594-25D60CEB30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F6C0-53C9-4C30-B783-C765F1A7730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73F3-ECA3-4B8E-9328-3132092F6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71C-A6DB-4C8A-AA97-AFD31B13EAC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24C-4811-4946-899B-EA0F26DD73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952-7233-4E55-A0C8-BB60F38CA1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CC54-5D8D-4C0D-9AC2-0434AB7A6AA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2DDA-C994-4ED7-A8FE-B0F3693BDA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56E5-CADD-4343-B88D-ADE32B9216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3862-DDD5-4700-B727-8C25780372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D3F3-1C6B-45D5-8315-A9D2AB3BAD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8C7-C104-4128-9745-C060C2AA0A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52D-7CBA-4A2E-9148-C19114EC22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70F-36F6-4F52-8B12-8B9CA48F16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9E08-7F35-4358-A4F6-7C195C284D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D99D-ED40-453B-B628-5BD000E744D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6F0-4C26-482A-A40F-89CA70A51A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A422-4699-42DF-B706-822F9E7663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E07A-4773-4CC8-852C-751F9F3B57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E15F-D3AE-4379-BBA2-21646B5261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4C96-558A-4BB0-AEB6-C1B16F4B1F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8" y="620257"/>
            <a:ext cx="787616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prstClr val="white"/>
                </a:solidFill>
              </a:rPr>
              <a:t>무지외반증</a:t>
            </a:r>
            <a:r>
              <a:rPr lang="ko-KR" altLang="en-US" sz="3200" b="1" dirty="0">
                <a:solidFill>
                  <a:prstClr val="white"/>
                </a:solidFill>
              </a:rPr>
              <a:t> 예방</a:t>
            </a:r>
            <a:r>
              <a:rPr lang="en-US" altLang="ko-KR" sz="3200" b="1" dirty="0">
                <a:solidFill>
                  <a:prstClr val="white"/>
                </a:solidFill>
              </a:rPr>
              <a:t>&amp;</a:t>
            </a:r>
            <a:r>
              <a:rPr lang="ko-KR" altLang="en-US" sz="3200" b="1" dirty="0">
                <a:solidFill>
                  <a:prstClr val="white"/>
                </a:solidFill>
              </a:rPr>
              <a:t>관리 앱 </a:t>
            </a:r>
            <a:r>
              <a:rPr lang="en-US" altLang="ko-KR" sz="2000" b="1" dirty="0">
                <a:solidFill>
                  <a:prstClr val="white"/>
                </a:solidFill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</a:rPr>
              <a:t>분석</a:t>
            </a:r>
            <a:r>
              <a:rPr lang="en-US" altLang="ko-KR" sz="2000" b="1" dirty="0">
                <a:solidFill>
                  <a:prstClr val="white"/>
                </a:solidFill>
              </a:rPr>
              <a:t>~</a:t>
            </a:r>
            <a:r>
              <a:rPr lang="ko-KR" altLang="en-US" sz="2000" b="1" dirty="0">
                <a:solidFill>
                  <a:prstClr val="white"/>
                </a:solidFill>
              </a:rPr>
              <a:t>설계</a:t>
            </a:r>
            <a:r>
              <a:rPr lang="en-US" altLang="ko-KR" sz="2000" b="1" dirty="0">
                <a:solidFill>
                  <a:prstClr val="white"/>
                </a:solidFill>
              </a:rPr>
              <a:t>)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3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Toe Bone Twist </a:t>
            </a:r>
            <a:r>
              <a:rPr lang="en-US" altLang="ko-KR" sz="900" dirty="0">
                <a:solidFill>
                  <a:schemeClr val="bg1"/>
                </a:solidFill>
              </a:rPr>
              <a:t>Prevention</a:t>
            </a:r>
            <a:r>
              <a:rPr lang="en-US" altLang="ko-KR" sz="900" b="1" dirty="0">
                <a:solidFill>
                  <a:schemeClr val="bg1"/>
                </a:solidFill>
              </a:rPr>
              <a:t> &amp; </a:t>
            </a:r>
            <a:r>
              <a:rPr lang="en-US" altLang="ko-KR" sz="900" dirty="0">
                <a:solidFill>
                  <a:prstClr val="white"/>
                </a:solidFill>
              </a:rPr>
              <a:t>Management App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1898248" cy="28936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버전 </a:t>
            </a:r>
            <a:r>
              <a:rPr lang="en-US" altLang="ko-KR" sz="1200" dirty="0">
                <a:solidFill>
                  <a:prstClr val="white"/>
                </a:solidFill>
              </a:rPr>
              <a:t>v2.0.0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9501" y="1909799"/>
            <a:ext cx="1778766" cy="28936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작성자 </a:t>
            </a:r>
            <a:r>
              <a:rPr lang="en-US" altLang="ko-KR" sz="1200" dirty="0">
                <a:solidFill>
                  <a:prstClr val="white"/>
                </a:solidFill>
              </a:rPr>
              <a:t>[PM]</a:t>
            </a:r>
            <a:r>
              <a:rPr lang="ko-KR" altLang="en-US" sz="1200" dirty="0">
                <a:solidFill>
                  <a:prstClr val="white"/>
                </a:solidFill>
              </a:rPr>
              <a:t>유채연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76434"/>
              </p:ext>
            </p:extLst>
          </p:nvPr>
        </p:nvGraphicFramePr>
        <p:xfrm>
          <a:off x="4465243" y="5712553"/>
          <a:ext cx="6201628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[PM]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유채연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[QA]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이수현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[ENG]</a:t>
                      </a:r>
                    </a:p>
                    <a:p>
                      <a:pPr algn="ctr" latinLnBrk="1"/>
                      <a:r>
                        <a:rPr lang="ko-KR" altLang="en-US" sz="1100" b="1" dirty="0" err="1"/>
                        <a:t>임창민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[CM]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이원식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99D4E7-3D66-44A3-9324-F2D5D39535FB}"/>
              </a:ext>
            </a:extLst>
          </p:cNvPr>
          <p:cNvSpPr txBox="1"/>
          <p:nvPr/>
        </p:nvSpPr>
        <p:spPr>
          <a:xfrm>
            <a:off x="3761247" y="6041119"/>
            <a:ext cx="95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ECF175-D613-4F3B-92A4-F566F6C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3-3.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6DB07C77-91B8-48D8-974A-92BE5811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11" y="1389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05690352" descr="EMB000029c86475">
            <a:extLst>
              <a:ext uri="{FF2B5EF4-FFF2-40B4-BE49-F238E27FC236}">
                <a16:creationId xmlns:a16="http://schemas.microsoft.com/office/drawing/2014/main" id="{96DCA0E4-1EF8-4EC3-B461-18B9D002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885826"/>
            <a:ext cx="5400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405691288" descr="EMB000029c86476">
            <a:extLst>
              <a:ext uri="{FF2B5EF4-FFF2-40B4-BE49-F238E27FC236}">
                <a16:creationId xmlns:a16="http://schemas.microsoft.com/office/drawing/2014/main" id="{E55ECAF4-2272-46C0-B369-6D1562BA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3190875"/>
            <a:ext cx="5400675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05691720" descr="EMB000029c86477">
            <a:extLst>
              <a:ext uri="{FF2B5EF4-FFF2-40B4-BE49-F238E27FC236}">
                <a16:creationId xmlns:a16="http://schemas.microsoft.com/office/drawing/2014/main" id="{446944F3-00A2-421D-902C-90FD7942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2" y="6328409"/>
            <a:ext cx="5400675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69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 </a:t>
            </a:r>
            <a:r>
              <a:rPr lang="en-US" altLang="ko-KR" sz="2000" b="1" dirty="0"/>
              <a:t>3-4. </a:t>
            </a:r>
            <a:r>
              <a:rPr lang="ko-KR" altLang="en-US" sz="2000" b="1" dirty="0"/>
              <a:t>프로젝트 개발환경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170F1A-11A3-484E-B16E-C856E04ED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524000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 </a:t>
            </a:r>
            <a:r>
              <a:rPr lang="en-US" altLang="ko-KR" sz="2000" b="1" dirty="0"/>
              <a:t>3-5. </a:t>
            </a:r>
            <a:r>
              <a:rPr lang="ko-KR" altLang="en-US" sz="2000" b="1" dirty="0"/>
              <a:t>프로젝트 주요 산출물 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350CE7F-FDBE-46FC-B49A-6E111892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16611"/>
              </p:ext>
            </p:extLst>
          </p:nvPr>
        </p:nvGraphicFramePr>
        <p:xfrm>
          <a:off x="502920" y="1439690"/>
          <a:ext cx="11323320" cy="37189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5868">
                  <a:extLst>
                    <a:ext uri="{9D8B030D-6E8A-4147-A177-3AD203B41FA5}">
                      <a16:colId xmlns:a16="http://schemas.microsoft.com/office/drawing/2014/main" val="3794105762"/>
                    </a:ext>
                  </a:extLst>
                </a:gridCol>
                <a:gridCol w="1856602">
                  <a:extLst>
                    <a:ext uri="{9D8B030D-6E8A-4147-A177-3AD203B41FA5}">
                      <a16:colId xmlns:a16="http://schemas.microsoft.com/office/drawing/2014/main" val="2232953442"/>
                    </a:ext>
                  </a:extLst>
                </a:gridCol>
                <a:gridCol w="7540850">
                  <a:extLst>
                    <a:ext uri="{9D8B030D-6E8A-4147-A177-3AD203B41FA5}">
                      <a16:colId xmlns:a16="http://schemas.microsoft.com/office/drawing/2014/main" val="3686530505"/>
                    </a:ext>
                  </a:extLst>
                </a:gridCol>
              </a:tblGrid>
              <a:tr h="61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직책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산출물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23047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유채연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시간표 모음집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편성서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메뉴얼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개발완료보고서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64407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품질보증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시스템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 관리 조정 위원회 회의 결과 보고서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통합 시험 결과서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테스트계획서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 심사서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65805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임창민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설계서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기본설계서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상세설계서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S/W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최종제품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29374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이원식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로고 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회의록 및 모든 문서 틀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054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C16CDB-EDE0-4FFE-8F07-6FEDA30A303D}"/>
              </a:ext>
            </a:extLst>
          </p:cNvPr>
          <p:cNvSpPr txBox="1"/>
          <p:nvPr/>
        </p:nvSpPr>
        <p:spPr>
          <a:xfrm>
            <a:off x="9310343" y="5997651"/>
            <a:ext cx="331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개발 계획서 </a:t>
            </a:r>
            <a:r>
              <a:rPr lang="en-US" altLang="ko-KR" sz="1600" dirty="0"/>
              <a:t>5.3 </a:t>
            </a:r>
            <a:r>
              <a:rPr lang="ko-KR" altLang="en-US" sz="16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55742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3048000" y="2321004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3800" b="1" dirty="0">
                <a:solidFill>
                  <a:srgbClr val="365E77"/>
                </a:solidFill>
              </a:rPr>
              <a:t>Q</a:t>
            </a:r>
            <a:r>
              <a:rPr lang="en-US" altLang="ko-KR" sz="13800" b="1" dirty="0">
                <a:solidFill>
                  <a:srgbClr val="81C0E5"/>
                </a:solidFill>
              </a:rPr>
              <a:t>&amp;</a:t>
            </a:r>
            <a:r>
              <a:rPr lang="en-US" altLang="ko-KR" sz="13800" b="1" dirty="0">
                <a:solidFill>
                  <a:srgbClr val="365E77"/>
                </a:solidFill>
              </a:rPr>
              <a:t>A</a:t>
            </a: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0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91911" y="179874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rgbClr val="2C303A"/>
                </a:solidFill>
              </a:rPr>
              <a:t>INDEX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FFBB0-585E-402A-8946-6ADAB219D2CD}"/>
              </a:ext>
            </a:extLst>
          </p:cNvPr>
          <p:cNvSpPr/>
          <p:nvPr/>
        </p:nvSpPr>
        <p:spPr>
          <a:xfrm>
            <a:off x="9107424" y="0"/>
            <a:ext cx="3084576" cy="6858000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9C97D-D161-4975-8893-3C18EECEA428}"/>
              </a:ext>
            </a:extLst>
          </p:cNvPr>
          <p:cNvSpPr txBox="1"/>
          <p:nvPr/>
        </p:nvSpPr>
        <p:spPr>
          <a:xfrm>
            <a:off x="591910" y="1353591"/>
            <a:ext cx="55040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01. </a:t>
            </a:r>
            <a:r>
              <a:rPr lang="ko-KR" altLang="en-US" sz="2000" b="1" dirty="0"/>
              <a:t>조직 구성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b="1" dirty="0"/>
              <a:t>02. </a:t>
            </a:r>
            <a:r>
              <a:rPr lang="ko-KR" altLang="en-US" sz="2000" b="1" dirty="0"/>
              <a:t>프로젝트 개요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2-1. </a:t>
            </a:r>
            <a:r>
              <a:rPr lang="ko-KR" altLang="en-US" sz="2000" dirty="0" err="1"/>
              <a:t>무지외반증의</a:t>
            </a:r>
            <a:r>
              <a:rPr lang="ko-KR" altLang="en-US" sz="2000" dirty="0"/>
              <a:t> 개념</a:t>
            </a:r>
            <a:endParaRPr lang="en-US" altLang="ko-KR" sz="2000" dirty="0"/>
          </a:p>
          <a:p>
            <a:r>
              <a:rPr lang="en-US" altLang="ko-KR" sz="2000" dirty="0"/>
              <a:t>  2-2. </a:t>
            </a:r>
            <a:r>
              <a:rPr lang="ko-KR" altLang="en-US" sz="2000" dirty="0"/>
              <a:t>프로젝트 개발배경 및 목적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03. </a:t>
            </a:r>
            <a:r>
              <a:rPr lang="ko-KR" altLang="en-US" sz="2000" b="1" dirty="0"/>
              <a:t>프로젝트 요구사양 및 기능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3-1. </a:t>
            </a:r>
            <a:r>
              <a:rPr lang="ko-KR" altLang="en-US" sz="2000" dirty="0"/>
              <a:t>프로젝트 주요 모듈 및 담당 개발자</a:t>
            </a:r>
            <a:endParaRPr lang="en-US" altLang="ko-KR" sz="2000" dirty="0"/>
          </a:p>
          <a:p>
            <a:r>
              <a:rPr lang="en-US" altLang="ko-KR" sz="2000" dirty="0"/>
              <a:t>  3-2. </a:t>
            </a:r>
            <a:r>
              <a:rPr lang="ko-KR" altLang="en-US" sz="2000" dirty="0"/>
              <a:t>프로젝트 아키텍처</a:t>
            </a:r>
            <a:endParaRPr lang="en-US" altLang="ko-KR" sz="2000" dirty="0"/>
          </a:p>
          <a:p>
            <a:r>
              <a:rPr lang="en-US" altLang="ko-KR" sz="2000" dirty="0"/>
              <a:t>  3-3. </a:t>
            </a:r>
            <a:r>
              <a:rPr lang="ko-KR" altLang="en-US" sz="2000" dirty="0"/>
              <a:t>프로젝트 개발과정</a:t>
            </a:r>
            <a:r>
              <a:rPr lang="en-US" altLang="ko-KR" sz="2000" dirty="0"/>
              <a:t> </a:t>
            </a:r>
            <a:r>
              <a:rPr lang="ko-KR" altLang="en-US" sz="2000" dirty="0"/>
              <a:t>및 일정</a:t>
            </a:r>
            <a:endParaRPr lang="en-US" altLang="ko-KR" sz="2000" dirty="0"/>
          </a:p>
          <a:p>
            <a:r>
              <a:rPr lang="en-US" altLang="ko-KR" sz="2000" dirty="0"/>
              <a:t>  3-4. </a:t>
            </a:r>
            <a:r>
              <a:rPr lang="ko-KR" altLang="en-US" sz="2000" dirty="0"/>
              <a:t>프로젝트 개발환경</a:t>
            </a:r>
            <a:endParaRPr lang="en-US" altLang="ko-KR" sz="2000" dirty="0"/>
          </a:p>
          <a:p>
            <a:r>
              <a:rPr lang="en-US" altLang="ko-KR" sz="2000" dirty="0"/>
              <a:t>  3-5. </a:t>
            </a:r>
            <a:r>
              <a:rPr lang="ko-KR" altLang="en-US" sz="2000" dirty="0"/>
              <a:t>프로젝트 주요 산출물 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A981A2-6F74-4514-B5AB-CF9795E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toore\Desktop\KakaoTalk_20190417_165120817.png">
            <a:extLst>
              <a:ext uri="{FF2B5EF4-FFF2-40B4-BE49-F238E27FC236}">
                <a16:creationId xmlns:a16="http://schemas.microsoft.com/office/drawing/2014/main" id="{D0F525B0-37FE-4022-943E-8D5D1297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2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0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조직 구성</a:t>
            </a:r>
            <a:endParaRPr lang="en-US" altLang="ko-KR" sz="3200" b="1" dirty="0">
              <a:solidFill>
                <a:srgbClr val="2C303A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FC827E-06B1-49E7-9133-7678AB1386F4}"/>
              </a:ext>
            </a:extLst>
          </p:cNvPr>
          <p:cNvGrpSpPr/>
          <p:nvPr/>
        </p:nvGrpSpPr>
        <p:grpSpPr>
          <a:xfrm>
            <a:off x="4467015" y="1640663"/>
            <a:ext cx="3107185" cy="1063939"/>
            <a:chOff x="4305670" y="1233997"/>
            <a:chExt cx="2982897" cy="78123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51FE31B-CFBD-46D3-BFCD-4312434FE9E9}"/>
                </a:ext>
              </a:extLst>
            </p:cNvPr>
            <p:cNvSpPr/>
            <p:nvPr/>
          </p:nvSpPr>
          <p:spPr>
            <a:xfrm>
              <a:off x="4305670" y="1233997"/>
              <a:ext cx="2982897" cy="390618"/>
            </a:xfrm>
            <a:prstGeom prst="rect">
              <a:avLst/>
            </a:prstGeom>
            <a:solidFill>
              <a:srgbClr val="365E77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PM</a:t>
              </a:r>
              <a:endParaRPr lang="ko-KR" altLang="en-US" sz="20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EA9646-5C7E-4508-B4BE-31E55C9572E5}"/>
                </a:ext>
              </a:extLst>
            </p:cNvPr>
            <p:cNvSpPr/>
            <p:nvPr/>
          </p:nvSpPr>
          <p:spPr>
            <a:xfrm>
              <a:off x="4305670" y="1624614"/>
              <a:ext cx="2982897" cy="390618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유채연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F3F9C5-F5AB-4567-8C46-D8FA17619FE2}"/>
              </a:ext>
            </a:extLst>
          </p:cNvPr>
          <p:cNvGrpSpPr/>
          <p:nvPr/>
        </p:nvGrpSpPr>
        <p:grpSpPr>
          <a:xfrm>
            <a:off x="591911" y="4056867"/>
            <a:ext cx="3107185" cy="1063939"/>
            <a:chOff x="4305670" y="1233997"/>
            <a:chExt cx="2982897" cy="78123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C612DF-FF06-41C2-8A3F-FFE971A74A5F}"/>
                </a:ext>
              </a:extLst>
            </p:cNvPr>
            <p:cNvSpPr/>
            <p:nvPr/>
          </p:nvSpPr>
          <p:spPr>
            <a:xfrm>
              <a:off x="4305670" y="1233997"/>
              <a:ext cx="2982897" cy="390618"/>
            </a:xfrm>
            <a:prstGeom prst="rect">
              <a:avLst/>
            </a:prstGeom>
            <a:solidFill>
              <a:srgbClr val="365E77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QA</a:t>
              </a:r>
              <a:endParaRPr lang="ko-KR" altLang="en-US" sz="2000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2E22CB-D343-4287-8E78-024968E463F4}"/>
                </a:ext>
              </a:extLst>
            </p:cNvPr>
            <p:cNvSpPr/>
            <p:nvPr/>
          </p:nvSpPr>
          <p:spPr>
            <a:xfrm>
              <a:off x="4305670" y="1624614"/>
              <a:ext cx="2982897" cy="390618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이수현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B11BA8-8DDC-4283-A1B7-7171038F275E}"/>
              </a:ext>
            </a:extLst>
          </p:cNvPr>
          <p:cNvGrpSpPr/>
          <p:nvPr/>
        </p:nvGrpSpPr>
        <p:grpSpPr>
          <a:xfrm>
            <a:off x="4467015" y="4056868"/>
            <a:ext cx="3107185" cy="1063939"/>
            <a:chOff x="4305670" y="1233997"/>
            <a:chExt cx="2982897" cy="7812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4D6667-B945-41D3-BDAC-54EE8CFDAAA8}"/>
                </a:ext>
              </a:extLst>
            </p:cNvPr>
            <p:cNvSpPr/>
            <p:nvPr/>
          </p:nvSpPr>
          <p:spPr>
            <a:xfrm>
              <a:off x="4305670" y="1233997"/>
              <a:ext cx="2982897" cy="390618"/>
            </a:xfrm>
            <a:prstGeom prst="rect">
              <a:avLst/>
            </a:prstGeom>
            <a:solidFill>
              <a:srgbClr val="365E77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ENG</a:t>
              </a:r>
              <a:endParaRPr lang="ko-KR" altLang="en-US" sz="20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DC71F8-2BE3-42FC-A8EA-0C0BB88DBC1A}"/>
                </a:ext>
              </a:extLst>
            </p:cNvPr>
            <p:cNvSpPr/>
            <p:nvPr/>
          </p:nvSpPr>
          <p:spPr>
            <a:xfrm>
              <a:off x="4305670" y="1624614"/>
              <a:ext cx="2982897" cy="390618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>
                  <a:solidFill>
                    <a:schemeClr val="tx1"/>
                  </a:solidFill>
                </a:rPr>
                <a:t>임창민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DC47A48-1751-40DC-9B43-85C881427122}"/>
              </a:ext>
            </a:extLst>
          </p:cNvPr>
          <p:cNvGrpSpPr/>
          <p:nvPr/>
        </p:nvGrpSpPr>
        <p:grpSpPr>
          <a:xfrm>
            <a:off x="8342120" y="4056866"/>
            <a:ext cx="3107185" cy="1063939"/>
            <a:chOff x="4305670" y="1233997"/>
            <a:chExt cx="2982897" cy="78123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888AF94-70F9-4696-9816-6916C63DF65C}"/>
                </a:ext>
              </a:extLst>
            </p:cNvPr>
            <p:cNvSpPr/>
            <p:nvPr/>
          </p:nvSpPr>
          <p:spPr>
            <a:xfrm>
              <a:off x="4305670" y="1233997"/>
              <a:ext cx="2982897" cy="390618"/>
            </a:xfrm>
            <a:prstGeom prst="rect">
              <a:avLst/>
            </a:prstGeom>
            <a:solidFill>
              <a:srgbClr val="365E77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CM</a:t>
              </a:r>
              <a:endParaRPr lang="ko-KR" altLang="en-US" sz="20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74AF2A1-9978-4196-8EBD-1BC341BD0B1B}"/>
                </a:ext>
              </a:extLst>
            </p:cNvPr>
            <p:cNvSpPr/>
            <p:nvPr/>
          </p:nvSpPr>
          <p:spPr>
            <a:xfrm>
              <a:off x="4305670" y="1624614"/>
              <a:ext cx="2982897" cy="390618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rgbClr val="365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이원식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8D48DF3-E1A9-4738-A0B0-48BA94E951DB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6020608" y="2704602"/>
            <a:ext cx="0" cy="1352266"/>
          </a:xfrm>
          <a:prstGeom prst="line">
            <a:avLst/>
          </a:prstGeom>
          <a:ln w="57150">
            <a:solidFill>
              <a:srgbClr val="424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815E62C-2451-44F9-83E0-70958F97FC27}"/>
              </a:ext>
            </a:extLst>
          </p:cNvPr>
          <p:cNvCxnSpPr>
            <a:cxnSpLocks/>
          </p:cNvCxnSpPr>
          <p:nvPr/>
        </p:nvCxnSpPr>
        <p:spPr>
          <a:xfrm>
            <a:off x="2111470" y="3380735"/>
            <a:ext cx="0" cy="676131"/>
          </a:xfrm>
          <a:prstGeom prst="line">
            <a:avLst/>
          </a:prstGeom>
          <a:ln w="57150">
            <a:solidFill>
              <a:srgbClr val="424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6065FC-78D0-426A-851D-52CD4188459E}"/>
              </a:ext>
            </a:extLst>
          </p:cNvPr>
          <p:cNvCxnSpPr>
            <a:cxnSpLocks/>
          </p:cNvCxnSpPr>
          <p:nvPr/>
        </p:nvCxnSpPr>
        <p:spPr>
          <a:xfrm>
            <a:off x="9914948" y="3380735"/>
            <a:ext cx="0" cy="676131"/>
          </a:xfrm>
          <a:prstGeom prst="line">
            <a:avLst/>
          </a:prstGeom>
          <a:ln w="57150">
            <a:solidFill>
              <a:srgbClr val="424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36E94B-F3A1-49F3-B039-4E3C905E6128}"/>
              </a:ext>
            </a:extLst>
          </p:cNvPr>
          <p:cNvCxnSpPr>
            <a:cxnSpLocks/>
          </p:cNvCxnSpPr>
          <p:nvPr/>
        </p:nvCxnSpPr>
        <p:spPr>
          <a:xfrm flipH="1">
            <a:off x="2111470" y="3406337"/>
            <a:ext cx="7803478" cy="0"/>
          </a:xfrm>
          <a:prstGeom prst="line">
            <a:avLst/>
          </a:prstGeom>
          <a:ln w="57150">
            <a:solidFill>
              <a:srgbClr val="4249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3" name="Picture 2" descr="C:\Users\toore\Desktop\KakaoTalk_20190417_165120817.png">
            <a:extLst>
              <a:ext uri="{FF2B5EF4-FFF2-40B4-BE49-F238E27FC236}">
                <a16:creationId xmlns:a16="http://schemas.microsoft.com/office/drawing/2014/main" id="{4D916C19-A6DA-4739-A53A-8C7950FC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96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0484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2-1.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무지외반증의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개념</a:t>
            </a:r>
            <a:endParaRPr lang="en-US" altLang="ko-KR" sz="2800" b="1" dirty="0">
              <a:solidFill>
                <a:srgbClr val="2C303A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1FFA5E-9540-4CDB-9297-56BC798D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182" y="1048492"/>
            <a:ext cx="3905635" cy="293904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746CA00-98B7-4D79-A416-7BAAD3B7D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485" y="1048492"/>
            <a:ext cx="5685395" cy="38110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B3836-7D47-48FD-BB43-2ABFEBE86AD2}"/>
              </a:ext>
            </a:extLst>
          </p:cNvPr>
          <p:cNvSpPr/>
          <p:nvPr/>
        </p:nvSpPr>
        <p:spPr>
          <a:xfrm>
            <a:off x="1095182" y="5307858"/>
            <a:ext cx="9559636" cy="652582"/>
          </a:xfrm>
          <a:prstGeom prst="rect">
            <a:avLst/>
          </a:prstGeom>
          <a:solidFill>
            <a:srgbClr val="424953"/>
          </a:solidFill>
          <a:ln>
            <a:solidFill>
              <a:srgbClr val="42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엄지발가락이 검지발가락 쪽으로 휘어져 통증이 발생하는 질병</a:t>
            </a:r>
          </a:p>
        </p:txBody>
      </p:sp>
    </p:spTree>
    <p:extLst>
      <p:ext uri="{BB962C8B-B14F-4D97-AF65-F5344CB8AC3E}">
        <p14:creationId xmlns:p14="http://schemas.microsoft.com/office/powerpoint/2010/main" val="266139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0484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2-2.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746CA00-98B7-4D79-A416-7BAAD3B7D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4" y="1240349"/>
            <a:ext cx="5685395" cy="38110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1260F7-548C-4A8D-A105-EAAC67A59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05" y="4963857"/>
            <a:ext cx="5685395" cy="115252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8E527A-FA8E-4465-9920-733E3DB9C1BC}"/>
              </a:ext>
            </a:extLst>
          </p:cNvPr>
          <p:cNvCxnSpPr>
            <a:cxnSpLocks/>
          </p:cNvCxnSpPr>
          <p:nvPr/>
        </p:nvCxnSpPr>
        <p:spPr>
          <a:xfrm>
            <a:off x="3409011" y="5601261"/>
            <a:ext cx="2549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konyang\Desktop\Why.PNG">
            <a:extLst>
              <a:ext uri="{FF2B5EF4-FFF2-40B4-BE49-F238E27FC236}">
                <a16:creationId xmlns:a16="http://schemas.microsoft.com/office/drawing/2014/main" id="{4C008BCE-AD33-43E7-8C8F-954CC673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42" y="960444"/>
            <a:ext cx="5591622" cy="49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7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3-1. </a:t>
            </a:r>
            <a:r>
              <a:rPr lang="ko-KR" altLang="en-US" sz="2000" b="1" dirty="0"/>
              <a:t>프로젝트 주요 모듈 및 담당 개발자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DE3A81-8647-44C0-9838-D52844B36325}"/>
              </a:ext>
            </a:extLst>
          </p:cNvPr>
          <p:cNvSpPr txBox="1"/>
          <p:nvPr/>
        </p:nvSpPr>
        <p:spPr>
          <a:xfrm>
            <a:off x="2381299" y="1486472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발 상태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4D210D-D55F-4456-8590-903C1462FC61}"/>
              </a:ext>
            </a:extLst>
          </p:cNvPr>
          <p:cNvSpPr txBox="1"/>
          <p:nvPr/>
        </p:nvSpPr>
        <p:spPr>
          <a:xfrm>
            <a:off x="9735685" y="1452721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스트레칭 제공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10EE44A-2828-4B77-BED1-309E4136A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3"/>
          <a:stretch/>
        </p:blipFill>
        <p:spPr>
          <a:xfrm>
            <a:off x="2439890" y="2101738"/>
            <a:ext cx="2432103" cy="344577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564B2A3-E10E-4176-98EB-14CC1364DC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14"/>
          <a:stretch/>
        </p:blipFill>
        <p:spPr>
          <a:xfrm>
            <a:off x="0" y="2101738"/>
            <a:ext cx="2444708" cy="344723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A66AC60-F369-46F6-BB81-A140DEC3D0A3}"/>
              </a:ext>
            </a:extLst>
          </p:cNvPr>
          <p:cNvSpPr txBox="1"/>
          <p:nvPr/>
        </p:nvSpPr>
        <p:spPr>
          <a:xfrm>
            <a:off x="224859" y="1486472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발 사이즈 측정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23C02CF7-12AD-4127-80D9-25D0CD5D46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5"/>
          <a:stretch/>
        </p:blipFill>
        <p:spPr>
          <a:xfrm>
            <a:off x="4868514" y="2101738"/>
            <a:ext cx="2438611" cy="347016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9B910A2-F54C-4D7B-8186-94358EB37EFE}"/>
              </a:ext>
            </a:extLst>
          </p:cNvPr>
          <p:cNvSpPr txBox="1"/>
          <p:nvPr/>
        </p:nvSpPr>
        <p:spPr>
          <a:xfrm>
            <a:off x="4937434" y="1452721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신발 추천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2B2E88-826E-4829-8D0E-B1E10F944AEA}"/>
              </a:ext>
            </a:extLst>
          </p:cNvPr>
          <p:cNvSpPr txBox="1"/>
          <p:nvPr/>
        </p:nvSpPr>
        <p:spPr>
          <a:xfrm>
            <a:off x="7307061" y="1486472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비교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34704B3-38E9-4862-B18C-A7D506DD64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7"/>
          <a:stretch/>
        </p:blipFill>
        <p:spPr>
          <a:xfrm>
            <a:off x="7307061" y="2094622"/>
            <a:ext cx="2444708" cy="353214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78C247D-21A2-4001-A154-C28322F89B1E}"/>
              </a:ext>
            </a:extLst>
          </p:cNvPr>
          <p:cNvGrpSpPr/>
          <p:nvPr/>
        </p:nvGrpSpPr>
        <p:grpSpPr>
          <a:xfrm>
            <a:off x="9712977" y="2094623"/>
            <a:ext cx="2446637" cy="3429000"/>
            <a:chOff x="9714488" y="2405266"/>
            <a:chExt cx="2446637" cy="34290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E73511E-71D3-463E-8228-46D8596B5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6" t="20583" r="5868" b="7203"/>
            <a:stretch/>
          </p:blipFill>
          <p:spPr>
            <a:xfrm>
              <a:off x="9714488" y="2405266"/>
              <a:ext cx="2446637" cy="342900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AA17EF6-A7A5-42F1-96DC-E8077076DAB2}"/>
                </a:ext>
              </a:extLst>
            </p:cNvPr>
            <p:cNvSpPr/>
            <p:nvPr/>
          </p:nvSpPr>
          <p:spPr>
            <a:xfrm>
              <a:off x="10944520" y="4025245"/>
              <a:ext cx="1214612" cy="1809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2F9771E-A71E-4123-AE4C-195C78478B37}"/>
                </a:ext>
              </a:extLst>
            </p:cNvPr>
            <p:cNvSpPr/>
            <p:nvPr/>
          </p:nvSpPr>
          <p:spPr>
            <a:xfrm>
              <a:off x="11219469" y="3649744"/>
              <a:ext cx="939663" cy="1355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0029453-B427-4C38-BEBD-B6E3A9AE2341}"/>
                </a:ext>
              </a:extLst>
            </p:cNvPr>
            <p:cNvSpPr/>
            <p:nvPr/>
          </p:nvSpPr>
          <p:spPr>
            <a:xfrm>
              <a:off x="10883968" y="4119766"/>
              <a:ext cx="939663" cy="1355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6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3-1. </a:t>
            </a:r>
            <a:r>
              <a:rPr lang="ko-KR" altLang="en-US" sz="2000" b="1" dirty="0"/>
              <a:t>프로젝트 주요 모듈 및 담당 개발자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D9E323D7-DFD2-463D-81AB-88C8470196E7}"/>
              </a:ext>
            </a:extLst>
          </p:cNvPr>
          <p:cNvGrpSpPr/>
          <p:nvPr/>
        </p:nvGrpSpPr>
        <p:grpSpPr>
          <a:xfrm>
            <a:off x="6515306" y="4144200"/>
            <a:ext cx="1462087" cy="2022475"/>
            <a:chOff x="1585913" y="1031875"/>
            <a:chExt cx="1462087" cy="20224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9D53513-1C98-43FA-81D2-378DABFF049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5913" y="1031875"/>
              <a:ext cx="1462087" cy="202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09E0D67-2D3A-4B41-B9AB-6722F329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175" y="2530475"/>
              <a:ext cx="300037" cy="334963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04C3B89-9399-465B-B959-20C8DA7AB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175" y="2530475"/>
              <a:ext cx="300037" cy="103188"/>
            </a:xfrm>
            <a:custGeom>
              <a:avLst/>
              <a:gdLst>
                <a:gd name="T0" fmla="*/ 0 w 565"/>
                <a:gd name="T1" fmla="*/ 75 h 196"/>
                <a:gd name="T2" fmla="*/ 9 w 565"/>
                <a:gd name="T3" fmla="*/ 80 h 196"/>
                <a:gd name="T4" fmla="*/ 91 w 565"/>
                <a:gd name="T5" fmla="*/ 121 h 196"/>
                <a:gd name="T6" fmla="*/ 199 w 565"/>
                <a:gd name="T7" fmla="*/ 159 h 196"/>
                <a:gd name="T8" fmla="*/ 289 w 565"/>
                <a:gd name="T9" fmla="*/ 181 h 196"/>
                <a:gd name="T10" fmla="*/ 392 w 565"/>
                <a:gd name="T11" fmla="*/ 194 h 196"/>
                <a:gd name="T12" fmla="*/ 505 w 565"/>
                <a:gd name="T13" fmla="*/ 196 h 196"/>
                <a:gd name="T14" fmla="*/ 565 w 565"/>
                <a:gd name="T15" fmla="*/ 192 h 196"/>
                <a:gd name="T16" fmla="*/ 565 w 565"/>
                <a:gd name="T17" fmla="*/ 0 h 196"/>
                <a:gd name="T18" fmla="*/ 0 w 565"/>
                <a:gd name="T19" fmla="*/ 0 h 196"/>
                <a:gd name="T20" fmla="*/ 0 w 565"/>
                <a:gd name="T21" fmla="*/ 7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" h="196">
                  <a:moveTo>
                    <a:pt x="0" y="75"/>
                  </a:moveTo>
                  <a:lnTo>
                    <a:pt x="9" y="80"/>
                  </a:lnTo>
                  <a:lnTo>
                    <a:pt x="91" y="121"/>
                  </a:lnTo>
                  <a:lnTo>
                    <a:pt x="199" y="159"/>
                  </a:lnTo>
                  <a:lnTo>
                    <a:pt x="289" y="181"/>
                  </a:lnTo>
                  <a:lnTo>
                    <a:pt x="392" y="194"/>
                  </a:lnTo>
                  <a:lnTo>
                    <a:pt x="505" y="196"/>
                  </a:lnTo>
                  <a:lnTo>
                    <a:pt x="565" y="192"/>
                  </a:lnTo>
                  <a:lnTo>
                    <a:pt x="565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0D4F222D-85D8-4DAA-BDC2-67CE579E8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913" y="1844675"/>
              <a:ext cx="292100" cy="333375"/>
            </a:xfrm>
            <a:custGeom>
              <a:avLst/>
              <a:gdLst>
                <a:gd name="T0" fmla="*/ 551 w 551"/>
                <a:gd name="T1" fmla="*/ 315 h 631"/>
                <a:gd name="T2" fmla="*/ 551 w 551"/>
                <a:gd name="T3" fmla="*/ 348 h 631"/>
                <a:gd name="T4" fmla="*/ 539 w 551"/>
                <a:gd name="T5" fmla="*/ 410 h 631"/>
                <a:gd name="T6" fmla="*/ 519 w 551"/>
                <a:gd name="T7" fmla="*/ 466 h 631"/>
                <a:gd name="T8" fmla="*/ 489 w 551"/>
                <a:gd name="T9" fmla="*/ 515 h 631"/>
                <a:gd name="T10" fmla="*/ 451 w 551"/>
                <a:gd name="T11" fmla="*/ 559 h 631"/>
                <a:gd name="T12" fmla="*/ 408 w 551"/>
                <a:gd name="T13" fmla="*/ 593 h 631"/>
                <a:gd name="T14" fmla="*/ 358 w 551"/>
                <a:gd name="T15" fmla="*/ 616 h 631"/>
                <a:gd name="T16" fmla="*/ 304 w 551"/>
                <a:gd name="T17" fmla="*/ 629 h 631"/>
                <a:gd name="T18" fmla="*/ 275 w 551"/>
                <a:gd name="T19" fmla="*/ 631 h 631"/>
                <a:gd name="T20" fmla="*/ 248 w 551"/>
                <a:gd name="T21" fmla="*/ 629 h 631"/>
                <a:gd name="T22" fmla="*/ 193 w 551"/>
                <a:gd name="T23" fmla="*/ 616 h 631"/>
                <a:gd name="T24" fmla="*/ 144 w 551"/>
                <a:gd name="T25" fmla="*/ 593 h 631"/>
                <a:gd name="T26" fmla="*/ 100 w 551"/>
                <a:gd name="T27" fmla="*/ 559 h 631"/>
                <a:gd name="T28" fmla="*/ 62 w 551"/>
                <a:gd name="T29" fmla="*/ 515 h 631"/>
                <a:gd name="T30" fmla="*/ 33 w 551"/>
                <a:gd name="T31" fmla="*/ 466 h 631"/>
                <a:gd name="T32" fmla="*/ 12 w 551"/>
                <a:gd name="T33" fmla="*/ 410 h 631"/>
                <a:gd name="T34" fmla="*/ 1 w 551"/>
                <a:gd name="T35" fmla="*/ 348 h 631"/>
                <a:gd name="T36" fmla="*/ 0 w 551"/>
                <a:gd name="T37" fmla="*/ 315 h 631"/>
                <a:gd name="T38" fmla="*/ 1 w 551"/>
                <a:gd name="T39" fmla="*/ 283 h 631"/>
                <a:gd name="T40" fmla="*/ 12 w 551"/>
                <a:gd name="T41" fmla="*/ 221 h 631"/>
                <a:gd name="T42" fmla="*/ 33 w 551"/>
                <a:gd name="T43" fmla="*/ 165 h 631"/>
                <a:gd name="T44" fmla="*/ 62 w 551"/>
                <a:gd name="T45" fmla="*/ 114 h 631"/>
                <a:gd name="T46" fmla="*/ 100 w 551"/>
                <a:gd name="T47" fmla="*/ 72 h 631"/>
                <a:gd name="T48" fmla="*/ 144 w 551"/>
                <a:gd name="T49" fmla="*/ 38 h 631"/>
                <a:gd name="T50" fmla="*/ 193 w 551"/>
                <a:gd name="T51" fmla="*/ 15 h 631"/>
                <a:gd name="T52" fmla="*/ 248 w 551"/>
                <a:gd name="T53" fmla="*/ 2 h 631"/>
                <a:gd name="T54" fmla="*/ 275 w 551"/>
                <a:gd name="T55" fmla="*/ 0 h 631"/>
                <a:gd name="T56" fmla="*/ 304 w 551"/>
                <a:gd name="T57" fmla="*/ 2 h 631"/>
                <a:gd name="T58" fmla="*/ 358 w 551"/>
                <a:gd name="T59" fmla="*/ 15 h 631"/>
                <a:gd name="T60" fmla="*/ 408 w 551"/>
                <a:gd name="T61" fmla="*/ 38 h 631"/>
                <a:gd name="T62" fmla="*/ 451 w 551"/>
                <a:gd name="T63" fmla="*/ 72 h 631"/>
                <a:gd name="T64" fmla="*/ 489 w 551"/>
                <a:gd name="T65" fmla="*/ 114 h 631"/>
                <a:gd name="T66" fmla="*/ 519 w 551"/>
                <a:gd name="T67" fmla="*/ 165 h 631"/>
                <a:gd name="T68" fmla="*/ 539 w 551"/>
                <a:gd name="T69" fmla="*/ 221 h 631"/>
                <a:gd name="T70" fmla="*/ 551 w 551"/>
                <a:gd name="T71" fmla="*/ 283 h 631"/>
                <a:gd name="T72" fmla="*/ 551 w 551"/>
                <a:gd name="T73" fmla="*/ 31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1" h="631">
                  <a:moveTo>
                    <a:pt x="551" y="315"/>
                  </a:moveTo>
                  <a:lnTo>
                    <a:pt x="551" y="348"/>
                  </a:lnTo>
                  <a:lnTo>
                    <a:pt x="539" y="410"/>
                  </a:lnTo>
                  <a:lnTo>
                    <a:pt x="519" y="466"/>
                  </a:lnTo>
                  <a:lnTo>
                    <a:pt x="489" y="515"/>
                  </a:lnTo>
                  <a:lnTo>
                    <a:pt x="451" y="559"/>
                  </a:lnTo>
                  <a:lnTo>
                    <a:pt x="408" y="593"/>
                  </a:lnTo>
                  <a:lnTo>
                    <a:pt x="358" y="616"/>
                  </a:lnTo>
                  <a:lnTo>
                    <a:pt x="304" y="629"/>
                  </a:lnTo>
                  <a:lnTo>
                    <a:pt x="275" y="631"/>
                  </a:lnTo>
                  <a:lnTo>
                    <a:pt x="248" y="629"/>
                  </a:lnTo>
                  <a:lnTo>
                    <a:pt x="193" y="616"/>
                  </a:lnTo>
                  <a:lnTo>
                    <a:pt x="144" y="593"/>
                  </a:lnTo>
                  <a:lnTo>
                    <a:pt x="100" y="559"/>
                  </a:lnTo>
                  <a:lnTo>
                    <a:pt x="62" y="515"/>
                  </a:lnTo>
                  <a:lnTo>
                    <a:pt x="33" y="466"/>
                  </a:lnTo>
                  <a:lnTo>
                    <a:pt x="12" y="410"/>
                  </a:lnTo>
                  <a:lnTo>
                    <a:pt x="1" y="348"/>
                  </a:lnTo>
                  <a:lnTo>
                    <a:pt x="0" y="315"/>
                  </a:lnTo>
                  <a:lnTo>
                    <a:pt x="1" y="283"/>
                  </a:lnTo>
                  <a:lnTo>
                    <a:pt x="12" y="221"/>
                  </a:lnTo>
                  <a:lnTo>
                    <a:pt x="33" y="165"/>
                  </a:lnTo>
                  <a:lnTo>
                    <a:pt x="62" y="114"/>
                  </a:lnTo>
                  <a:lnTo>
                    <a:pt x="100" y="72"/>
                  </a:lnTo>
                  <a:lnTo>
                    <a:pt x="144" y="38"/>
                  </a:lnTo>
                  <a:lnTo>
                    <a:pt x="193" y="15"/>
                  </a:lnTo>
                  <a:lnTo>
                    <a:pt x="248" y="2"/>
                  </a:lnTo>
                  <a:lnTo>
                    <a:pt x="275" y="0"/>
                  </a:lnTo>
                  <a:lnTo>
                    <a:pt x="304" y="2"/>
                  </a:lnTo>
                  <a:lnTo>
                    <a:pt x="358" y="15"/>
                  </a:lnTo>
                  <a:lnTo>
                    <a:pt x="408" y="38"/>
                  </a:lnTo>
                  <a:lnTo>
                    <a:pt x="451" y="72"/>
                  </a:lnTo>
                  <a:lnTo>
                    <a:pt x="489" y="114"/>
                  </a:lnTo>
                  <a:lnTo>
                    <a:pt x="519" y="165"/>
                  </a:lnTo>
                  <a:lnTo>
                    <a:pt x="539" y="221"/>
                  </a:lnTo>
                  <a:lnTo>
                    <a:pt x="551" y="283"/>
                  </a:lnTo>
                  <a:lnTo>
                    <a:pt x="551" y="3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419E6A6-11F4-4D9D-840E-0BE6ABA6D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1844675"/>
              <a:ext cx="292100" cy="333375"/>
            </a:xfrm>
            <a:custGeom>
              <a:avLst/>
              <a:gdLst>
                <a:gd name="T0" fmla="*/ 552 w 552"/>
                <a:gd name="T1" fmla="*/ 315 h 631"/>
                <a:gd name="T2" fmla="*/ 551 w 552"/>
                <a:gd name="T3" fmla="*/ 348 h 631"/>
                <a:gd name="T4" fmla="*/ 539 w 552"/>
                <a:gd name="T5" fmla="*/ 410 h 631"/>
                <a:gd name="T6" fmla="*/ 519 w 552"/>
                <a:gd name="T7" fmla="*/ 466 h 631"/>
                <a:gd name="T8" fmla="*/ 489 w 552"/>
                <a:gd name="T9" fmla="*/ 515 h 631"/>
                <a:gd name="T10" fmla="*/ 451 w 552"/>
                <a:gd name="T11" fmla="*/ 559 h 631"/>
                <a:gd name="T12" fmla="*/ 408 w 552"/>
                <a:gd name="T13" fmla="*/ 593 h 631"/>
                <a:gd name="T14" fmla="*/ 357 w 552"/>
                <a:gd name="T15" fmla="*/ 616 h 631"/>
                <a:gd name="T16" fmla="*/ 304 w 552"/>
                <a:gd name="T17" fmla="*/ 629 h 631"/>
                <a:gd name="T18" fmla="*/ 275 w 552"/>
                <a:gd name="T19" fmla="*/ 631 h 631"/>
                <a:gd name="T20" fmla="*/ 248 w 552"/>
                <a:gd name="T21" fmla="*/ 629 h 631"/>
                <a:gd name="T22" fmla="*/ 193 w 552"/>
                <a:gd name="T23" fmla="*/ 616 h 631"/>
                <a:gd name="T24" fmla="*/ 144 w 552"/>
                <a:gd name="T25" fmla="*/ 593 h 631"/>
                <a:gd name="T26" fmla="*/ 101 w 552"/>
                <a:gd name="T27" fmla="*/ 559 h 631"/>
                <a:gd name="T28" fmla="*/ 63 w 552"/>
                <a:gd name="T29" fmla="*/ 515 h 631"/>
                <a:gd name="T30" fmla="*/ 33 w 552"/>
                <a:gd name="T31" fmla="*/ 466 h 631"/>
                <a:gd name="T32" fmla="*/ 13 w 552"/>
                <a:gd name="T33" fmla="*/ 410 h 631"/>
                <a:gd name="T34" fmla="*/ 1 w 552"/>
                <a:gd name="T35" fmla="*/ 348 h 631"/>
                <a:gd name="T36" fmla="*/ 0 w 552"/>
                <a:gd name="T37" fmla="*/ 315 h 631"/>
                <a:gd name="T38" fmla="*/ 1 w 552"/>
                <a:gd name="T39" fmla="*/ 283 h 631"/>
                <a:gd name="T40" fmla="*/ 13 w 552"/>
                <a:gd name="T41" fmla="*/ 221 h 631"/>
                <a:gd name="T42" fmla="*/ 33 w 552"/>
                <a:gd name="T43" fmla="*/ 165 h 631"/>
                <a:gd name="T44" fmla="*/ 63 w 552"/>
                <a:gd name="T45" fmla="*/ 114 h 631"/>
                <a:gd name="T46" fmla="*/ 101 w 552"/>
                <a:gd name="T47" fmla="*/ 72 h 631"/>
                <a:gd name="T48" fmla="*/ 144 w 552"/>
                <a:gd name="T49" fmla="*/ 38 h 631"/>
                <a:gd name="T50" fmla="*/ 193 w 552"/>
                <a:gd name="T51" fmla="*/ 15 h 631"/>
                <a:gd name="T52" fmla="*/ 248 w 552"/>
                <a:gd name="T53" fmla="*/ 2 h 631"/>
                <a:gd name="T54" fmla="*/ 275 w 552"/>
                <a:gd name="T55" fmla="*/ 0 h 631"/>
                <a:gd name="T56" fmla="*/ 304 w 552"/>
                <a:gd name="T57" fmla="*/ 2 h 631"/>
                <a:gd name="T58" fmla="*/ 357 w 552"/>
                <a:gd name="T59" fmla="*/ 15 h 631"/>
                <a:gd name="T60" fmla="*/ 408 w 552"/>
                <a:gd name="T61" fmla="*/ 38 h 631"/>
                <a:gd name="T62" fmla="*/ 451 w 552"/>
                <a:gd name="T63" fmla="*/ 72 h 631"/>
                <a:gd name="T64" fmla="*/ 489 w 552"/>
                <a:gd name="T65" fmla="*/ 114 h 631"/>
                <a:gd name="T66" fmla="*/ 519 w 552"/>
                <a:gd name="T67" fmla="*/ 165 h 631"/>
                <a:gd name="T68" fmla="*/ 539 w 552"/>
                <a:gd name="T69" fmla="*/ 221 h 631"/>
                <a:gd name="T70" fmla="*/ 551 w 552"/>
                <a:gd name="T71" fmla="*/ 283 h 631"/>
                <a:gd name="T72" fmla="*/ 552 w 552"/>
                <a:gd name="T73" fmla="*/ 31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2" h="631">
                  <a:moveTo>
                    <a:pt x="552" y="315"/>
                  </a:moveTo>
                  <a:lnTo>
                    <a:pt x="551" y="348"/>
                  </a:lnTo>
                  <a:lnTo>
                    <a:pt x="539" y="410"/>
                  </a:lnTo>
                  <a:lnTo>
                    <a:pt x="519" y="466"/>
                  </a:lnTo>
                  <a:lnTo>
                    <a:pt x="489" y="515"/>
                  </a:lnTo>
                  <a:lnTo>
                    <a:pt x="451" y="559"/>
                  </a:lnTo>
                  <a:lnTo>
                    <a:pt x="408" y="593"/>
                  </a:lnTo>
                  <a:lnTo>
                    <a:pt x="357" y="616"/>
                  </a:lnTo>
                  <a:lnTo>
                    <a:pt x="304" y="629"/>
                  </a:lnTo>
                  <a:lnTo>
                    <a:pt x="275" y="631"/>
                  </a:lnTo>
                  <a:lnTo>
                    <a:pt x="248" y="629"/>
                  </a:lnTo>
                  <a:lnTo>
                    <a:pt x="193" y="616"/>
                  </a:lnTo>
                  <a:lnTo>
                    <a:pt x="144" y="593"/>
                  </a:lnTo>
                  <a:lnTo>
                    <a:pt x="101" y="559"/>
                  </a:lnTo>
                  <a:lnTo>
                    <a:pt x="63" y="515"/>
                  </a:lnTo>
                  <a:lnTo>
                    <a:pt x="33" y="466"/>
                  </a:lnTo>
                  <a:lnTo>
                    <a:pt x="13" y="410"/>
                  </a:lnTo>
                  <a:lnTo>
                    <a:pt x="1" y="348"/>
                  </a:lnTo>
                  <a:lnTo>
                    <a:pt x="0" y="315"/>
                  </a:lnTo>
                  <a:lnTo>
                    <a:pt x="1" y="283"/>
                  </a:lnTo>
                  <a:lnTo>
                    <a:pt x="13" y="221"/>
                  </a:lnTo>
                  <a:lnTo>
                    <a:pt x="33" y="165"/>
                  </a:lnTo>
                  <a:lnTo>
                    <a:pt x="63" y="114"/>
                  </a:lnTo>
                  <a:lnTo>
                    <a:pt x="101" y="72"/>
                  </a:lnTo>
                  <a:lnTo>
                    <a:pt x="144" y="38"/>
                  </a:lnTo>
                  <a:lnTo>
                    <a:pt x="193" y="15"/>
                  </a:lnTo>
                  <a:lnTo>
                    <a:pt x="248" y="2"/>
                  </a:lnTo>
                  <a:lnTo>
                    <a:pt x="275" y="0"/>
                  </a:lnTo>
                  <a:lnTo>
                    <a:pt x="304" y="2"/>
                  </a:lnTo>
                  <a:lnTo>
                    <a:pt x="357" y="15"/>
                  </a:lnTo>
                  <a:lnTo>
                    <a:pt x="408" y="38"/>
                  </a:lnTo>
                  <a:lnTo>
                    <a:pt x="451" y="72"/>
                  </a:lnTo>
                  <a:lnTo>
                    <a:pt x="489" y="114"/>
                  </a:lnTo>
                  <a:lnTo>
                    <a:pt x="519" y="165"/>
                  </a:lnTo>
                  <a:lnTo>
                    <a:pt x="539" y="221"/>
                  </a:lnTo>
                  <a:lnTo>
                    <a:pt x="551" y="283"/>
                  </a:lnTo>
                  <a:lnTo>
                    <a:pt x="552" y="3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41A7AB0-6BDA-4730-8EA5-641808191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963" y="1268413"/>
              <a:ext cx="1160462" cy="1316038"/>
            </a:xfrm>
            <a:custGeom>
              <a:avLst/>
              <a:gdLst>
                <a:gd name="T0" fmla="*/ 2192 w 2193"/>
                <a:gd name="T1" fmla="*/ 760 h 2489"/>
                <a:gd name="T2" fmla="*/ 2169 w 2193"/>
                <a:gd name="T3" fmla="*/ 596 h 2489"/>
                <a:gd name="T4" fmla="*/ 2111 w 2193"/>
                <a:gd name="T5" fmla="*/ 446 h 2489"/>
                <a:gd name="T6" fmla="*/ 2020 w 2193"/>
                <a:gd name="T7" fmla="*/ 314 h 2489"/>
                <a:gd name="T8" fmla="*/ 1895 w 2193"/>
                <a:gd name="T9" fmla="*/ 202 h 2489"/>
                <a:gd name="T10" fmla="*/ 1733 w 2193"/>
                <a:gd name="T11" fmla="*/ 111 h 2489"/>
                <a:gd name="T12" fmla="*/ 1534 w 2193"/>
                <a:gd name="T13" fmla="*/ 46 h 2489"/>
                <a:gd name="T14" fmla="*/ 1299 w 2193"/>
                <a:gd name="T15" fmla="*/ 8 h 2489"/>
                <a:gd name="T16" fmla="*/ 1096 w 2193"/>
                <a:gd name="T17" fmla="*/ 0 h 2489"/>
                <a:gd name="T18" fmla="*/ 894 w 2193"/>
                <a:gd name="T19" fmla="*/ 8 h 2489"/>
                <a:gd name="T20" fmla="*/ 659 w 2193"/>
                <a:gd name="T21" fmla="*/ 46 h 2489"/>
                <a:gd name="T22" fmla="*/ 460 w 2193"/>
                <a:gd name="T23" fmla="*/ 111 h 2489"/>
                <a:gd name="T24" fmla="*/ 298 w 2193"/>
                <a:gd name="T25" fmla="*/ 202 h 2489"/>
                <a:gd name="T26" fmla="*/ 173 w 2193"/>
                <a:gd name="T27" fmla="*/ 314 h 2489"/>
                <a:gd name="T28" fmla="*/ 82 w 2193"/>
                <a:gd name="T29" fmla="*/ 446 h 2489"/>
                <a:gd name="T30" fmla="*/ 24 w 2193"/>
                <a:gd name="T31" fmla="*/ 596 h 2489"/>
                <a:gd name="T32" fmla="*/ 1 w 2193"/>
                <a:gd name="T33" fmla="*/ 760 h 2489"/>
                <a:gd name="T34" fmla="*/ 0 w 2193"/>
                <a:gd name="T35" fmla="*/ 896 h 2489"/>
                <a:gd name="T36" fmla="*/ 10 w 2193"/>
                <a:gd name="T37" fmla="*/ 1330 h 2489"/>
                <a:gd name="T38" fmla="*/ 50 w 2193"/>
                <a:gd name="T39" fmla="*/ 1610 h 2489"/>
                <a:gd name="T40" fmla="*/ 133 w 2193"/>
                <a:gd name="T41" fmla="*/ 1887 h 2489"/>
                <a:gd name="T42" fmla="*/ 274 w 2193"/>
                <a:gd name="T43" fmla="*/ 2137 h 2489"/>
                <a:gd name="T44" fmla="*/ 458 w 2193"/>
                <a:gd name="T45" fmla="*/ 2313 h 2489"/>
                <a:gd name="T46" fmla="*/ 594 w 2193"/>
                <a:gd name="T47" fmla="*/ 2391 h 2489"/>
                <a:gd name="T48" fmla="*/ 754 w 2193"/>
                <a:gd name="T49" fmla="*/ 2447 h 2489"/>
                <a:gd name="T50" fmla="*/ 939 w 2193"/>
                <a:gd name="T51" fmla="*/ 2480 h 2489"/>
                <a:gd name="T52" fmla="*/ 1096 w 2193"/>
                <a:gd name="T53" fmla="*/ 2489 h 2489"/>
                <a:gd name="T54" fmla="*/ 1254 w 2193"/>
                <a:gd name="T55" fmla="*/ 2480 h 2489"/>
                <a:gd name="T56" fmla="*/ 1439 w 2193"/>
                <a:gd name="T57" fmla="*/ 2447 h 2489"/>
                <a:gd name="T58" fmla="*/ 1598 w 2193"/>
                <a:gd name="T59" fmla="*/ 2391 h 2489"/>
                <a:gd name="T60" fmla="*/ 1733 w 2193"/>
                <a:gd name="T61" fmla="*/ 2313 h 2489"/>
                <a:gd name="T62" fmla="*/ 1919 w 2193"/>
                <a:gd name="T63" fmla="*/ 2137 h 2489"/>
                <a:gd name="T64" fmla="*/ 2061 w 2193"/>
                <a:gd name="T65" fmla="*/ 1887 h 2489"/>
                <a:gd name="T66" fmla="*/ 2143 w 2193"/>
                <a:gd name="T67" fmla="*/ 1610 h 2489"/>
                <a:gd name="T68" fmla="*/ 2182 w 2193"/>
                <a:gd name="T69" fmla="*/ 1330 h 2489"/>
                <a:gd name="T70" fmla="*/ 2193 w 2193"/>
                <a:gd name="T71" fmla="*/ 896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3" h="2489">
                  <a:moveTo>
                    <a:pt x="2193" y="803"/>
                  </a:moveTo>
                  <a:lnTo>
                    <a:pt x="2192" y="760"/>
                  </a:lnTo>
                  <a:lnTo>
                    <a:pt x="2185" y="677"/>
                  </a:lnTo>
                  <a:lnTo>
                    <a:pt x="2169" y="596"/>
                  </a:lnTo>
                  <a:lnTo>
                    <a:pt x="2144" y="519"/>
                  </a:lnTo>
                  <a:lnTo>
                    <a:pt x="2111" y="446"/>
                  </a:lnTo>
                  <a:lnTo>
                    <a:pt x="2069" y="378"/>
                  </a:lnTo>
                  <a:lnTo>
                    <a:pt x="2020" y="314"/>
                  </a:lnTo>
                  <a:lnTo>
                    <a:pt x="1961" y="255"/>
                  </a:lnTo>
                  <a:lnTo>
                    <a:pt x="1895" y="202"/>
                  </a:lnTo>
                  <a:lnTo>
                    <a:pt x="1818" y="153"/>
                  </a:lnTo>
                  <a:lnTo>
                    <a:pt x="1733" y="111"/>
                  </a:lnTo>
                  <a:lnTo>
                    <a:pt x="1638" y="75"/>
                  </a:lnTo>
                  <a:lnTo>
                    <a:pt x="1534" y="46"/>
                  </a:lnTo>
                  <a:lnTo>
                    <a:pt x="1422" y="24"/>
                  </a:lnTo>
                  <a:lnTo>
                    <a:pt x="1299" y="8"/>
                  </a:lnTo>
                  <a:lnTo>
                    <a:pt x="1167" y="1"/>
                  </a:lnTo>
                  <a:lnTo>
                    <a:pt x="1096" y="0"/>
                  </a:lnTo>
                  <a:lnTo>
                    <a:pt x="1027" y="1"/>
                  </a:lnTo>
                  <a:lnTo>
                    <a:pt x="894" y="8"/>
                  </a:lnTo>
                  <a:lnTo>
                    <a:pt x="771" y="24"/>
                  </a:lnTo>
                  <a:lnTo>
                    <a:pt x="659" y="46"/>
                  </a:lnTo>
                  <a:lnTo>
                    <a:pt x="555" y="75"/>
                  </a:lnTo>
                  <a:lnTo>
                    <a:pt x="460" y="111"/>
                  </a:lnTo>
                  <a:lnTo>
                    <a:pt x="375" y="153"/>
                  </a:lnTo>
                  <a:lnTo>
                    <a:pt x="298" y="202"/>
                  </a:lnTo>
                  <a:lnTo>
                    <a:pt x="231" y="255"/>
                  </a:lnTo>
                  <a:lnTo>
                    <a:pt x="173" y="314"/>
                  </a:lnTo>
                  <a:lnTo>
                    <a:pt x="122" y="378"/>
                  </a:lnTo>
                  <a:lnTo>
                    <a:pt x="82" y="446"/>
                  </a:lnTo>
                  <a:lnTo>
                    <a:pt x="49" y="519"/>
                  </a:lnTo>
                  <a:lnTo>
                    <a:pt x="24" y="596"/>
                  </a:lnTo>
                  <a:lnTo>
                    <a:pt x="9" y="677"/>
                  </a:lnTo>
                  <a:lnTo>
                    <a:pt x="1" y="760"/>
                  </a:lnTo>
                  <a:lnTo>
                    <a:pt x="0" y="803"/>
                  </a:lnTo>
                  <a:lnTo>
                    <a:pt x="0" y="896"/>
                  </a:lnTo>
                  <a:lnTo>
                    <a:pt x="0" y="1130"/>
                  </a:lnTo>
                  <a:lnTo>
                    <a:pt x="10" y="1330"/>
                  </a:lnTo>
                  <a:lnTo>
                    <a:pt x="26" y="1470"/>
                  </a:lnTo>
                  <a:lnTo>
                    <a:pt x="50" y="1610"/>
                  </a:lnTo>
                  <a:lnTo>
                    <a:pt x="85" y="1751"/>
                  </a:lnTo>
                  <a:lnTo>
                    <a:pt x="133" y="1887"/>
                  </a:lnTo>
                  <a:lnTo>
                    <a:pt x="195" y="2017"/>
                  </a:lnTo>
                  <a:lnTo>
                    <a:pt x="274" y="2137"/>
                  </a:lnTo>
                  <a:lnTo>
                    <a:pt x="372" y="2243"/>
                  </a:lnTo>
                  <a:lnTo>
                    <a:pt x="458" y="2313"/>
                  </a:lnTo>
                  <a:lnTo>
                    <a:pt x="523" y="2354"/>
                  </a:lnTo>
                  <a:lnTo>
                    <a:pt x="594" y="2391"/>
                  </a:lnTo>
                  <a:lnTo>
                    <a:pt x="670" y="2421"/>
                  </a:lnTo>
                  <a:lnTo>
                    <a:pt x="754" y="2447"/>
                  </a:lnTo>
                  <a:lnTo>
                    <a:pt x="843" y="2467"/>
                  </a:lnTo>
                  <a:lnTo>
                    <a:pt x="939" y="2480"/>
                  </a:lnTo>
                  <a:lnTo>
                    <a:pt x="1042" y="2487"/>
                  </a:lnTo>
                  <a:lnTo>
                    <a:pt x="1096" y="2489"/>
                  </a:lnTo>
                  <a:lnTo>
                    <a:pt x="1151" y="2487"/>
                  </a:lnTo>
                  <a:lnTo>
                    <a:pt x="1254" y="2480"/>
                  </a:lnTo>
                  <a:lnTo>
                    <a:pt x="1350" y="2467"/>
                  </a:lnTo>
                  <a:lnTo>
                    <a:pt x="1439" y="2447"/>
                  </a:lnTo>
                  <a:lnTo>
                    <a:pt x="1521" y="2421"/>
                  </a:lnTo>
                  <a:lnTo>
                    <a:pt x="1598" y="2391"/>
                  </a:lnTo>
                  <a:lnTo>
                    <a:pt x="1668" y="2354"/>
                  </a:lnTo>
                  <a:lnTo>
                    <a:pt x="1733" y="2313"/>
                  </a:lnTo>
                  <a:lnTo>
                    <a:pt x="1821" y="2243"/>
                  </a:lnTo>
                  <a:lnTo>
                    <a:pt x="1919" y="2137"/>
                  </a:lnTo>
                  <a:lnTo>
                    <a:pt x="1999" y="2017"/>
                  </a:lnTo>
                  <a:lnTo>
                    <a:pt x="2061" y="1887"/>
                  </a:lnTo>
                  <a:lnTo>
                    <a:pt x="2108" y="1751"/>
                  </a:lnTo>
                  <a:lnTo>
                    <a:pt x="2143" y="1610"/>
                  </a:lnTo>
                  <a:lnTo>
                    <a:pt x="2167" y="1470"/>
                  </a:lnTo>
                  <a:lnTo>
                    <a:pt x="2182" y="1330"/>
                  </a:lnTo>
                  <a:lnTo>
                    <a:pt x="2193" y="1130"/>
                  </a:lnTo>
                  <a:lnTo>
                    <a:pt x="2193" y="896"/>
                  </a:lnTo>
                  <a:lnTo>
                    <a:pt x="2193" y="803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806DE75-80B7-4C03-B28D-6DD59D693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13" y="1901825"/>
              <a:ext cx="125412" cy="138113"/>
            </a:xfrm>
            <a:custGeom>
              <a:avLst/>
              <a:gdLst>
                <a:gd name="T0" fmla="*/ 237 w 237"/>
                <a:gd name="T1" fmla="*/ 130 h 260"/>
                <a:gd name="T2" fmla="*/ 235 w 237"/>
                <a:gd name="T3" fmla="*/ 157 h 260"/>
                <a:gd name="T4" fmla="*/ 218 w 237"/>
                <a:gd name="T5" fmla="*/ 203 h 260"/>
                <a:gd name="T6" fmla="*/ 185 w 237"/>
                <a:gd name="T7" fmla="*/ 238 h 260"/>
                <a:gd name="T8" fmla="*/ 143 w 237"/>
                <a:gd name="T9" fmla="*/ 258 h 260"/>
                <a:gd name="T10" fmla="*/ 118 w 237"/>
                <a:gd name="T11" fmla="*/ 260 h 260"/>
                <a:gd name="T12" fmla="*/ 94 w 237"/>
                <a:gd name="T13" fmla="*/ 258 h 260"/>
                <a:gd name="T14" fmla="*/ 52 w 237"/>
                <a:gd name="T15" fmla="*/ 238 h 260"/>
                <a:gd name="T16" fmla="*/ 19 w 237"/>
                <a:gd name="T17" fmla="*/ 203 h 260"/>
                <a:gd name="T18" fmla="*/ 1 w 237"/>
                <a:gd name="T19" fmla="*/ 157 h 260"/>
                <a:gd name="T20" fmla="*/ 0 w 237"/>
                <a:gd name="T21" fmla="*/ 130 h 260"/>
                <a:gd name="T22" fmla="*/ 1 w 237"/>
                <a:gd name="T23" fmla="*/ 104 h 260"/>
                <a:gd name="T24" fmla="*/ 19 w 237"/>
                <a:gd name="T25" fmla="*/ 58 h 260"/>
                <a:gd name="T26" fmla="*/ 52 w 237"/>
                <a:gd name="T27" fmla="*/ 21 h 260"/>
                <a:gd name="T28" fmla="*/ 94 w 237"/>
                <a:gd name="T29" fmla="*/ 1 h 260"/>
                <a:gd name="T30" fmla="*/ 118 w 237"/>
                <a:gd name="T31" fmla="*/ 0 h 260"/>
                <a:gd name="T32" fmla="*/ 143 w 237"/>
                <a:gd name="T33" fmla="*/ 1 h 260"/>
                <a:gd name="T34" fmla="*/ 185 w 237"/>
                <a:gd name="T35" fmla="*/ 21 h 260"/>
                <a:gd name="T36" fmla="*/ 218 w 237"/>
                <a:gd name="T37" fmla="*/ 58 h 260"/>
                <a:gd name="T38" fmla="*/ 235 w 237"/>
                <a:gd name="T39" fmla="*/ 104 h 260"/>
                <a:gd name="T40" fmla="*/ 237 w 237"/>
                <a:gd name="T41" fmla="*/ 1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60">
                  <a:moveTo>
                    <a:pt x="237" y="130"/>
                  </a:moveTo>
                  <a:lnTo>
                    <a:pt x="235" y="157"/>
                  </a:lnTo>
                  <a:lnTo>
                    <a:pt x="218" y="203"/>
                  </a:lnTo>
                  <a:lnTo>
                    <a:pt x="185" y="238"/>
                  </a:lnTo>
                  <a:lnTo>
                    <a:pt x="143" y="258"/>
                  </a:lnTo>
                  <a:lnTo>
                    <a:pt x="118" y="260"/>
                  </a:lnTo>
                  <a:lnTo>
                    <a:pt x="94" y="258"/>
                  </a:lnTo>
                  <a:lnTo>
                    <a:pt x="52" y="238"/>
                  </a:lnTo>
                  <a:lnTo>
                    <a:pt x="19" y="203"/>
                  </a:lnTo>
                  <a:lnTo>
                    <a:pt x="1" y="157"/>
                  </a:lnTo>
                  <a:lnTo>
                    <a:pt x="0" y="130"/>
                  </a:lnTo>
                  <a:lnTo>
                    <a:pt x="1" y="104"/>
                  </a:lnTo>
                  <a:lnTo>
                    <a:pt x="19" y="58"/>
                  </a:lnTo>
                  <a:lnTo>
                    <a:pt x="52" y="21"/>
                  </a:lnTo>
                  <a:lnTo>
                    <a:pt x="94" y="1"/>
                  </a:lnTo>
                  <a:lnTo>
                    <a:pt x="118" y="0"/>
                  </a:lnTo>
                  <a:lnTo>
                    <a:pt x="143" y="1"/>
                  </a:lnTo>
                  <a:lnTo>
                    <a:pt x="185" y="21"/>
                  </a:lnTo>
                  <a:lnTo>
                    <a:pt x="218" y="58"/>
                  </a:lnTo>
                  <a:lnTo>
                    <a:pt x="235" y="104"/>
                  </a:lnTo>
                  <a:lnTo>
                    <a:pt x="237" y="130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871BB4-9364-4E53-A0FD-A40AF6A4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375" y="1922463"/>
              <a:ext cx="36512" cy="36513"/>
            </a:xfrm>
            <a:custGeom>
              <a:avLst/>
              <a:gdLst>
                <a:gd name="T0" fmla="*/ 70 w 70"/>
                <a:gd name="T1" fmla="*/ 35 h 71"/>
                <a:gd name="T2" fmla="*/ 68 w 70"/>
                <a:gd name="T3" fmla="*/ 49 h 71"/>
                <a:gd name="T4" fmla="*/ 49 w 70"/>
                <a:gd name="T5" fmla="*/ 70 h 71"/>
                <a:gd name="T6" fmla="*/ 34 w 70"/>
                <a:gd name="T7" fmla="*/ 71 h 71"/>
                <a:gd name="T8" fmla="*/ 20 w 70"/>
                <a:gd name="T9" fmla="*/ 70 h 71"/>
                <a:gd name="T10" fmla="*/ 1 w 70"/>
                <a:gd name="T11" fmla="*/ 49 h 71"/>
                <a:gd name="T12" fmla="*/ 0 w 70"/>
                <a:gd name="T13" fmla="*/ 35 h 71"/>
                <a:gd name="T14" fmla="*/ 1 w 70"/>
                <a:gd name="T15" fmla="*/ 22 h 71"/>
                <a:gd name="T16" fmla="*/ 20 w 70"/>
                <a:gd name="T17" fmla="*/ 2 h 71"/>
                <a:gd name="T18" fmla="*/ 34 w 70"/>
                <a:gd name="T19" fmla="*/ 0 h 71"/>
                <a:gd name="T20" fmla="*/ 49 w 70"/>
                <a:gd name="T21" fmla="*/ 2 h 71"/>
                <a:gd name="T22" fmla="*/ 68 w 70"/>
                <a:gd name="T23" fmla="*/ 22 h 71"/>
                <a:gd name="T24" fmla="*/ 70 w 70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1">
                  <a:moveTo>
                    <a:pt x="70" y="35"/>
                  </a:moveTo>
                  <a:lnTo>
                    <a:pt x="68" y="49"/>
                  </a:lnTo>
                  <a:lnTo>
                    <a:pt x="49" y="70"/>
                  </a:lnTo>
                  <a:lnTo>
                    <a:pt x="34" y="71"/>
                  </a:lnTo>
                  <a:lnTo>
                    <a:pt x="20" y="70"/>
                  </a:lnTo>
                  <a:lnTo>
                    <a:pt x="1" y="49"/>
                  </a:lnTo>
                  <a:lnTo>
                    <a:pt x="0" y="35"/>
                  </a:lnTo>
                  <a:lnTo>
                    <a:pt x="1" y="22"/>
                  </a:lnTo>
                  <a:lnTo>
                    <a:pt x="20" y="2"/>
                  </a:lnTo>
                  <a:lnTo>
                    <a:pt x="34" y="0"/>
                  </a:lnTo>
                  <a:lnTo>
                    <a:pt x="49" y="2"/>
                  </a:lnTo>
                  <a:lnTo>
                    <a:pt x="68" y="22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D299B80A-0413-46FD-BF6F-93EEFFAF9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1717675"/>
              <a:ext cx="206375" cy="90488"/>
            </a:xfrm>
            <a:custGeom>
              <a:avLst/>
              <a:gdLst>
                <a:gd name="T0" fmla="*/ 12 w 390"/>
                <a:gd name="T1" fmla="*/ 156 h 170"/>
                <a:gd name="T2" fmla="*/ 23 w 390"/>
                <a:gd name="T3" fmla="*/ 160 h 170"/>
                <a:gd name="T4" fmla="*/ 48 w 390"/>
                <a:gd name="T5" fmla="*/ 159 h 170"/>
                <a:gd name="T6" fmla="*/ 93 w 390"/>
                <a:gd name="T7" fmla="*/ 143 h 170"/>
                <a:gd name="T8" fmla="*/ 153 w 390"/>
                <a:gd name="T9" fmla="*/ 127 h 170"/>
                <a:gd name="T10" fmla="*/ 202 w 390"/>
                <a:gd name="T11" fmla="*/ 123 h 170"/>
                <a:gd name="T12" fmla="*/ 260 w 390"/>
                <a:gd name="T13" fmla="*/ 128 h 170"/>
                <a:gd name="T14" fmla="*/ 328 w 390"/>
                <a:gd name="T15" fmla="*/ 149 h 170"/>
                <a:gd name="T16" fmla="*/ 365 w 390"/>
                <a:gd name="T17" fmla="*/ 167 h 170"/>
                <a:gd name="T18" fmla="*/ 372 w 390"/>
                <a:gd name="T19" fmla="*/ 170 h 170"/>
                <a:gd name="T20" fmla="*/ 384 w 390"/>
                <a:gd name="T21" fmla="*/ 160 h 170"/>
                <a:gd name="T22" fmla="*/ 390 w 390"/>
                <a:gd name="T23" fmla="*/ 137 h 170"/>
                <a:gd name="T24" fmla="*/ 387 w 390"/>
                <a:gd name="T25" fmla="*/ 108 h 170"/>
                <a:gd name="T26" fmla="*/ 374 w 390"/>
                <a:gd name="T27" fmla="*/ 75 h 170"/>
                <a:gd name="T28" fmla="*/ 348 w 390"/>
                <a:gd name="T29" fmla="*/ 43 h 170"/>
                <a:gd name="T30" fmla="*/ 305 w 390"/>
                <a:gd name="T31" fmla="*/ 17 h 170"/>
                <a:gd name="T32" fmla="*/ 244 w 390"/>
                <a:gd name="T33" fmla="*/ 2 h 170"/>
                <a:gd name="T34" fmla="*/ 204 w 390"/>
                <a:gd name="T35" fmla="*/ 0 h 170"/>
                <a:gd name="T36" fmla="*/ 169 w 390"/>
                <a:gd name="T37" fmla="*/ 2 h 170"/>
                <a:gd name="T38" fmla="*/ 111 w 390"/>
                <a:gd name="T39" fmla="*/ 13 h 170"/>
                <a:gd name="T40" fmla="*/ 67 w 390"/>
                <a:gd name="T41" fmla="*/ 32 h 170"/>
                <a:gd name="T42" fmla="*/ 35 w 390"/>
                <a:gd name="T43" fmla="*/ 58 h 170"/>
                <a:gd name="T44" fmla="*/ 13 w 390"/>
                <a:gd name="T45" fmla="*/ 85 h 170"/>
                <a:gd name="T46" fmla="*/ 3 w 390"/>
                <a:gd name="T47" fmla="*/ 113 h 170"/>
                <a:gd name="T48" fmla="*/ 0 w 390"/>
                <a:gd name="T49" fmla="*/ 136 h 170"/>
                <a:gd name="T50" fmla="*/ 6 w 390"/>
                <a:gd name="T51" fmla="*/ 152 h 170"/>
                <a:gd name="T52" fmla="*/ 12 w 390"/>
                <a:gd name="T53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0" h="170">
                  <a:moveTo>
                    <a:pt x="12" y="156"/>
                  </a:moveTo>
                  <a:lnTo>
                    <a:pt x="23" y="160"/>
                  </a:lnTo>
                  <a:lnTo>
                    <a:pt x="48" y="159"/>
                  </a:lnTo>
                  <a:lnTo>
                    <a:pt x="93" y="143"/>
                  </a:lnTo>
                  <a:lnTo>
                    <a:pt x="153" y="127"/>
                  </a:lnTo>
                  <a:lnTo>
                    <a:pt x="202" y="123"/>
                  </a:lnTo>
                  <a:lnTo>
                    <a:pt x="260" y="128"/>
                  </a:lnTo>
                  <a:lnTo>
                    <a:pt x="328" y="149"/>
                  </a:lnTo>
                  <a:lnTo>
                    <a:pt x="365" y="167"/>
                  </a:lnTo>
                  <a:lnTo>
                    <a:pt x="372" y="170"/>
                  </a:lnTo>
                  <a:lnTo>
                    <a:pt x="384" y="160"/>
                  </a:lnTo>
                  <a:lnTo>
                    <a:pt x="390" y="137"/>
                  </a:lnTo>
                  <a:lnTo>
                    <a:pt x="387" y="108"/>
                  </a:lnTo>
                  <a:lnTo>
                    <a:pt x="374" y="75"/>
                  </a:lnTo>
                  <a:lnTo>
                    <a:pt x="348" y="43"/>
                  </a:lnTo>
                  <a:lnTo>
                    <a:pt x="305" y="17"/>
                  </a:lnTo>
                  <a:lnTo>
                    <a:pt x="244" y="2"/>
                  </a:lnTo>
                  <a:lnTo>
                    <a:pt x="204" y="0"/>
                  </a:lnTo>
                  <a:lnTo>
                    <a:pt x="169" y="2"/>
                  </a:lnTo>
                  <a:lnTo>
                    <a:pt x="111" y="13"/>
                  </a:lnTo>
                  <a:lnTo>
                    <a:pt x="67" y="32"/>
                  </a:lnTo>
                  <a:lnTo>
                    <a:pt x="35" y="58"/>
                  </a:lnTo>
                  <a:lnTo>
                    <a:pt x="13" y="85"/>
                  </a:lnTo>
                  <a:lnTo>
                    <a:pt x="3" y="113"/>
                  </a:lnTo>
                  <a:lnTo>
                    <a:pt x="0" y="136"/>
                  </a:lnTo>
                  <a:lnTo>
                    <a:pt x="6" y="152"/>
                  </a:lnTo>
                  <a:lnTo>
                    <a:pt x="12" y="156"/>
                  </a:lnTo>
                  <a:close/>
                </a:path>
              </a:pathLst>
            </a:custGeom>
            <a:solidFill>
              <a:srgbClr val="864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960771B-49D9-464B-BEF6-20E65B10B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0" y="1901825"/>
              <a:ext cx="125412" cy="138113"/>
            </a:xfrm>
            <a:custGeom>
              <a:avLst/>
              <a:gdLst>
                <a:gd name="T0" fmla="*/ 237 w 237"/>
                <a:gd name="T1" fmla="*/ 130 h 260"/>
                <a:gd name="T2" fmla="*/ 235 w 237"/>
                <a:gd name="T3" fmla="*/ 157 h 260"/>
                <a:gd name="T4" fmla="*/ 218 w 237"/>
                <a:gd name="T5" fmla="*/ 203 h 260"/>
                <a:gd name="T6" fmla="*/ 185 w 237"/>
                <a:gd name="T7" fmla="*/ 238 h 260"/>
                <a:gd name="T8" fmla="*/ 143 w 237"/>
                <a:gd name="T9" fmla="*/ 258 h 260"/>
                <a:gd name="T10" fmla="*/ 118 w 237"/>
                <a:gd name="T11" fmla="*/ 260 h 260"/>
                <a:gd name="T12" fmla="*/ 94 w 237"/>
                <a:gd name="T13" fmla="*/ 258 h 260"/>
                <a:gd name="T14" fmla="*/ 52 w 237"/>
                <a:gd name="T15" fmla="*/ 238 h 260"/>
                <a:gd name="T16" fmla="*/ 19 w 237"/>
                <a:gd name="T17" fmla="*/ 203 h 260"/>
                <a:gd name="T18" fmla="*/ 1 w 237"/>
                <a:gd name="T19" fmla="*/ 157 h 260"/>
                <a:gd name="T20" fmla="*/ 0 w 237"/>
                <a:gd name="T21" fmla="*/ 130 h 260"/>
                <a:gd name="T22" fmla="*/ 1 w 237"/>
                <a:gd name="T23" fmla="*/ 104 h 260"/>
                <a:gd name="T24" fmla="*/ 19 w 237"/>
                <a:gd name="T25" fmla="*/ 58 h 260"/>
                <a:gd name="T26" fmla="*/ 52 w 237"/>
                <a:gd name="T27" fmla="*/ 21 h 260"/>
                <a:gd name="T28" fmla="*/ 94 w 237"/>
                <a:gd name="T29" fmla="*/ 1 h 260"/>
                <a:gd name="T30" fmla="*/ 118 w 237"/>
                <a:gd name="T31" fmla="*/ 0 h 260"/>
                <a:gd name="T32" fmla="*/ 143 w 237"/>
                <a:gd name="T33" fmla="*/ 1 h 260"/>
                <a:gd name="T34" fmla="*/ 185 w 237"/>
                <a:gd name="T35" fmla="*/ 21 h 260"/>
                <a:gd name="T36" fmla="*/ 218 w 237"/>
                <a:gd name="T37" fmla="*/ 58 h 260"/>
                <a:gd name="T38" fmla="*/ 235 w 237"/>
                <a:gd name="T39" fmla="*/ 104 h 260"/>
                <a:gd name="T40" fmla="*/ 237 w 237"/>
                <a:gd name="T41" fmla="*/ 1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7" h="260">
                  <a:moveTo>
                    <a:pt x="237" y="130"/>
                  </a:moveTo>
                  <a:lnTo>
                    <a:pt x="235" y="157"/>
                  </a:lnTo>
                  <a:lnTo>
                    <a:pt x="218" y="203"/>
                  </a:lnTo>
                  <a:lnTo>
                    <a:pt x="185" y="238"/>
                  </a:lnTo>
                  <a:lnTo>
                    <a:pt x="143" y="258"/>
                  </a:lnTo>
                  <a:lnTo>
                    <a:pt x="118" y="260"/>
                  </a:lnTo>
                  <a:lnTo>
                    <a:pt x="94" y="258"/>
                  </a:lnTo>
                  <a:lnTo>
                    <a:pt x="52" y="238"/>
                  </a:lnTo>
                  <a:lnTo>
                    <a:pt x="19" y="203"/>
                  </a:lnTo>
                  <a:lnTo>
                    <a:pt x="1" y="157"/>
                  </a:lnTo>
                  <a:lnTo>
                    <a:pt x="0" y="130"/>
                  </a:lnTo>
                  <a:lnTo>
                    <a:pt x="1" y="104"/>
                  </a:lnTo>
                  <a:lnTo>
                    <a:pt x="19" y="58"/>
                  </a:lnTo>
                  <a:lnTo>
                    <a:pt x="52" y="21"/>
                  </a:lnTo>
                  <a:lnTo>
                    <a:pt x="94" y="1"/>
                  </a:lnTo>
                  <a:lnTo>
                    <a:pt x="118" y="0"/>
                  </a:lnTo>
                  <a:lnTo>
                    <a:pt x="143" y="1"/>
                  </a:lnTo>
                  <a:lnTo>
                    <a:pt x="185" y="21"/>
                  </a:lnTo>
                  <a:lnTo>
                    <a:pt x="218" y="58"/>
                  </a:lnTo>
                  <a:lnTo>
                    <a:pt x="235" y="104"/>
                  </a:lnTo>
                  <a:lnTo>
                    <a:pt x="237" y="130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AEB20080-D180-4841-AB20-EC8837A6D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1922463"/>
              <a:ext cx="38100" cy="36513"/>
            </a:xfrm>
            <a:custGeom>
              <a:avLst/>
              <a:gdLst>
                <a:gd name="T0" fmla="*/ 72 w 72"/>
                <a:gd name="T1" fmla="*/ 35 h 71"/>
                <a:gd name="T2" fmla="*/ 70 w 72"/>
                <a:gd name="T3" fmla="*/ 49 h 71"/>
                <a:gd name="T4" fmla="*/ 51 w 72"/>
                <a:gd name="T5" fmla="*/ 70 h 71"/>
                <a:gd name="T6" fmla="*/ 36 w 72"/>
                <a:gd name="T7" fmla="*/ 71 h 71"/>
                <a:gd name="T8" fmla="*/ 22 w 72"/>
                <a:gd name="T9" fmla="*/ 70 h 71"/>
                <a:gd name="T10" fmla="*/ 3 w 72"/>
                <a:gd name="T11" fmla="*/ 49 h 71"/>
                <a:gd name="T12" fmla="*/ 0 w 72"/>
                <a:gd name="T13" fmla="*/ 35 h 71"/>
                <a:gd name="T14" fmla="*/ 3 w 72"/>
                <a:gd name="T15" fmla="*/ 22 h 71"/>
                <a:gd name="T16" fmla="*/ 22 w 72"/>
                <a:gd name="T17" fmla="*/ 2 h 71"/>
                <a:gd name="T18" fmla="*/ 36 w 72"/>
                <a:gd name="T19" fmla="*/ 0 h 71"/>
                <a:gd name="T20" fmla="*/ 51 w 72"/>
                <a:gd name="T21" fmla="*/ 2 h 71"/>
                <a:gd name="T22" fmla="*/ 70 w 72"/>
                <a:gd name="T23" fmla="*/ 22 h 71"/>
                <a:gd name="T24" fmla="*/ 72 w 72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lnTo>
                    <a:pt x="70" y="49"/>
                  </a:lnTo>
                  <a:lnTo>
                    <a:pt x="51" y="70"/>
                  </a:lnTo>
                  <a:lnTo>
                    <a:pt x="36" y="71"/>
                  </a:lnTo>
                  <a:lnTo>
                    <a:pt x="22" y="70"/>
                  </a:lnTo>
                  <a:lnTo>
                    <a:pt x="3" y="49"/>
                  </a:lnTo>
                  <a:lnTo>
                    <a:pt x="0" y="35"/>
                  </a:lnTo>
                  <a:lnTo>
                    <a:pt x="3" y="22"/>
                  </a:lnTo>
                  <a:lnTo>
                    <a:pt x="22" y="2"/>
                  </a:lnTo>
                  <a:lnTo>
                    <a:pt x="36" y="0"/>
                  </a:lnTo>
                  <a:lnTo>
                    <a:pt x="51" y="2"/>
                  </a:lnTo>
                  <a:lnTo>
                    <a:pt x="70" y="22"/>
                  </a:lnTo>
                  <a:lnTo>
                    <a:pt x="7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F40FF5A-116B-4D59-96D9-6ACAC880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0" y="1717675"/>
              <a:ext cx="206375" cy="90488"/>
            </a:xfrm>
            <a:custGeom>
              <a:avLst/>
              <a:gdLst>
                <a:gd name="T0" fmla="*/ 377 w 388"/>
                <a:gd name="T1" fmla="*/ 156 h 170"/>
                <a:gd name="T2" fmla="*/ 367 w 388"/>
                <a:gd name="T3" fmla="*/ 160 h 170"/>
                <a:gd name="T4" fmla="*/ 342 w 388"/>
                <a:gd name="T5" fmla="*/ 159 h 170"/>
                <a:gd name="T6" fmla="*/ 296 w 388"/>
                <a:gd name="T7" fmla="*/ 143 h 170"/>
                <a:gd name="T8" fmla="*/ 235 w 388"/>
                <a:gd name="T9" fmla="*/ 127 h 170"/>
                <a:gd name="T10" fmla="*/ 186 w 388"/>
                <a:gd name="T11" fmla="*/ 123 h 170"/>
                <a:gd name="T12" fmla="*/ 130 w 388"/>
                <a:gd name="T13" fmla="*/ 128 h 170"/>
                <a:gd name="T14" fmla="*/ 62 w 388"/>
                <a:gd name="T15" fmla="*/ 149 h 170"/>
                <a:gd name="T16" fmla="*/ 25 w 388"/>
                <a:gd name="T17" fmla="*/ 167 h 170"/>
                <a:gd name="T18" fmla="*/ 18 w 388"/>
                <a:gd name="T19" fmla="*/ 170 h 170"/>
                <a:gd name="T20" fmla="*/ 6 w 388"/>
                <a:gd name="T21" fmla="*/ 160 h 170"/>
                <a:gd name="T22" fmla="*/ 0 w 388"/>
                <a:gd name="T23" fmla="*/ 137 h 170"/>
                <a:gd name="T24" fmla="*/ 3 w 388"/>
                <a:gd name="T25" fmla="*/ 108 h 170"/>
                <a:gd name="T26" fmla="*/ 16 w 388"/>
                <a:gd name="T27" fmla="*/ 75 h 170"/>
                <a:gd name="T28" fmla="*/ 42 w 388"/>
                <a:gd name="T29" fmla="*/ 43 h 170"/>
                <a:gd name="T30" fmla="*/ 85 w 388"/>
                <a:gd name="T31" fmla="*/ 17 h 170"/>
                <a:gd name="T32" fmla="*/ 146 w 388"/>
                <a:gd name="T33" fmla="*/ 2 h 170"/>
                <a:gd name="T34" fmla="*/ 186 w 388"/>
                <a:gd name="T35" fmla="*/ 0 h 170"/>
                <a:gd name="T36" fmla="*/ 221 w 388"/>
                <a:gd name="T37" fmla="*/ 2 h 170"/>
                <a:gd name="T38" fmla="*/ 279 w 388"/>
                <a:gd name="T39" fmla="*/ 13 h 170"/>
                <a:gd name="T40" fmla="*/ 322 w 388"/>
                <a:gd name="T41" fmla="*/ 32 h 170"/>
                <a:gd name="T42" fmla="*/ 355 w 388"/>
                <a:gd name="T43" fmla="*/ 58 h 170"/>
                <a:gd name="T44" fmla="*/ 375 w 388"/>
                <a:gd name="T45" fmla="*/ 85 h 170"/>
                <a:gd name="T46" fmla="*/ 387 w 388"/>
                <a:gd name="T47" fmla="*/ 113 h 170"/>
                <a:gd name="T48" fmla="*/ 388 w 388"/>
                <a:gd name="T49" fmla="*/ 136 h 170"/>
                <a:gd name="T50" fmla="*/ 383 w 388"/>
                <a:gd name="T51" fmla="*/ 152 h 170"/>
                <a:gd name="T52" fmla="*/ 377 w 388"/>
                <a:gd name="T53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8" h="170">
                  <a:moveTo>
                    <a:pt x="377" y="156"/>
                  </a:moveTo>
                  <a:lnTo>
                    <a:pt x="367" y="160"/>
                  </a:lnTo>
                  <a:lnTo>
                    <a:pt x="342" y="159"/>
                  </a:lnTo>
                  <a:lnTo>
                    <a:pt x="296" y="143"/>
                  </a:lnTo>
                  <a:lnTo>
                    <a:pt x="235" y="127"/>
                  </a:lnTo>
                  <a:lnTo>
                    <a:pt x="186" y="123"/>
                  </a:lnTo>
                  <a:lnTo>
                    <a:pt x="130" y="128"/>
                  </a:lnTo>
                  <a:lnTo>
                    <a:pt x="62" y="149"/>
                  </a:lnTo>
                  <a:lnTo>
                    <a:pt x="25" y="167"/>
                  </a:lnTo>
                  <a:lnTo>
                    <a:pt x="18" y="170"/>
                  </a:lnTo>
                  <a:lnTo>
                    <a:pt x="6" y="160"/>
                  </a:lnTo>
                  <a:lnTo>
                    <a:pt x="0" y="137"/>
                  </a:lnTo>
                  <a:lnTo>
                    <a:pt x="3" y="108"/>
                  </a:lnTo>
                  <a:lnTo>
                    <a:pt x="16" y="75"/>
                  </a:lnTo>
                  <a:lnTo>
                    <a:pt x="42" y="43"/>
                  </a:lnTo>
                  <a:lnTo>
                    <a:pt x="85" y="17"/>
                  </a:lnTo>
                  <a:lnTo>
                    <a:pt x="146" y="2"/>
                  </a:lnTo>
                  <a:lnTo>
                    <a:pt x="186" y="0"/>
                  </a:lnTo>
                  <a:lnTo>
                    <a:pt x="221" y="2"/>
                  </a:lnTo>
                  <a:lnTo>
                    <a:pt x="279" y="13"/>
                  </a:lnTo>
                  <a:lnTo>
                    <a:pt x="322" y="32"/>
                  </a:lnTo>
                  <a:lnTo>
                    <a:pt x="355" y="58"/>
                  </a:lnTo>
                  <a:lnTo>
                    <a:pt x="375" y="85"/>
                  </a:lnTo>
                  <a:lnTo>
                    <a:pt x="387" y="113"/>
                  </a:lnTo>
                  <a:lnTo>
                    <a:pt x="388" y="136"/>
                  </a:lnTo>
                  <a:lnTo>
                    <a:pt x="383" y="152"/>
                  </a:lnTo>
                  <a:lnTo>
                    <a:pt x="377" y="156"/>
                  </a:lnTo>
                  <a:close/>
                </a:path>
              </a:pathLst>
            </a:custGeom>
            <a:solidFill>
              <a:srgbClr val="864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61FF367-45CD-4B4A-BD03-DCDEF31D7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5" y="2182813"/>
              <a:ext cx="200025" cy="71438"/>
            </a:xfrm>
            <a:custGeom>
              <a:avLst/>
              <a:gdLst>
                <a:gd name="T0" fmla="*/ 188 w 377"/>
                <a:gd name="T1" fmla="*/ 56 h 134"/>
                <a:gd name="T2" fmla="*/ 146 w 377"/>
                <a:gd name="T3" fmla="*/ 53 h 134"/>
                <a:gd name="T4" fmla="*/ 77 w 377"/>
                <a:gd name="T5" fmla="*/ 31 h 134"/>
                <a:gd name="T6" fmla="*/ 28 w 377"/>
                <a:gd name="T7" fmla="*/ 6 h 134"/>
                <a:gd name="T8" fmla="*/ 8 w 377"/>
                <a:gd name="T9" fmla="*/ 0 h 134"/>
                <a:gd name="T10" fmla="*/ 0 w 377"/>
                <a:gd name="T11" fmla="*/ 4 h 134"/>
                <a:gd name="T12" fmla="*/ 0 w 377"/>
                <a:gd name="T13" fmla="*/ 11 h 134"/>
                <a:gd name="T14" fmla="*/ 2 w 377"/>
                <a:gd name="T15" fmla="*/ 29 h 134"/>
                <a:gd name="T16" fmla="*/ 18 w 377"/>
                <a:gd name="T17" fmla="*/ 69 h 134"/>
                <a:gd name="T18" fmla="*/ 48 w 377"/>
                <a:gd name="T19" fmla="*/ 98 h 134"/>
                <a:gd name="T20" fmla="*/ 77 w 377"/>
                <a:gd name="T21" fmla="*/ 114 h 134"/>
                <a:gd name="T22" fmla="*/ 113 w 377"/>
                <a:gd name="T23" fmla="*/ 127 h 134"/>
                <a:gd name="T24" fmla="*/ 160 w 377"/>
                <a:gd name="T25" fmla="*/ 134 h 134"/>
                <a:gd name="T26" fmla="*/ 188 w 377"/>
                <a:gd name="T27" fmla="*/ 134 h 134"/>
                <a:gd name="T28" fmla="*/ 217 w 377"/>
                <a:gd name="T29" fmla="*/ 134 h 134"/>
                <a:gd name="T30" fmla="*/ 263 w 377"/>
                <a:gd name="T31" fmla="*/ 127 h 134"/>
                <a:gd name="T32" fmla="*/ 300 w 377"/>
                <a:gd name="T33" fmla="*/ 114 h 134"/>
                <a:gd name="T34" fmla="*/ 329 w 377"/>
                <a:gd name="T35" fmla="*/ 98 h 134"/>
                <a:gd name="T36" fmla="*/ 358 w 377"/>
                <a:gd name="T37" fmla="*/ 69 h 134"/>
                <a:gd name="T38" fmla="*/ 375 w 377"/>
                <a:gd name="T39" fmla="*/ 29 h 134"/>
                <a:gd name="T40" fmla="*/ 377 w 377"/>
                <a:gd name="T41" fmla="*/ 11 h 134"/>
                <a:gd name="T42" fmla="*/ 375 w 377"/>
                <a:gd name="T43" fmla="*/ 4 h 134"/>
                <a:gd name="T44" fmla="*/ 370 w 377"/>
                <a:gd name="T45" fmla="*/ 0 h 134"/>
                <a:gd name="T46" fmla="*/ 349 w 377"/>
                <a:gd name="T47" fmla="*/ 6 h 134"/>
                <a:gd name="T48" fmla="*/ 300 w 377"/>
                <a:gd name="T49" fmla="*/ 31 h 134"/>
                <a:gd name="T50" fmla="*/ 231 w 377"/>
                <a:gd name="T51" fmla="*/ 53 h 134"/>
                <a:gd name="T52" fmla="*/ 188 w 377"/>
                <a:gd name="T53" fmla="*/ 5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7" h="134">
                  <a:moveTo>
                    <a:pt x="188" y="56"/>
                  </a:moveTo>
                  <a:lnTo>
                    <a:pt x="146" y="53"/>
                  </a:lnTo>
                  <a:lnTo>
                    <a:pt x="77" y="31"/>
                  </a:lnTo>
                  <a:lnTo>
                    <a:pt x="28" y="6"/>
                  </a:lnTo>
                  <a:lnTo>
                    <a:pt x="8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" y="29"/>
                  </a:lnTo>
                  <a:lnTo>
                    <a:pt x="18" y="69"/>
                  </a:lnTo>
                  <a:lnTo>
                    <a:pt x="48" y="98"/>
                  </a:lnTo>
                  <a:lnTo>
                    <a:pt x="77" y="114"/>
                  </a:lnTo>
                  <a:lnTo>
                    <a:pt x="113" y="127"/>
                  </a:lnTo>
                  <a:lnTo>
                    <a:pt x="160" y="134"/>
                  </a:lnTo>
                  <a:lnTo>
                    <a:pt x="188" y="134"/>
                  </a:lnTo>
                  <a:lnTo>
                    <a:pt x="217" y="134"/>
                  </a:lnTo>
                  <a:lnTo>
                    <a:pt x="263" y="127"/>
                  </a:lnTo>
                  <a:lnTo>
                    <a:pt x="300" y="114"/>
                  </a:lnTo>
                  <a:lnTo>
                    <a:pt x="329" y="98"/>
                  </a:lnTo>
                  <a:lnTo>
                    <a:pt x="358" y="69"/>
                  </a:lnTo>
                  <a:lnTo>
                    <a:pt x="375" y="29"/>
                  </a:lnTo>
                  <a:lnTo>
                    <a:pt x="377" y="11"/>
                  </a:lnTo>
                  <a:lnTo>
                    <a:pt x="375" y="4"/>
                  </a:lnTo>
                  <a:lnTo>
                    <a:pt x="370" y="0"/>
                  </a:lnTo>
                  <a:lnTo>
                    <a:pt x="349" y="6"/>
                  </a:lnTo>
                  <a:lnTo>
                    <a:pt x="300" y="31"/>
                  </a:lnTo>
                  <a:lnTo>
                    <a:pt x="231" y="53"/>
                  </a:lnTo>
                  <a:lnTo>
                    <a:pt x="188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FF01890-FB7E-41E8-AE9B-B4E6B7EB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063" y="2409825"/>
              <a:ext cx="68262" cy="23813"/>
            </a:xfrm>
            <a:custGeom>
              <a:avLst/>
              <a:gdLst>
                <a:gd name="T0" fmla="*/ 65 w 130"/>
                <a:gd name="T1" fmla="*/ 20 h 46"/>
                <a:gd name="T2" fmla="*/ 37 w 130"/>
                <a:gd name="T3" fmla="*/ 16 h 46"/>
                <a:gd name="T4" fmla="*/ 10 w 130"/>
                <a:gd name="T5" fmla="*/ 3 h 46"/>
                <a:gd name="T6" fmla="*/ 1 w 130"/>
                <a:gd name="T7" fmla="*/ 0 h 46"/>
                <a:gd name="T8" fmla="*/ 0 w 130"/>
                <a:gd name="T9" fmla="*/ 4 h 46"/>
                <a:gd name="T10" fmla="*/ 1 w 130"/>
                <a:gd name="T11" fmla="*/ 17 h 46"/>
                <a:gd name="T12" fmla="*/ 22 w 130"/>
                <a:gd name="T13" fmla="*/ 37 h 46"/>
                <a:gd name="T14" fmla="*/ 46 w 130"/>
                <a:gd name="T15" fmla="*/ 46 h 46"/>
                <a:gd name="T16" fmla="*/ 65 w 130"/>
                <a:gd name="T17" fmla="*/ 46 h 46"/>
                <a:gd name="T18" fmla="*/ 84 w 130"/>
                <a:gd name="T19" fmla="*/ 46 h 46"/>
                <a:gd name="T20" fmla="*/ 110 w 130"/>
                <a:gd name="T21" fmla="*/ 37 h 46"/>
                <a:gd name="T22" fmla="*/ 128 w 130"/>
                <a:gd name="T23" fmla="*/ 17 h 46"/>
                <a:gd name="T24" fmla="*/ 130 w 130"/>
                <a:gd name="T25" fmla="*/ 4 h 46"/>
                <a:gd name="T26" fmla="*/ 130 w 130"/>
                <a:gd name="T27" fmla="*/ 0 h 46"/>
                <a:gd name="T28" fmla="*/ 121 w 130"/>
                <a:gd name="T29" fmla="*/ 3 h 46"/>
                <a:gd name="T30" fmla="*/ 94 w 130"/>
                <a:gd name="T31" fmla="*/ 16 h 46"/>
                <a:gd name="T32" fmla="*/ 65 w 130"/>
                <a:gd name="T33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46">
                  <a:moveTo>
                    <a:pt x="65" y="20"/>
                  </a:moveTo>
                  <a:lnTo>
                    <a:pt x="37" y="1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4"/>
                  </a:lnTo>
                  <a:lnTo>
                    <a:pt x="1" y="17"/>
                  </a:lnTo>
                  <a:lnTo>
                    <a:pt x="22" y="37"/>
                  </a:lnTo>
                  <a:lnTo>
                    <a:pt x="46" y="46"/>
                  </a:lnTo>
                  <a:lnTo>
                    <a:pt x="65" y="46"/>
                  </a:lnTo>
                  <a:lnTo>
                    <a:pt x="84" y="46"/>
                  </a:lnTo>
                  <a:lnTo>
                    <a:pt x="110" y="37"/>
                  </a:lnTo>
                  <a:lnTo>
                    <a:pt x="128" y="17"/>
                  </a:lnTo>
                  <a:lnTo>
                    <a:pt x="130" y="4"/>
                  </a:lnTo>
                  <a:lnTo>
                    <a:pt x="130" y="0"/>
                  </a:lnTo>
                  <a:lnTo>
                    <a:pt x="121" y="3"/>
                  </a:lnTo>
                  <a:lnTo>
                    <a:pt x="94" y="16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B694DE-A89C-42DF-B56D-31A25B1B9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825" y="2330450"/>
              <a:ext cx="314325" cy="52388"/>
            </a:xfrm>
            <a:custGeom>
              <a:avLst/>
              <a:gdLst>
                <a:gd name="T0" fmla="*/ 297 w 595"/>
                <a:gd name="T1" fmla="*/ 61 h 98"/>
                <a:gd name="T2" fmla="*/ 231 w 595"/>
                <a:gd name="T3" fmla="*/ 58 h 98"/>
                <a:gd name="T4" fmla="*/ 119 w 595"/>
                <a:gd name="T5" fmla="*/ 38 h 98"/>
                <a:gd name="T6" fmla="*/ 43 w 595"/>
                <a:gd name="T7" fmla="*/ 13 h 98"/>
                <a:gd name="T8" fmla="*/ 3 w 595"/>
                <a:gd name="T9" fmla="*/ 0 h 98"/>
                <a:gd name="T10" fmla="*/ 0 w 595"/>
                <a:gd name="T11" fmla="*/ 5 h 98"/>
                <a:gd name="T12" fmla="*/ 1 w 595"/>
                <a:gd name="T13" fmla="*/ 13 h 98"/>
                <a:gd name="T14" fmla="*/ 27 w 595"/>
                <a:gd name="T15" fmla="*/ 42 h 98"/>
                <a:gd name="T16" fmla="*/ 94 w 595"/>
                <a:gd name="T17" fmla="*/ 74 h 98"/>
                <a:gd name="T18" fmla="*/ 179 w 595"/>
                <a:gd name="T19" fmla="*/ 91 h 98"/>
                <a:gd name="T20" fmla="*/ 254 w 595"/>
                <a:gd name="T21" fmla="*/ 98 h 98"/>
                <a:gd name="T22" fmla="*/ 297 w 595"/>
                <a:gd name="T23" fmla="*/ 98 h 98"/>
                <a:gd name="T24" fmla="*/ 342 w 595"/>
                <a:gd name="T25" fmla="*/ 98 h 98"/>
                <a:gd name="T26" fmla="*/ 417 w 595"/>
                <a:gd name="T27" fmla="*/ 91 h 98"/>
                <a:gd name="T28" fmla="*/ 502 w 595"/>
                <a:gd name="T29" fmla="*/ 74 h 98"/>
                <a:gd name="T30" fmla="*/ 567 w 595"/>
                <a:gd name="T31" fmla="*/ 42 h 98"/>
                <a:gd name="T32" fmla="*/ 594 w 595"/>
                <a:gd name="T33" fmla="*/ 13 h 98"/>
                <a:gd name="T34" fmla="*/ 595 w 595"/>
                <a:gd name="T35" fmla="*/ 5 h 98"/>
                <a:gd name="T36" fmla="*/ 591 w 595"/>
                <a:gd name="T37" fmla="*/ 0 h 98"/>
                <a:gd name="T38" fmla="*/ 552 w 595"/>
                <a:gd name="T39" fmla="*/ 13 h 98"/>
                <a:gd name="T40" fmla="*/ 474 w 595"/>
                <a:gd name="T41" fmla="*/ 38 h 98"/>
                <a:gd name="T42" fmla="*/ 365 w 595"/>
                <a:gd name="T43" fmla="*/ 58 h 98"/>
                <a:gd name="T44" fmla="*/ 297 w 595"/>
                <a:gd name="T45" fmla="*/ 6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5" h="98">
                  <a:moveTo>
                    <a:pt x="297" y="61"/>
                  </a:moveTo>
                  <a:lnTo>
                    <a:pt x="231" y="58"/>
                  </a:lnTo>
                  <a:lnTo>
                    <a:pt x="119" y="38"/>
                  </a:lnTo>
                  <a:lnTo>
                    <a:pt x="43" y="13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13"/>
                  </a:lnTo>
                  <a:lnTo>
                    <a:pt x="27" y="42"/>
                  </a:lnTo>
                  <a:lnTo>
                    <a:pt x="94" y="74"/>
                  </a:lnTo>
                  <a:lnTo>
                    <a:pt x="179" y="91"/>
                  </a:lnTo>
                  <a:lnTo>
                    <a:pt x="254" y="98"/>
                  </a:lnTo>
                  <a:lnTo>
                    <a:pt x="297" y="98"/>
                  </a:lnTo>
                  <a:lnTo>
                    <a:pt x="342" y="98"/>
                  </a:lnTo>
                  <a:lnTo>
                    <a:pt x="417" y="91"/>
                  </a:lnTo>
                  <a:lnTo>
                    <a:pt x="502" y="74"/>
                  </a:lnTo>
                  <a:lnTo>
                    <a:pt x="567" y="42"/>
                  </a:lnTo>
                  <a:lnTo>
                    <a:pt x="594" y="13"/>
                  </a:lnTo>
                  <a:lnTo>
                    <a:pt x="595" y="5"/>
                  </a:lnTo>
                  <a:lnTo>
                    <a:pt x="591" y="0"/>
                  </a:lnTo>
                  <a:lnTo>
                    <a:pt x="552" y="13"/>
                  </a:lnTo>
                  <a:lnTo>
                    <a:pt x="474" y="38"/>
                  </a:lnTo>
                  <a:lnTo>
                    <a:pt x="365" y="58"/>
                  </a:lnTo>
                  <a:lnTo>
                    <a:pt x="297" y="61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4B61FCB8-A489-4D2A-96A4-4253E7E61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913" y="2665413"/>
              <a:ext cx="727075" cy="376238"/>
            </a:xfrm>
            <a:custGeom>
              <a:avLst/>
              <a:gdLst>
                <a:gd name="T0" fmla="*/ 1373 w 1373"/>
                <a:gd name="T1" fmla="*/ 0 h 711"/>
                <a:gd name="T2" fmla="*/ 1373 w 1373"/>
                <a:gd name="T3" fmla="*/ 711 h 711"/>
                <a:gd name="T4" fmla="*/ 0 w 1373"/>
                <a:gd name="T5" fmla="*/ 711 h 711"/>
                <a:gd name="T6" fmla="*/ 1 w 1373"/>
                <a:gd name="T7" fmla="*/ 684 h 711"/>
                <a:gd name="T8" fmla="*/ 17 w 1373"/>
                <a:gd name="T9" fmla="*/ 627 h 711"/>
                <a:gd name="T10" fmla="*/ 49 w 1373"/>
                <a:gd name="T11" fmla="*/ 568 h 711"/>
                <a:gd name="T12" fmla="*/ 95 w 1373"/>
                <a:gd name="T13" fmla="*/ 509 h 711"/>
                <a:gd name="T14" fmla="*/ 153 w 1373"/>
                <a:gd name="T15" fmla="*/ 448 h 711"/>
                <a:gd name="T16" fmla="*/ 224 w 1373"/>
                <a:gd name="T17" fmla="*/ 389 h 711"/>
                <a:gd name="T18" fmla="*/ 304 w 1373"/>
                <a:gd name="T19" fmla="*/ 330 h 711"/>
                <a:gd name="T20" fmla="*/ 395 w 1373"/>
                <a:gd name="T21" fmla="*/ 274 h 711"/>
                <a:gd name="T22" fmla="*/ 544 w 1373"/>
                <a:gd name="T23" fmla="*/ 194 h 711"/>
                <a:gd name="T24" fmla="*/ 709 w 1373"/>
                <a:gd name="T25" fmla="*/ 127 h 711"/>
                <a:gd name="T26" fmla="*/ 825 w 1373"/>
                <a:gd name="T27" fmla="*/ 86 h 711"/>
                <a:gd name="T28" fmla="*/ 945 w 1373"/>
                <a:gd name="T29" fmla="*/ 53 h 711"/>
                <a:gd name="T30" fmla="*/ 1066 w 1373"/>
                <a:gd name="T31" fmla="*/ 27 h 711"/>
                <a:gd name="T32" fmla="*/ 1190 w 1373"/>
                <a:gd name="T33" fmla="*/ 10 h 711"/>
                <a:gd name="T34" fmla="*/ 1312 w 1373"/>
                <a:gd name="T35" fmla="*/ 0 h 711"/>
                <a:gd name="T36" fmla="*/ 1373 w 1373"/>
                <a:gd name="T37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73" h="711">
                  <a:moveTo>
                    <a:pt x="1373" y="0"/>
                  </a:moveTo>
                  <a:lnTo>
                    <a:pt x="1373" y="711"/>
                  </a:lnTo>
                  <a:lnTo>
                    <a:pt x="0" y="711"/>
                  </a:lnTo>
                  <a:lnTo>
                    <a:pt x="1" y="684"/>
                  </a:lnTo>
                  <a:lnTo>
                    <a:pt x="17" y="627"/>
                  </a:lnTo>
                  <a:lnTo>
                    <a:pt x="49" y="568"/>
                  </a:lnTo>
                  <a:lnTo>
                    <a:pt x="95" y="509"/>
                  </a:lnTo>
                  <a:lnTo>
                    <a:pt x="153" y="448"/>
                  </a:lnTo>
                  <a:lnTo>
                    <a:pt x="224" y="389"/>
                  </a:lnTo>
                  <a:lnTo>
                    <a:pt x="304" y="330"/>
                  </a:lnTo>
                  <a:lnTo>
                    <a:pt x="395" y="274"/>
                  </a:lnTo>
                  <a:lnTo>
                    <a:pt x="544" y="194"/>
                  </a:lnTo>
                  <a:lnTo>
                    <a:pt x="709" y="127"/>
                  </a:lnTo>
                  <a:lnTo>
                    <a:pt x="825" y="86"/>
                  </a:lnTo>
                  <a:lnTo>
                    <a:pt x="945" y="53"/>
                  </a:lnTo>
                  <a:lnTo>
                    <a:pt x="1066" y="27"/>
                  </a:lnTo>
                  <a:lnTo>
                    <a:pt x="1190" y="10"/>
                  </a:lnTo>
                  <a:lnTo>
                    <a:pt x="1312" y="0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D58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DAFFAF7-EF11-4D4C-ACA1-66BF55604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988" y="2665413"/>
              <a:ext cx="727075" cy="376238"/>
            </a:xfrm>
            <a:custGeom>
              <a:avLst/>
              <a:gdLst>
                <a:gd name="T0" fmla="*/ 0 w 1374"/>
                <a:gd name="T1" fmla="*/ 0 h 711"/>
                <a:gd name="T2" fmla="*/ 0 w 1374"/>
                <a:gd name="T3" fmla="*/ 711 h 711"/>
                <a:gd name="T4" fmla="*/ 1374 w 1374"/>
                <a:gd name="T5" fmla="*/ 711 h 711"/>
                <a:gd name="T6" fmla="*/ 1373 w 1374"/>
                <a:gd name="T7" fmla="*/ 684 h 711"/>
                <a:gd name="T8" fmla="*/ 1355 w 1374"/>
                <a:gd name="T9" fmla="*/ 627 h 711"/>
                <a:gd name="T10" fmla="*/ 1325 w 1374"/>
                <a:gd name="T11" fmla="*/ 568 h 711"/>
                <a:gd name="T12" fmla="*/ 1279 w 1374"/>
                <a:gd name="T13" fmla="*/ 509 h 711"/>
                <a:gd name="T14" fmla="*/ 1220 w 1374"/>
                <a:gd name="T15" fmla="*/ 448 h 711"/>
                <a:gd name="T16" fmla="*/ 1151 w 1374"/>
                <a:gd name="T17" fmla="*/ 389 h 711"/>
                <a:gd name="T18" fmla="*/ 1070 w 1374"/>
                <a:gd name="T19" fmla="*/ 330 h 711"/>
                <a:gd name="T20" fmla="*/ 979 w 1374"/>
                <a:gd name="T21" fmla="*/ 274 h 711"/>
                <a:gd name="T22" fmla="*/ 830 w 1374"/>
                <a:gd name="T23" fmla="*/ 194 h 711"/>
                <a:gd name="T24" fmla="*/ 665 w 1374"/>
                <a:gd name="T25" fmla="*/ 127 h 711"/>
                <a:gd name="T26" fmla="*/ 549 w 1374"/>
                <a:gd name="T27" fmla="*/ 86 h 711"/>
                <a:gd name="T28" fmla="*/ 430 w 1374"/>
                <a:gd name="T29" fmla="*/ 53 h 711"/>
                <a:gd name="T30" fmla="*/ 307 w 1374"/>
                <a:gd name="T31" fmla="*/ 27 h 711"/>
                <a:gd name="T32" fmla="*/ 184 w 1374"/>
                <a:gd name="T33" fmla="*/ 10 h 711"/>
                <a:gd name="T34" fmla="*/ 62 w 1374"/>
                <a:gd name="T35" fmla="*/ 0 h 711"/>
                <a:gd name="T36" fmla="*/ 0 w 1374"/>
                <a:gd name="T37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74" h="711">
                  <a:moveTo>
                    <a:pt x="0" y="0"/>
                  </a:moveTo>
                  <a:lnTo>
                    <a:pt x="0" y="711"/>
                  </a:lnTo>
                  <a:lnTo>
                    <a:pt x="1374" y="711"/>
                  </a:lnTo>
                  <a:lnTo>
                    <a:pt x="1373" y="684"/>
                  </a:lnTo>
                  <a:lnTo>
                    <a:pt x="1355" y="627"/>
                  </a:lnTo>
                  <a:lnTo>
                    <a:pt x="1325" y="568"/>
                  </a:lnTo>
                  <a:lnTo>
                    <a:pt x="1279" y="509"/>
                  </a:lnTo>
                  <a:lnTo>
                    <a:pt x="1220" y="448"/>
                  </a:lnTo>
                  <a:lnTo>
                    <a:pt x="1151" y="389"/>
                  </a:lnTo>
                  <a:lnTo>
                    <a:pt x="1070" y="330"/>
                  </a:lnTo>
                  <a:lnTo>
                    <a:pt x="979" y="274"/>
                  </a:lnTo>
                  <a:lnTo>
                    <a:pt x="830" y="194"/>
                  </a:lnTo>
                  <a:lnTo>
                    <a:pt x="665" y="127"/>
                  </a:lnTo>
                  <a:lnTo>
                    <a:pt x="549" y="86"/>
                  </a:lnTo>
                  <a:lnTo>
                    <a:pt x="430" y="53"/>
                  </a:lnTo>
                  <a:lnTo>
                    <a:pt x="307" y="27"/>
                  </a:lnTo>
                  <a:lnTo>
                    <a:pt x="184" y="10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8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34E13770-AE13-4D9B-AEEB-8510EC7C2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25" y="2665413"/>
              <a:ext cx="449262" cy="131763"/>
            </a:xfrm>
            <a:custGeom>
              <a:avLst/>
              <a:gdLst>
                <a:gd name="T0" fmla="*/ 417 w 849"/>
                <a:gd name="T1" fmla="*/ 0 h 248"/>
                <a:gd name="T2" fmla="*/ 313 w 849"/>
                <a:gd name="T3" fmla="*/ 1 h 248"/>
                <a:gd name="T4" fmla="*/ 104 w 849"/>
                <a:gd name="T5" fmla="*/ 28 h 248"/>
                <a:gd name="T6" fmla="*/ 0 w 849"/>
                <a:gd name="T7" fmla="*/ 52 h 248"/>
                <a:gd name="T8" fmla="*/ 6 w 849"/>
                <a:gd name="T9" fmla="*/ 57 h 248"/>
                <a:gd name="T10" fmla="*/ 61 w 849"/>
                <a:gd name="T11" fmla="*/ 114 h 248"/>
                <a:gd name="T12" fmla="*/ 137 w 849"/>
                <a:gd name="T13" fmla="*/ 168 h 248"/>
                <a:gd name="T14" fmla="*/ 203 w 849"/>
                <a:gd name="T15" fmla="*/ 203 h 248"/>
                <a:gd name="T16" fmla="*/ 280 w 849"/>
                <a:gd name="T17" fmla="*/ 230 h 248"/>
                <a:gd name="T18" fmla="*/ 369 w 849"/>
                <a:gd name="T19" fmla="*/ 246 h 248"/>
                <a:gd name="T20" fmla="*/ 417 w 849"/>
                <a:gd name="T21" fmla="*/ 248 h 248"/>
                <a:gd name="T22" fmla="*/ 463 w 849"/>
                <a:gd name="T23" fmla="*/ 246 h 248"/>
                <a:gd name="T24" fmla="*/ 547 w 849"/>
                <a:gd name="T25" fmla="*/ 232 h 248"/>
                <a:gd name="T26" fmla="*/ 622 w 849"/>
                <a:gd name="T27" fmla="*/ 209 h 248"/>
                <a:gd name="T28" fmla="*/ 688 w 849"/>
                <a:gd name="T29" fmla="*/ 177 h 248"/>
                <a:gd name="T30" fmla="*/ 769 w 849"/>
                <a:gd name="T31" fmla="*/ 127 h 248"/>
                <a:gd name="T32" fmla="*/ 836 w 849"/>
                <a:gd name="T33" fmla="*/ 69 h 248"/>
                <a:gd name="T34" fmla="*/ 849 w 849"/>
                <a:gd name="T35" fmla="*/ 54 h 248"/>
                <a:gd name="T36" fmla="*/ 743 w 849"/>
                <a:gd name="T37" fmla="*/ 30 h 248"/>
                <a:gd name="T38" fmla="*/ 580 w 849"/>
                <a:gd name="T39" fmla="*/ 7 h 248"/>
                <a:gd name="T40" fmla="*/ 472 w 849"/>
                <a:gd name="T41" fmla="*/ 0 h 248"/>
                <a:gd name="T42" fmla="*/ 417 w 849"/>
                <a:gd name="T4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9" h="248">
                  <a:moveTo>
                    <a:pt x="417" y="0"/>
                  </a:moveTo>
                  <a:lnTo>
                    <a:pt x="313" y="1"/>
                  </a:lnTo>
                  <a:lnTo>
                    <a:pt x="104" y="28"/>
                  </a:lnTo>
                  <a:lnTo>
                    <a:pt x="0" y="52"/>
                  </a:lnTo>
                  <a:lnTo>
                    <a:pt x="6" y="57"/>
                  </a:lnTo>
                  <a:lnTo>
                    <a:pt x="61" y="114"/>
                  </a:lnTo>
                  <a:lnTo>
                    <a:pt x="137" y="168"/>
                  </a:lnTo>
                  <a:lnTo>
                    <a:pt x="203" y="203"/>
                  </a:lnTo>
                  <a:lnTo>
                    <a:pt x="280" y="230"/>
                  </a:lnTo>
                  <a:lnTo>
                    <a:pt x="369" y="246"/>
                  </a:lnTo>
                  <a:lnTo>
                    <a:pt x="417" y="248"/>
                  </a:lnTo>
                  <a:lnTo>
                    <a:pt x="463" y="246"/>
                  </a:lnTo>
                  <a:lnTo>
                    <a:pt x="547" y="232"/>
                  </a:lnTo>
                  <a:lnTo>
                    <a:pt x="622" y="209"/>
                  </a:lnTo>
                  <a:lnTo>
                    <a:pt x="688" y="177"/>
                  </a:lnTo>
                  <a:lnTo>
                    <a:pt x="769" y="127"/>
                  </a:lnTo>
                  <a:lnTo>
                    <a:pt x="836" y="69"/>
                  </a:lnTo>
                  <a:lnTo>
                    <a:pt x="849" y="54"/>
                  </a:lnTo>
                  <a:lnTo>
                    <a:pt x="743" y="30"/>
                  </a:lnTo>
                  <a:lnTo>
                    <a:pt x="580" y="7"/>
                  </a:lnTo>
                  <a:lnTo>
                    <a:pt x="472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BF8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5ADE142-1013-4216-BC5F-5347ACFC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175" y="2652713"/>
              <a:ext cx="300037" cy="80963"/>
            </a:xfrm>
            <a:custGeom>
              <a:avLst/>
              <a:gdLst>
                <a:gd name="T0" fmla="*/ 0 w 565"/>
                <a:gd name="T1" fmla="*/ 49 h 152"/>
                <a:gd name="T2" fmla="*/ 12 w 565"/>
                <a:gd name="T3" fmla="*/ 61 h 152"/>
                <a:gd name="T4" fmla="*/ 104 w 565"/>
                <a:gd name="T5" fmla="*/ 118 h 152"/>
                <a:gd name="T6" fmla="*/ 182 w 565"/>
                <a:gd name="T7" fmla="*/ 141 h 152"/>
                <a:gd name="T8" fmla="*/ 247 w 565"/>
                <a:gd name="T9" fmla="*/ 150 h 152"/>
                <a:gd name="T10" fmla="*/ 283 w 565"/>
                <a:gd name="T11" fmla="*/ 152 h 152"/>
                <a:gd name="T12" fmla="*/ 320 w 565"/>
                <a:gd name="T13" fmla="*/ 150 h 152"/>
                <a:gd name="T14" fmla="*/ 384 w 565"/>
                <a:gd name="T15" fmla="*/ 141 h 152"/>
                <a:gd name="T16" fmla="*/ 462 w 565"/>
                <a:gd name="T17" fmla="*/ 118 h 152"/>
                <a:gd name="T18" fmla="*/ 555 w 565"/>
                <a:gd name="T19" fmla="*/ 61 h 152"/>
                <a:gd name="T20" fmla="*/ 565 w 565"/>
                <a:gd name="T21" fmla="*/ 49 h 152"/>
                <a:gd name="T22" fmla="*/ 557 w 565"/>
                <a:gd name="T23" fmla="*/ 45 h 152"/>
                <a:gd name="T24" fmla="*/ 462 w 565"/>
                <a:gd name="T25" fmla="*/ 20 h 152"/>
                <a:gd name="T26" fmla="*/ 343 w 565"/>
                <a:gd name="T27" fmla="*/ 4 h 152"/>
                <a:gd name="T28" fmla="*/ 253 w 565"/>
                <a:gd name="T29" fmla="*/ 0 h 152"/>
                <a:gd name="T30" fmla="*/ 155 w 565"/>
                <a:gd name="T31" fmla="*/ 9 h 152"/>
                <a:gd name="T32" fmla="*/ 52 w 565"/>
                <a:gd name="T33" fmla="*/ 30 h 152"/>
                <a:gd name="T34" fmla="*/ 0 w 565"/>
                <a:gd name="T35" fmla="*/ 4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5" h="152">
                  <a:moveTo>
                    <a:pt x="0" y="49"/>
                  </a:moveTo>
                  <a:lnTo>
                    <a:pt x="12" y="61"/>
                  </a:lnTo>
                  <a:lnTo>
                    <a:pt x="104" y="118"/>
                  </a:lnTo>
                  <a:lnTo>
                    <a:pt x="182" y="141"/>
                  </a:lnTo>
                  <a:lnTo>
                    <a:pt x="247" y="150"/>
                  </a:lnTo>
                  <a:lnTo>
                    <a:pt x="283" y="152"/>
                  </a:lnTo>
                  <a:lnTo>
                    <a:pt x="320" y="150"/>
                  </a:lnTo>
                  <a:lnTo>
                    <a:pt x="384" y="141"/>
                  </a:lnTo>
                  <a:lnTo>
                    <a:pt x="462" y="118"/>
                  </a:lnTo>
                  <a:lnTo>
                    <a:pt x="555" y="61"/>
                  </a:lnTo>
                  <a:lnTo>
                    <a:pt x="565" y="49"/>
                  </a:lnTo>
                  <a:lnTo>
                    <a:pt x="557" y="45"/>
                  </a:lnTo>
                  <a:lnTo>
                    <a:pt x="462" y="20"/>
                  </a:lnTo>
                  <a:lnTo>
                    <a:pt x="343" y="4"/>
                  </a:lnTo>
                  <a:lnTo>
                    <a:pt x="253" y="0"/>
                  </a:lnTo>
                  <a:lnTo>
                    <a:pt x="155" y="9"/>
                  </a:lnTo>
                  <a:lnTo>
                    <a:pt x="52" y="3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1E9DFBF6-CE1E-45E9-8B92-206BE24AE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988" y="1039813"/>
              <a:ext cx="639762" cy="1033463"/>
            </a:xfrm>
            <a:custGeom>
              <a:avLst/>
              <a:gdLst>
                <a:gd name="T0" fmla="*/ 1208 w 1208"/>
                <a:gd name="T1" fmla="*/ 928 h 1952"/>
                <a:gd name="T2" fmla="*/ 1208 w 1208"/>
                <a:gd name="T3" fmla="*/ 0 h 1952"/>
                <a:gd name="T4" fmla="*/ 1118 w 1208"/>
                <a:gd name="T5" fmla="*/ 1 h 1952"/>
                <a:gd name="T6" fmla="*/ 954 w 1208"/>
                <a:gd name="T7" fmla="*/ 10 h 1952"/>
                <a:gd name="T8" fmla="*/ 808 w 1208"/>
                <a:gd name="T9" fmla="*/ 26 h 1952"/>
                <a:gd name="T10" fmla="*/ 677 w 1208"/>
                <a:gd name="T11" fmla="*/ 52 h 1952"/>
                <a:gd name="T12" fmla="*/ 561 w 1208"/>
                <a:gd name="T13" fmla="*/ 85 h 1952"/>
                <a:gd name="T14" fmla="*/ 461 w 1208"/>
                <a:gd name="T15" fmla="*/ 127 h 1952"/>
                <a:gd name="T16" fmla="*/ 373 w 1208"/>
                <a:gd name="T17" fmla="*/ 176 h 1952"/>
                <a:gd name="T18" fmla="*/ 296 w 1208"/>
                <a:gd name="T19" fmla="*/ 234 h 1952"/>
                <a:gd name="T20" fmla="*/ 233 w 1208"/>
                <a:gd name="T21" fmla="*/ 300 h 1952"/>
                <a:gd name="T22" fmla="*/ 178 w 1208"/>
                <a:gd name="T23" fmla="*/ 374 h 1952"/>
                <a:gd name="T24" fmla="*/ 133 w 1208"/>
                <a:gd name="T25" fmla="*/ 454 h 1952"/>
                <a:gd name="T26" fmla="*/ 97 w 1208"/>
                <a:gd name="T27" fmla="*/ 544 h 1952"/>
                <a:gd name="T28" fmla="*/ 68 w 1208"/>
                <a:gd name="T29" fmla="*/ 640 h 1952"/>
                <a:gd name="T30" fmla="*/ 45 w 1208"/>
                <a:gd name="T31" fmla="*/ 746 h 1952"/>
                <a:gd name="T32" fmla="*/ 22 w 1208"/>
                <a:gd name="T33" fmla="*/ 916 h 1952"/>
                <a:gd name="T34" fmla="*/ 12 w 1208"/>
                <a:gd name="T35" fmla="*/ 1040 h 1952"/>
                <a:gd name="T36" fmla="*/ 5 w 1208"/>
                <a:gd name="T37" fmla="*/ 1164 h 1952"/>
                <a:gd name="T38" fmla="*/ 0 w 1208"/>
                <a:gd name="T39" fmla="*/ 1379 h 1952"/>
                <a:gd name="T40" fmla="*/ 8 w 1208"/>
                <a:gd name="T41" fmla="*/ 1555 h 1952"/>
                <a:gd name="T42" fmla="*/ 22 w 1208"/>
                <a:gd name="T43" fmla="*/ 1695 h 1952"/>
                <a:gd name="T44" fmla="*/ 44 w 1208"/>
                <a:gd name="T45" fmla="*/ 1802 h 1952"/>
                <a:gd name="T46" fmla="*/ 68 w 1208"/>
                <a:gd name="T47" fmla="*/ 1878 h 1952"/>
                <a:gd name="T48" fmla="*/ 97 w 1208"/>
                <a:gd name="T49" fmla="*/ 1927 h 1952"/>
                <a:gd name="T50" fmla="*/ 125 w 1208"/>
                <a:gd name="T51" fmla="*/ 1951 h 1952"/>
                <a:gd name="T52" fmla="*/ 137 w 1208"/>
                <a:gd name="T53" fmla="*/ 1952 h 1952"/>
                <a:gd name="T54" fmla="*/ 143 w 1208"/>
                <a:gd name="T55" fmla="*/ 1951 h 1952"/>
                <a:gd name="T56" fmla="*/ 153 w 1208"/>
                <a:gd name="T57" fmla="*/ 1933 h 1952"/>
                <a:gd name="T58" fmla="*/ 166 w 1208"/>
                <a:gd name="T59" fmla="*/ 1881 h 1952"/>
                <a:gd name="T60" fmla="*/ 182 w 1208"/>
                <a:gd name="T61" fmla="*/ 1701 h 1952"/>
                <a:gd name="T62" fmla="*/ 198 w 1208"/>
                <a:gd name="T63" fmla="*/ 1378 h 1952"/>
                <a:gd name="T64" fmla="*/ 221 w 1208"/>
                <a:gd name="T65" fmla="*/ 1154 h 1952"/>
                <a:gd name="T66" fmla="*/ 244 w 1208"/>
                <a:gd name="T67" fmla="*/ 1043 h 1952"/>
                <a:gd name="T68" fmla="*/ 262 w 1208"/>
                <a:gd name="T69" fmla="*/ 1007 h 1952"/>
                <a:gd name="T70" fmla="*/ 277 w 1208"/>
                <a:gd name="T71" fmla="*/ 980 h 1952"/>
                <a:gd name="T72" fmla="*/ 312 w 1208"/>
                <a:gd name="T73" fmla="*/ 933 h 1952"/>
                <a:gd name="T74" fmla="*/ 351 w 1208"/>
                <a:gd name="T75" fmla="*/ 899 h 1952"/>
                <a:gd name="T76" fmla="*/ 391 w 1208"/>
                <a:gd name="T77" fmla="*/ 874 h 1952"/>
                <a:gd name="T78" fmla="*/ 436 w 1208"/>
                <a:gd name="T79" fmla="*/ 858 h 1952"/>
                <a:gd name="T80" fmla="*/ 485 w 1208"/>
                <a:gd name="T81" fmla="*/ 850 h 1952"/>
                <a:gd name="T82" fmla="*/ 563 w 1208"/>
                <a:gd name="T83" fmla="*/ 847 h 1952"/>
                <a:gd name="T84" fmla="*/ 742 w 1208"/>
                <a:gd name="T85" fmla="*/ 871 h 1952"/>
                <a:gd name="T86" fmla="*/ 958 w 1208"/>
                <a:gd name="T87" fmla="*/ 909 h 1952"/>
                <a:gd name="T88" fmla="*/ 1120 w 1208"/>
                <a:gd name="T89" fmla="*/ 926 h 1952"/>
                <a:gd name="T90" fmla="*/ 1208 w 1208"/>
                <a:gd name="T91" fmla="*/ 928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8" h="1952">
                  <a:moveTo>
                    <a:pt x="1208" y="928"/>
                  </a:moveTo>
                  <a:lnTo>
                    <a:pt x="1208" y="0"/>
                  </a:lnTo>
                  <a:lnTo>
                    <a:pt x="1118" y="1"/>
                  </a:lnTo>
                  <a:lnTo>
                    <a:pt x="954" y="10"/>
                  </a:lnTo>
                  <a:lnTo>
                    <a:pt x="808" y="26"/>
                  </a:lnTo>
                  <a:lnTo>
                    <a:pt x="677" y="52"/>
                  </a:lnTo>
                  <a:lnTo>
                    <a:pt x="561" y="85"/>
                  </a:lnTo>
                  <a:lnTo>
                    <a:pt x="461" y="127"/>
                  </a:lnTo>
                  <a:lnTo>
                    <a:pt x="373" y="176"/>
                  </a:lnTo>
                  <a:lnTo>
                    <a:pt x="296" y="234"/>
                  </a:lnTo>
                  <a:lnTo>
                    <a:pt x="233" y="300"/>
                  </a:lnTo>
                  <a:lnTo>
                    <a:pt x="178" y="374"/>
                  </a:lnTo>
                  <a:lnTo>
                    <a:pt x="133" y="454"/>
                  </a:lnTo>
                  <a:lnTo>
                    <a:pt x="97" y="544"/>
                  </a:lnTo>
                  <a:lnTo>
                    <a:pt x="68" y="640"/>
                  </a:lnTo>
                  <a:lnTo>
                    <a:pt x="45" y="746"/>
                  </a:lnTo>
                  <a:lnTo>
                    <a:pt x="22" y="916"/>
                  </a:lnTo>
                  <a:lnTo>
                    <a:pt x="12" y="1040"/>
                  </a:lnTo>
                  <a:lnTo>
                    <a:pt x="5" y="1164"/>
                  </a:lnTo>
                  <a:lnTo>
                    <a:pt x="0" y="1379"/>
                  </a:lnTo>
                  <a:lnTo>
                    <a:pt x="8" y="1555"/>
                  </a:lnTo>
                  <a:lnTo>
                    <a:pt x="22" y="1695"/>
                  </a:lnTo>
                  <a:lnTo>
                    <a:pt x="44" y="1802"/>
                  </a:lnTo>
                  <a:lnTo>
                    <a:pt x="68" y="1878"/>
                  </a:lnTo>
                  <a:lnTo>
                    <a:pt x="97" y="1927"/>
                  </a:lnTo>
                  <a:lnTo>
                    <a:pt x="125" y="1951"/>
                  </a:lnTo>
                  <a:lnTo>
                    <a:pt x="137" y="1952"/>
                  </a:lnTo>
                  <a:lnTo>
                    <a:pt x="143" y="1951"/>
                  </a:lnTo>
                  <a:lnTo>
                    <a:pt x="153" y="1933"/>
                  </a:lnTo>
                  <a:lnTo>
                    <a:pt x="166" y="1881"/>
                  </a:lnTo>
                  <a:lnTo>
                    <a:pt x="182" y="1701"/>
                  </a:lnTo>
                  <a:lnTo>
                    <a:pt x="198" y="1378"/>
                  </a:lnTo>
                  <a:lnTo>
                    <a:pt x="221" y="1154"/>
                  </a:lnTo>
                  <a:lnTo>
                    <a:pt x="244" y="1043"/>
                  </a:lnTo>
                  <a:lnTo>
                    <a:pt x="262" y="1007"/>
                  </a:lnTo>
                  <a:lnTo>
                    <a:pt x="277" y="980"/>
                  </a:lnTo>
                  <a:lnTo>
                    <a:pt x="312" y="933"/>
                  </a:lnTo>
                  <a:lnTo>
                    <a:pt x="351" y="899"/>
                  </a:lnTo>
                  <a:lnTo>
                    <a:pt x="391" y="874"/>
                  </a:lnTo>
                  <a:lnTo>
                    <a:pt x="436" y="858"/>
                  </a:lnTo>
                  <a:lnTo>
                    <a:pt x="485" y="850"/>
                  </a:lnTo>
                  <a:lnTo>
                    <a:pt x="563" y="847"/>
                  </a:lnTo>
                  <a:lnTo>
                    <a:pt x="742" y="871"/>
                  </a:lnTo>
                  <a:lnTo>
                    <a:pt x="958" y="909"/>
                  </a:lnTo>
                  <a:lnTo>
                    <a:pt x="1120" y="926"/>
                  </a:lnTo>
                  <a:lnTo>
                    <a:pt x="1208" y="928"/>
                  </a:lnTo>
                  <a:close/>
                </a:path>
              </a:pathLst>
            </a:custGeom>
            <a:solidFill>
              <a:srgbClr val="864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515C82D0-1AE3-40B4-B204-C9F5850C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0" y="1039813"/>
              <a:ext cx="636587" cy="1033463"/>
            </a:xfrm>
            <a:custGeom>
              <a:avLst/>
              <a:gdLst>
                <a:gd name="T0" fmla="*/ 0 w 1205"/>
                <a:gd name="T1" fmla="*/ 928 h 1952"/>
                <a:gd name="T2" fmla="*/ 0 w 1205"/>
                <a:gd name="T3" fmla="*/ 0 h 1952"/>
                <a:gd name="T4" fmla="*/ 87 w 1205"/>
                <a:gd name="T5" fmla="*/ 1 h 1952"/>
                <a:gd name="T6" fmla="*/ 252 w 1205"/>
                <a:gd name="T7" fmla="*/ 10 h 1952"/>
                <a:gd name="T8" fmla="*/ 398 w 1205"/>
                <a:gd name="T9" fmla="*/ 26 h 1952"/>
                <a:gd name="T10" fmla="*/ 529 w 1205"/>
                <a:gd name="T11" fmla="*/ 52 h 1952"/>
                <a:gd name="T12" fmla="*/ 644 w 1205"/>
                <a:gd name="T13" fmla="*/ 85 h 1952"/>
                <a:gd name="T14" fmla="*/ 745 w 1205"/>
                <a:gd name="T15" fmla="*/ 127 h 1952"/>
                <a:gd name="T16" fmla="*/ 833 w 1205"/>
                <a:gd name="T17" fmla="*/ 176 h 1952"/>
                <a:gd name="T18" fmla="*/ 909 w 1205"/>
                <a:gd name="T19" fmla="*/ 234 h 1952"/>
                <a:gd name="T20" fmla="*/ 973 w 1205"/>
                <a:gd name="T21" fmla="*/ 300 h 1952"/>
                <a:gd name="T22" fmla="*/ 1028 w 1205"/>
                <a:gd name="T23" fmla="*/ 374 h 1952"/>
                <a:gd name="T24" fmla="*/ 1072 w 1205"/>
                <a:gd name="T25" fmla="*/ 454 h 1952"/>
                <a:gd name="T26" fmla="*/ 1108 w 1205"/>
                <a:gd name="T27" fmla="*/ 544 h 1952"/>
                <a:gd name="T28" fmla="*/ 1137 w 1205"/>
                <a:gd name="T29" fmla="*/ 640 h 1952"/>
                <a:gd name="T30" fmla="*/ 1160 w 1205"/>
                <a:gd name="T31" fmla="*/ 746 h 1952"/>
                <a:gd name="T32" fmla="*/ 1183 w 1205"/>
                <a:gd name="T33" fmla="*/ 916 h 1952"/>
                <a:gd name="T34" fmla="*/ 1194 w 1205"/>
                <a:gd name="T35" fmla="*/ 1040 h 1952"/>
                <a:gd name="T36" fmla="*/ 1201 w 1205"/>
                <a:gd name="T37" fmla="*/ 1164 h 1952"/>
                <a:gd name="T38" fmla="*/ 1205 w 1205"/>
                <a:gd name="T39" fmla="*/ 1379 h 1952"/>
                <a:gd name="T40" fmla="*/ 1198 w 1205"/>
                <a:gd name="T41" fmla="*/ 1555 h 1952"/>
                <a:gd name="T42" fmla="*/ 1183 w 1205"/>
                <a:gd name="T43" fmla="*/ 1695 h 1952"/>
                <a:gd name="T44" fmla="*/ 1162 w 1205"/>
                <a:gd name="T45" fmla="*/ 1802 h 1952"/>
                <a:gd name="T46" fmla="*/ 1137 w 1205"/>
                <a:gd name="T47" fmla="*/ 1878 h 1952"/>
                <a:gd name="T48" fmla="*/ 1108 w 1205"/>
                <a:gd name="T49" fmla="*/ 1927 h 1952"/>
                <a:gd name="T50" fmla="*/ 1081 w 1205"/>
                <a:gd name="T51" fmla="*/ 1951 h 1952"/>
                <a:gd name="T52" fmla="*/ 1068 w 1205"/>
                <a:gd name="T53" fmla="*/ 1952 h 1952"/>
                <a:gd name="T54" fmla="*/ 1062 w 1205"/>
                <a:gd name="T55" fmla="*/ 1951 h 1952"/>
                <a:gd name="T56" fmla="*/ 1052 w 1205"/>
                <a:gd name="T57" fmla="*/ 1933 h 1952"/>
                <a:gd name="T58" fmla="*/ 1039 w 1205"/>
                <a:gd name="T59" fmla="*/ 1881 h 1952"/>
                <a:gd name="T60" fmla="*/ 1023 w 1205"/>
                <a:gd name="T61" fmla="*/ 1701 h 1952"/>
                <a:gd name="T62" fmla="*/ 1008 w 1205"/>
                <a:gd name="T63" fmla="*/ 1378 h 1952"/>
                <a:gd name="T64" fmla="*/ 984 w 1205"/>
                <a:gd name="T65" fmla="*/ 1154 h 1952"/>
                <a:gd name="T66" fmla="*/ 961 w 1205"/>
                <a:gd name="T67" fmla="*/ 1043 h 1952"/>
                <a:gd name="T68" fmla="*/ 944 w 1205"/>
                <a:gd name="T69" fmla="*/ 1007 h 1952"/>
                <a:gd name="T70" fmla="*/ 928 w 1205"/>
                <a:gd name="T71" fmla="*/ 980 h 1952"/>
                <a:gd name="T72" fmla="*/ 894 w 1205"/>
                <a:gd name="T73" fmla="*/ 933 h 1952"/>
                <a:gd name="T74" fmla="*/ 855 w 1205"/>
                <a:gd name="T75" fmla="*/ 899 h 1952"/>
                <a:gd name="T76" fmla="*/ 814 w 1205"/>
                <a:gd name="T77" fmla="*/ 874 h 1952"/>
                <a:gd name="T78" fmla="*/ 770 w 1205"/>
                <a:gd name="T79" fmla="*/ 858 h 1952"/>
                <a:gd name="T80" fmla="*/ 721 w 1205"/>
                <a:gd name="T81" fmla="*/ 850 h 1952"/>
                <a:gd name="T82" fmla="*/ 643 w 1205"/>
                <a:gd name="T83" fmla="*/ 847 h 1952"/>
                <a:gd name="T84" fmla="*/ 464 w 1205"/>
                <a:gd name="T85" fmla="*/ 871 h 1952"/>
                <a:gd name="T86" fmla="*/ 248 w 1205"/>
                <a:gd name="T87" fmla="*/ 909 h 1952"/>
                <a:gd name="T88" fmla="*/ 86 w 1205"/>
                <a:gd name="T89" fmla="*/ 926 h 1952"/>
                <a:gd name="T90" fmla="*/ 0 w 1205"/>
                <a:gd name="T91" fmla="*/ 928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5" h="1952">
                  <a:moveTo>
                    <a:pt x="0" y="928"/>
                  </a:moveTo>
                  <a:lnTo>
                    <a:pt x="0" y="0"/>
                  </a:lnTo>
                  <a:lnTo>
                    <a:pt x="87" y="1"/>
                  </a:lnTo>
                  <a:lnTo>
                    <a:pt x="252" y="10"/>
                  </a:lnTo>
                  <a:lnTo>
                    <a:pt x="398" y="26"/>
                  </a:lnTo>
                  <a:lnTo>
                    <a:pt x="529" y="52"/>
                  </a:lnTo>
                  <a:lnTo>
                    <a:pt x="644" y="85"/>
                  </a:lnTo>
                  <a:lnTo>
                    <a:pt x="745" y="127"/>
                  </a:lnTo>
                  <a:lnTo>
                    <a:pt x="833" y="176"/>
                  </a:lnTo>
                  <a:lnTo>
                    <a:pt x="909" y="234"/>
                  </a:lnTo>
                  <a:lnTo>
                    <a:pt x="973" y="300"/>
                  </a:lnTo>
                  <a:lnTo>
                    <a:pt x="1028" y="374"/>
                  </a:lnTo>
                  <a:lnTo>
                    <a:pt x="1072" y="454"/>
                  </a:lnTo>
                  <a:lnTo>
                    <a:pt x="1108" y="544"/>
                  </a:lnTo>
                  <a:lnTo>
                    <a:pt x="1137" y="640"/>
                  </a:lnTo>
                  <a:lnTo>
                    <a:pt x="1160" y="746"/>
                  </a:lnTo>
                  <a:lnTo>
                    <a:pt x="1183" y="916"/>
                  </a:lnTo>
                  <a:lnTo>
                    <a:pt x="1194" y="1040"/>
                  </a:lnTo>
                  <a:lnTo>
                    <a:pt x="1201" y="1164"/>
                  </a:lnTo>
                  <a:lnTo>
                    <a:pt x="1205" y="1379"/>
                  </a:lnTo>
                  <a:lnTo>
                    <a:pt x="1198" y="1555"/>
                  </a:lnTo>
                  <a:lnTo>
                    <a:pt x="1183" y="1695"/>
                  </a:lnTo>
                  <a:lnTo>
                    <a:pt x="1162" y="1802"/>
                  </a:lnTo>
                  <a:lnTo>
                    <a:pt x="1137" y="1878"/>
                  </a:lnTo>
                  <a:lnTo>
                    <a:pt x="1108" y="1927"/>
                  </a:lnTo>
                  <a:lnTo>
                    <a:pt x="1081" y="1951"/>
                  </a:lnTo>
                  <a:lnTo>
                    <a:pt x="1068" y="1952"/>
                  </a:lnTo>
                  <a:lnTo>
                    <a:pt x="1062" y="1951"/>
                  </a:lnTo>
                  <a:lnTo>
                    <a:pt x="1052" y="1933"/>
                  </a:lnTo>
                  <a:lnTo>
                    <a:pt x="1039" y="1881"/>
                  </a:lnTo>
                  <a:lnTo>
                    <a:pt x="1023" y="1701"/>
                  </a:lnTo>
                  <a:lnTo>
                    <a:pt x="1008" y="1378"/>
                  </a:lnTo>
                  <a:lnTo>
                    <a:pt x="984" y="1154"/>
                  </a:lnTo>
                  <a:lnTo>
                    <a:pt x="961" y="1043"/>
                  </a:lnTo>
                  <a:lnTo>
                    <a:pt x="944" y="1007"/>
                  </a:lnTo>
                  <a:lnTo>
                    <a:pt x="928" y="980"/>
                  </a:lnTo>
                  <a:lnTo>
                    <a:pt x="894" y="933"/>
                  </a:lnTo>
                  <a:lnTo>
                    <a:pt x="855" y="899"/>
                  </a:lnTo>
                  <a:lnTo>
                    <a:pt x="814" y="874"/>
                  </a:lnTo>
                  <a:lnTo>
                    <a:pt x="770" y="858"/>
                  </a:lnTo>
                  <a:lnTo>
                    <a:pt x="721" y="850"/>
                  </a:lnTo>
                  <a:lnTo>
                    <a:pt x="643" y="847"/>
                  </a:lnTo>
                  <a:lnTo>
                    <a:pt x="464" y="871"/>
                  </a:lnTo>
                  <a:lnTo>
                    <a:pt x="248" y="909"/>
                  </a:lnTo>
                  <a:lnTo>
                    <a:pt x="86" y="926"/>
                  </a:lnTo>
                  <a:lnTo>
                    <a:pt x="0" y="928"/>
                  </a:lnTo>
                  <a:close/>
                </a:path>
              </a:pathLst>
            </a:custGeom>
            <a:solidFill>
              <a:srgbClr val="864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A7EFB274-E385-4A47-8988-F198ED7FA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913" y="2720975"/>
              <a:ext cx="407987" cy="320675"/>
            </a:xfrm>
            <a:custGeom>
              <a:avLst/>
              <a:gdLst>
                <a:gd name="T0" fmla="*/ 772 w 772"/>
                <a:gd name="T1" fmla="*/ 0 h 606"/>
                <a:gd name="T2" fmla="*/ 692 w 772"/>
                <a:gd name="T3" fmla="*/ 27 h 606"/>
                <a:gd name="T4" fmla="*/ 541 w 772"/>
                <a:gd name="T5" fmla="*/ 92 h 606"/>
                <a:gd name="T6" fmla="*/ 402 w 772"/>
                <a:gd name="T7" fmla="*/ 164 h 606"/>
                <a:gd name="T8" fmla="*/ 280 w 772"/>
                <a:gd name="T9" fmla="*/ 242 h 606"/>
                <a:gd name="T10" fmla="*/ 174 w 772"/>
                <a:gd name="T11" fmla="*/ 323 h 606"/>
                <a:gd name="T12" fmla="*/ 92 w 772"/>
                <a:gd name="T13" fmla="*/ 407 h 606"/>
                <a:gd name="T14" fmla="*/ 33 w 772"/>
                <a:gd name="T15" fmla="*/ 489 h 606"/>
                <a:gd name="T16" fmla="*/ 9 w 772"/>
                <a:gd name="T17" fmla="*/ 550 h 606"/>
                <a:gd name="T18" fmla="*/ 0 w 772"/>
                <a:gd name="T19" fmla="*/ 587 h 606"/>
                <a:gd name="T20" fmla="*/ 0 w 772"/>
                <a:gd name="T21" fmla="*/ 606 h 606"/>
                <a:gd name="T22" fmla="*/ 772 w 772"/>
                <a:gd name="T23" fmla="*/ 606 h 606"/>
                <a:gd name="T24" fmla="*/ 772 w 772"/>
                <a:gd name="T25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606">
                  <a:moveTo>
                    <a:pt x="772" y="0"/>
                  </a:moveTo>
                  <a:lnTo>
                    <a:pt x="692" y="27"/>
                  </a:lnTo>
                  <a:lnTo>
                    <a:pt x="541" y="92"/>
                  </a:lnTo>
                  <a:lnTo>
                    <a:pt x="402" y="164"/>
                  </a:lnTo>
                  <a:lnTo>
                    <a:pt x="280" y="242"/>
                  </a:lnTo>
                  <a:lnTo>
                    <a:pt x="174" y="323"/>
                  </a:lnTo>
                  <a:lnTo>
                    <a:pt x="92" y="407"/>
                  </a:lnTo>
                  <a:lnTo>
                    <a:pt x="33" y="489"/>
                  </a:lnTo>
                  <a:lnTo>
                    <a:pt x="9" y="550"/>
                  </a:lnTo>
                  <a:lnTo>
                    <a:pt x="0" y="587"/>
                  </a:lnTo>
                  <a:lnTo>
                    <a:pt x="0" y="606"/>
                  </a:lnTo>
                  <a:lnTo>
                    <a:pt x="772" y="606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744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88AA5104-7185-43AC-BA4D-162BF56A6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698750"/>
              <a:ext cx="138112" cy="342900"/>
            </a:xfrm>
            <a:custGeom>
              <a:avLst/>
              <a:gdLst>
                <a:gd name="T0" fmla="*/ 261 w 261"/>
                <a:gd name="T1" fmla="*/ 649 h 649"/>
                <a:gd name="T2" fmla="*/ 261 w 261"/>
                <a:gd name="T3" fmla="*/ 0 h 649"/>
                <a:gd name="T4" fmla="*/ 206 w 261"/>
                <a:gd name="T5" fmla="*/ 20 h 649"/>
                <a:gd name="T6" fmla="*/ 112 w 261"/>
                <a:gd name="T7" fmla="*/ 62 h 649"/>
                <a:gd name="T8" fmla="*/ 0 w 261"/>
                <a:gd name="T9" fmla="*/ 649 h 649"/>
                <a:gd name="T10" fmla="*/ 261 w 261"/>
                <a:gd name="T11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649">
                  <a:moveTo>
                    <a:pt x="261" y="649"/>
                  </a:moveTo>
                  <a:lnTo>
                    <a:pt x="261" y="0"/>
                  </a:lnTo>
                  <a:lnTo>
                    <a:pt x="206" y="20"/>
                  </a:lnTo>
                  <a:lnTo>
                    <a:pt x="112" y="62"/>
                  </a:lnTo>
                  <a:lnTo>
                    <a:pt x="0" y="649"/>
                  </a:lnTo>
                  <a:lnTo>
                    <a:pt x="261" y="649"/>
                  </a:lnTo>
                  <a:close/>
                </a:path>
              </a:pathLst>
            </a:custGeom>
            <a:solidFill>
              <a:srgbClr val="573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11A4544C-5170-46D3-BCBA-AA6C5A0D4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2720975"/>
              <a:ext cx="407987" cy="320675"/>
            </a:xfrm>
            <a:custGeom>
              <a:avLst/>
              <a:gdLst>
                <a:gd name="T0" fmla="*/ 0 w 771"/>
                <a:gd name="T1" fmla="*/ 0 h 606"/>
                <a:gd name="T2" fmla="*/ 79 w 771"/>
                <a:gd name="T3" fmla="*/ 27 h 606"/>
                <a:gd name="T4" fmla="*/ 230 w 771"/>
                <a:gd name="T5" fmla="*/ 92 h 606"/>
                <a:gd name="T6" fmla="*/ 369 w 771"/>
                <a:gd name="T7" fmla="*/ 164 h 606"/>
                <a:gd name="T8" fmla="*/ 491 w 771"/>
                <a:gd name="T9" fmla="*/ 242 h 606"/>
                <a:gd name="T10" fmla="*/ 595 w 771"/>
                <a:gd name="T11" fmla="*/ 323 h 606"/>
                <a:gd name="T12" fmla="*/ 679 w 771"/>
                <a:gd name="T13" fmla="*/ 407 h 606"/>
                <a:gd name="T14" fmla="*/ 738 w 771"/>
                <a:gd name="T15" fmla="*/ 489 h 606"/>
                <a:gd name="T16" fmla="*/ 762 w 771"/>
                <a:gd name="T17" fmla="*/ 550 h 606"/>
                <a:gd name="T18" fmla="*/ 770 w 771"/>
                <a:gd name="T19" fmla="*/ 587 h 606"/>
                <a:gd name="T20" fmla="*/ 771 w 771"/>
                <a:gd name="T21" fmla="*/ 606 h 606"/>
                <a:gd name="T22" fmla="*/ 0 w 771"/>
                <a:gd name="T23" fmla="*/ 606 h 606"/>
                <a:gd name="T24" fmla="*/ 0 w 771"/>
                <a:gd name="T25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1" h="606">
                  <a:moveTo>
                    <a:pt x="0" y="0"/>
                  </a:moveTo>
                  <a:lnTo>
                    <a:pt x="79" y="27"/>
                  </a:lnTo>
                  <a:lnTo>
                    <a:pt x="230" y="92"/>
                  </a:lnTo>
                  <a:lnTo>
                    <a:pt x="369" y="164"/>
                  </a:lnTo>
                  <a:lnTo>
                    <a:pt x="491" y="242"/>
                  </a:lnTo>
                  <a:lnTo>
                    <a:pt x="595" y="323"/>
                  </a:lnTo>
                  <a:lnTo>
                    <a:pt x="679" y="407"/>
                  </a:lnTo>
                  <a:lnTo>
                    <a:pt x="738" y="489"/>
                  </a:lnTo>
                  <a:lnTo>
                    <a:pt x="762" y="550"/>
                  </a:lnTo>
                  <a:lnTo>
                    <a:pt x="770" y="587"/>
                  </a:lnTo>
                  <a:lnTo>
                    <a:pt x="771" y="606"/>
                  </a:lnTo>
                  <a:lnTo>
                    <a:pt x="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4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0F47CCCE-73E1-4BC5-AA69-C5E645FD3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850" y="2698750"/>
              <a:ext cx="138112" cy="342900"/>
            </a:xfrm>
            <a:custGeom>
              <a:avLst/>
              <a:gdLst>
                <a:gd name="T0" fmla="*/ 0 w 261"/>
                <a:gd name="T1" fmla="*/ 649 h 649"/>
                <a:gd name="T2" fmla="*/ 0 w 261"/>
                <a:gd name="T3" fmla="*/ 0 h 649"/>
                <a:gd name="T4" fmla="*/ 56 w 261"/>
                <a:gd name="T5" fmla="*/ 20 h 649"/>
                <a:gd name="T6" fmla="*/ 148 w 261"/>
                <a:gd name="T7" fmla="*/ 62 h 649"/>
                <a:gd name="T8" fmla="*/ 261 w 261"/>
                <a:gd name="T9" fmla="*/ 649 h 649"/>
                <a:gd name="T10" fmla="*/ 0 w 261"/>
                <a:gd name="T11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649">
                  <a:moveTo>
                    <a:pt x="0" y="649"/>
                  </a:moveTo>
                  <a:lnTo>
                    <a:pt x="0" y="0"/>
                  </a:lnTo>
                  <a:lnTo>
                    <a:pt x="56" y="20"/>
                  </a:lnTo>
                  <a:lnTo>
                    <a:pt x="148" y="62"/>
                  </a:lnTo>
                  <a:lnTo>
                    <a:pt x="261" y="649"/>
                  </a:lnTo>
                  <a:lnTo>
                    <a:pt x="0" y="649"/>
                  </a:lnTo>
                  <a:close/>
                </a:path>
              </a:pathLst>
            </a:custGeom>
            <a:solidFill>
              <a:srgbClr val="573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96BCC533-F36D-4BF7-B4D0-F68C8BE4E6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41" y="1288970"/>
            <a:ext cx="2016630" cy="201663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35DA786-D888-43FF-8FFA-29AB59C6CC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2" y="1235752"/>
            <a:ext cx="2069848" cy="206984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500C716-90B0-4AE9-AC39-0A4723A795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75" y="4118400"/>
            <a:ext cx="2099795" cy="209979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ED58C7B-D15D-4AB2-AB4F-2BF78E9D2845}"/>
              </a:ext>
            </a:extLst>
          </p:cNvPr>
          <p:cNvSpPr txBox="1"/>
          <p:nvPr/>
        </p:nvSpPr>
        <p:spPr>
          <a:xfrm>
            <a:off x="2710570" y="1421091"/>
            <a:ext cx="301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PM</a:t>
            </a:r>
            <a:r>
              <a:rPr lang="ko-KR" altLang="en-US" dirty="0"/>
              <a:t> 유채연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총괄 책임자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설문조사</a:t>
            </a:r>
            <a:r>
              <a:rPr lang="en-US" altLang="ko-KR" dirty="0"/>
              <a:t>, </a:t>
            </a:r>
            <a:r>
              <a:rPr lang="ko-KR" altLang="en-US" dirty="0"/>
              <a:t>옵션 개발</a:t>
            </a:r>
            <a:endParaRPr lang="en-US" altLang="ko-K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6FA859-8485-40E7-89AD-60A33E81D04F}"/>
              </a:ext>
            </a:extLst>
          </p:cNvPr>
          <p:cNvSpPr txBox="1"/>
          <p:nvPr/>
        </p:nvSpPr>
        <p:spPr>
          <a:xfrm>
            <a:off x="8222940" y="14477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ENG </a:t>
            </a:r>
            <a:r>
              <a:rPr lang="ko-KR" altLang="en-US" dirty="0" err="1"/>
              <a:t>임창민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책임 개발자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신발추천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개발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분석 및 연결</a:t>
            </a:r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39AAD6-9D1F-4366-B78A-84FAD642E9C7}"/>
              </a:ext>
            </a:extLst>
          </p:cNvPr>
          <p:cNvSpPr txBox="1"/>
          <p:nvPr/>
        </p:nvSpPr>
        <p:spPr>
          <a:xfrm>
            <a:off x="2710569" y="4420328"/>
            <a:ext cx="3738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QA</a:t>
            </a:r>
            <a:r>
              <a:rPr lang="ko-KR" altLang="en-US" dirty="0"/>
              <a:t> 이수현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품질 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카메라 촬영</a:t>
            </a:r>
            <a:r>
              <a:rPr lang="en-US" altLang="ko-KR" dirty="0"/>
              <a:t>, </a:t>
            </a:r>
            <a:r>
              <a:rPr lang="ko-KR" altLang="en-US" dirty="0"/>
              <a:t>발 사이즈 분석 개발</a:t>
            </a: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48CB72-B1D5-4FC2-BE6E-A833877D7D5A}"/>
              </a:ext>
            </a:extLst>
          </p:cNvPr>
          <p:cNvSpPr txBox="1"/>
          <p:nvPr/>
        </p:nvSpPr>
        <p:spPr>
          <a:xfrm>
            <a:off x="8252030" y="4328191"/>
            <a:ext cx="3738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CM </a:t>
            </a:r>
            <a:r>
              <a:rPr lang="ko-KR" altLang="en-US" dirty="0"/>
              <a:t>이원식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형상관리자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스트레칭</a:t>
            </a:r>
            <a:r>
              <a:rPr lang="en-US" altLang="ko-KR" dirty="0"/>
              <a:t>, </a:t>
            </a:r>
            <a:r>
              <a:rPr lang="ko-KR" altLang="en-US" dirty="0"/>
              <a:t>튜토리얼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18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3-2. </a:t>
            </a:r>
            <a:r>
              <a:rPr lang="ko-KR" altLang="en-US" sz="2000" b="1" dirty="0"/>
              <a:t>프로젝트 아키텍처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3A61AC6-1517-4565-B5F4-8FA97283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487" y="888671"/>
            <a:ext cx="9460301" cy="5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3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3-3.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C47F55-B5CA-4D21-869A-334B2014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26836"/>
              </p:ext>
            </p:extLst>
          </p:nvPr>
        </p:nvGraphicFramePr>
        <p:xfrm>
          <a:off x="87456" y="1459149"/>
          <a:ext cx="12023488" cy="453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24407014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138049702"/>
                    </a:ext>
                  </a:extLst>
                </a:gridCol>
              </a:tblGrid>
              <a:tr h="73267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3952ABB-9A4E-4AF1-A77A-5099ED9423E7}"/>
              </a:ext>
            </a:extLst>
          </p:cNvPr>
          <p:cNvGrpSpPr/>
          <p:nvPr/>
        </p:nvGrpSpPr>
        <p:grpSpPr>
          <a:xfrm>
            <a:off x="59950" y="2309152"/>
            <a:ext cx="806106" cy="527357"/>
            <a:chOff x="271018" y="2310435"/>
            <a:chExt cx="1627915" cy="5273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75AF12-FC3C-427B-9777-9FE88EEEEDDE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764A2D-1A67-4D5A-8453-A7BF9A53B9C9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6CF9B6-F5D5-41AC-8230-DA1B577E41A4}"/>
                </a:ext>
              </a:extLst>
            </p:cNvPr>
            <p:cNvSpPr/>
            <p:nvPr/>
          </p:nvSpPr>
          <p:spPr>
            <a:xfrm>
              <a:off x="537206" y="2310435"/>
              <a:ext cx="942681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제안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4DCD8-AD55-4341-B9A8-F8A52E2A0C3A}"/>
              </a:ext>
            </a:extLst>
          </p:cNvPr>
          <p:cNvGrpSpPr/>
          <p:nvPr/>
        </p:nvGrpSpPr>
        <p:grpSpPr>
          <a:xfrm>
            <a:off x="866056" y="2967044"/>
            <a:ext cx="2246795" cy="550930"/>
            <a:chOff x="271018" y="2317780"/>
            <a:chExt cx="1627915" cy="5200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150C51-1CB8-4501-90A9-DFAAAB02D7B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E90FF3-C531-4C5F-A07E-044EDD339962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B2EEDF-CF86-4909-9D0B-803248BAA0C1}"/>
                </a:ext>
              </a:extLst>
            </p:cNvPr>
            <p:cNvSpPr/>
            <p:nvPr/>
          </p:nvSpPr>
          <p:spPr>
            <a:xfrm>
              <a:off x="345207" y="2317780"/>
              <a:ext cx="338216" cy="295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723D6B-DD56-408A-9415-9EA387CE6ABC}"/>
              </a:ext>
            </a:extLst>
          </p:cNvPr>
          <p:cNvGrpSpPr/>
          <p:nvPr/>
        </p:nvGrpSpPr>
        <p:grpSpPr>
          <a:xfrm>
            <a:off x="3112851" y="3417378"/>
            <a:ext cx="2205803" cy="533230"/>
            <a:chOff x="271018" y="2320456"/>
            <a:chExt cx="1627915" cy="5173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078838-1694-4F5E-B8D3-CD7D57D73C21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08793F-3B36-4091-AA64-297E0E1A217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F8FC16-70AA-4040-8E6D-2A4E9ED4C1E3}"/>
                </a:ext>
              </a:extLst>
            </p:cNvPr>
            <p:cNvSpPr/>
            <p:nvPr/>
          </p:nvSpPr>
          <p:spPr>
            <a:xfrm>
              <a:off x="311266" y="2320456"/>
              <a:ext cx="344501" cy="304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설계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F12115-A372-4F89-94B4-9E6C3E7829A3}"/>
              </a:ext>
            </a:extLst>
          </p:cNvPr>
          <p:cNvGrpSpPr/>
          <p:nvPr/>
        </p:nvGrpSpPr>
        <p:grpSpPr>
          <a:xfrm>
            <a:off x="4572000" y="3990347"/>
            <a:ext cx="4545851" cy="517336"/>
            <a:chOff x="271018" y="2320456"/>
            <a:chExt cx="2136881" cy="5173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4059B4-7657-45FF-A155-FD4386E409EF}"/>
                </a:ext>
              </a:extLst>
            </p:cNvPr>
            <p:cNvSpPr/>
            <p:nvPr/>
          </p:nvSpPr>
          <p:spPr>
            <a:xfrm>
              <a:off x="271018" y="2634003"/>
              <a:ext cx="2136881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3ECC38-AFF8-4EFC-A24D-97B59B5FBABC}"/>
                </a:ext>
              </a:extLst>
            </p:cNvPr>
            <p:cNvSpPr/>
            <p:nvPr/>
          </p:nvSpPr>
          <p:spPr>
            <a:xfrm>
              <a:off x="274086" y="2689993"/>
              <a:ext cx="2119678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D376F1-4B61-40CD-8768-FCE2598EE24B}"/>
                </a:ext>
              </a:extLst>
            </p:cNvPr>
            <p:cNvSpPr/>
            <p:nvPr/>
          </p:nvSpPr>
          <p:spPr>
            <a:xfrm>
              <a:off x="311266" y="2320456"/>
              <a:ext cx="2194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구현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84A7B3-5A22-4DF6-BD01-B71315B1269D}"/>
              </a:ext>
            </a:extLst>
          </p:cNvPr>
          <p:cNvGrpSpPr/>
          <p:nvPr/>
        </p:nvGrpSpPr>
        <p:grpSpPr>
          <a:xfrm>
            <a:off x="8323385" y="4572998"/>
            <a:ext cx="3030415" cy="517336"/>
            <a:chOff x="271018" y="2320456"/>
            <a:chExt cx="2016423" cy="5173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40CE7A-5BD3-4221-9F6E-BEBF69E7E139}"/>
                </a:ext>
              </a:extLst>
            </p:cNvPr>
            <p:cNvSpPr/>
            <p:nvPr/>
          </p:nvSpPr>
          <p:spPr>
            <a:xfrm>
              <a:off x="271018" y="2634003"/>
              <a:ext cx="2016423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BB855D-D2FC-41A0-9ADF-ECE565BD9B03}"/>
                </a:ext>
              </a:extLst>
            </p:cNvPr>
            <p:cNvSpPr/>
            <p:nvPr/>
          </p:nvSpPr>
          <p:spPr>
            <a:xfrm>
              <a:off x="274086" y="2689993"/>
              <a:ext cx="2013355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7322DB-ABB0-4F5B-949F-3548840686B0}"/>
                </a:ext>
              </a:extLst>
            </p:cNvPr>
            <p:cNvSpPr/>
            <p:nvPr/>
          </p:nvSpPr>
          <p:spPr>
            <a:xfrm>
              <a:off x="311266" y="2320456"/>
              <a:ext cx="310602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시험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D71ABD-7528-4D82-A15A-A3E183F3EEBB}"/>
              </a:ext>
            </a:extLst>
          </p:cNvPr>
          <p:cNvGrpSpPr/>
          <p:nvPr/>
        </p:nvGrpSpPr>
        <p:grpSpPr>
          <a:xfrm>
            <a:off x="10612877" y="5314488"/>
            <a:ext cx="1579123" cy="500508"/>
            <a:chOff x="271018" y="2337284"/>
            <a:chExt cx="1627915" cy="5005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D6BC9E-9D49-49CD-AD3A-EE39D3761C9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B9AF5-BB62-41E4-904A-275485C7EC5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CDFDFC-B497-44CC-B87D-2E6B9886DD6D}"/>
                </a:ext>
              </a:extLst>
            </p:cNvPr>
            <p:cNvSpPr/>
            <p:nvPr/>
          </p:nvSpPr>
          <p:spPr>
            <a:xfrm>
              <a:off x="271018" y="2337284"/>
              <a:ext cx="48121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완료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1AE741-D628-4813-BF4A-244E5C44705B}"/>
              </a:ext>
            </a:extLst>
          </p:cNvPr>
          <p:cNvSpPr txBox="1"/>
          <p:nvPr/>
        </p:nvSpPr>
        <p:spPr>
          <a:xfrm>
            <a:off x="129490" y="28693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~08.29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48015-EBE6-425F-80AB-8FDAE3C9DF99}"/>
              </a:ext>
            </a:extLst>
          </p:cNvPr>
          <p:cNvSpPr txBox="1"/>
          <p:nvPr/>
        </p:nvSpPr>
        <p:spPr>
          <a:xfrm>
            <a:off x="2354386" y="2971881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~09.18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A3CED9-F2FA-4FCA-B66F-6D088B4C1CD7}"/>
              </a:ext>
            </a:extLst>
          </p:cNvPr>
          <p:cNvSpPr txBox="1"/>
          <p:nvPr/>
        </p:nvSpPr>
        <p:spPr>
          <a:xfrm>
            <a:off x="4682189" y="3509237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~10.09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F640F-9D74-4B94-8495-6DBD455DB38A}"/>
              </a:ext>
            </a:extLst>
          </p:cNvPr>
          <p:cNvSpPr txBox="1"/>
          <p:nvPr/>
        </p:nvSpPr>
        <p:spPr>
          <a:xfrm>
            <a:off x="8369278" y="39680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~11.16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DF0604-F9E9-462C-B9AE-1E948F047CDF}"/>
              </a:ext>
            </a:extLst>
          </p:cNvPr>
          <p:cNvSpPr txBox="1"/>
          <p:nvPr/>
        </p:nvSpPr>
        <p:spPr>
          <a:xfrm>
            <a:off x="10539262" y="463008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~12.07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C266C-C637-464B-A2DC-91E48FF27823}"/>
              </a:ext>
            </a:extLst>
          </p:cNvPr>
          <p:cNvSpPr txBox="1"/>
          <p:nvPr/>
        </p:nvSpPr>
        <p:spPr>
          <a:xfrm>
            <a:off x="11442385" y="5334208"/>
            <a:ext cx="83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~12.14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4FF27-BB05-48D2-8A9F-96C40BCB2BC0}"/>
              </a:ext>
            </a:extLst>
          </p:cNvPr>
          <p:cNvCxnSpPr/>
          <p:nvPr/>
        </p:nvCxnSpPr>
        <p:spPr>
          <a:xfrm>
            <a:off x="97184" y="6012608"/>
            <a:ext cx="12023488" cy="0"/>
          </a:xfrm>
          <a:prstGeom prst="line">
            <a:avLst/>
          </a:prstGeom>
          <a:ln>
            <a:solidFill>
              <a:srgbClr val="365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405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828</Words>
  <Application>Microsoft Office PowerPoint</Application>
  <PresentationFormat>와이드스크린</PresentationFormat>
  <Paragraphs>190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채연 유</cp:lastModifiedBy>
  <cp:revision>18</cp:revision>
  <dcterms:created xsi:type="dcterms:W3CDTF">2019-08-21T03:19:36Z</dcterms:created>
  <dcterms:modified xsi:type="dcterms:W3CDTF">2019-10-09T12:57:02Z</dcterms:modified>
</cp:coreProperties>
</file>