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6A19-7B0E-4424-88A6-462898487CFB}" type="datetimeFigureOut">
              <a:rPr lang="ko-KR" altLang="en-US" smtClean="0"/>
              <a:t>2019-09-14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416D-DB54-48E7-8871-94A798600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219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6A19-7B0E-4424-88A6-462898487CFB}" type="datetimeFigureOut">
              <a:rPr lang="ko-KR" altLang="en-US" smtClean="0"/>
              <a:t>2019-09-14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416D-DB54-48E7-8871-94A798600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021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6A19-7B0E-4424-88A6-462898487CFB}" type="datetimeFigureOut">
              <a:rPr lang="ko-KR" altLang="en-US" smtClean="0"/>
              <a:t>2019-09-14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416D-DB54-48E7-8871-94A798600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275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6A19-7B0E-4424-88A6-462898487CFB}" type="datetimeFigureOut">
              <a:rPr lang="ko-KR" altLang="en-US" smtClean="0"/>
              <a:t>2019-09-14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416D-DB54-48E7-8871-94A798600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72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6A19-7B0E-4424-88A6-462898487CFB}" type="datetimeFigureOut">
              <a:rPr lang="ko-KR" altLang="en-US" smtClean="0"/>
              <a:t>2019-09-14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416D-DB54-48E7-8871-94A798600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675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6A19-7B0E-4424-88A6-462898487CFB}" type="datetimeFigureOut">
              <a:rPr lang="ko-KR" altLang="en-US" smtClean="0"/>
              <a:t>2019-09-14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416D-DB54-48E7-8871-94A798600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671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6A19-7B0E-4424-88A6-462898487CFB}" type="datetimeFigureOut">
              <a:rPr lang="ko-KR" altLang="en-US" smtClean="0"/>
              <a:t>2019-09-14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416D-DB54-48E7-8871-94A798600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12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6A19-7B0E-4424-88A6-462898487CFB}" type="datetimeFigureOut">
              <a:rPr lang="ko-KR" altLang="en-US" smtClean="0"/>
              <a:t>2019-09-14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416D-DB54-48E7-8871-94A798600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585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6A19-7B0E-4424-88A6-462898487CFB}" type="datetimeFigureOut">
              <a:rPr lang="ko-KR" altLang="en-US" smtClean="0"/>
              <a:t>2019-09-14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416D-DB54-48E7-8871-94A798600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334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6A19-7B0E-4424-88A6-462898487CFB}" type="datetimeFigureOut">
              <a:rPr lang="ko-KR" altLang="en-US" smtClean="0"/>
              <a:t>2019-09-14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416D-DB54-48E7-8871-94A798600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593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6A19-7B0E-4424-88A6-462898487CFB}" type="datetimeFigureOut">
              <a:rPr lang="ko-KR" altLang="en-US" smtClean="0"/>
              <a:t>2019-09-14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416D-DB54-48E7-8871-94A798600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38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E6A19-7B0E-4424-88A6-462898487CFB}" type="datetimeFigureOut">
              <a:rPr lang="ko-KR" altLang="en-US" smtClean="0"/>
              <a:t>2019-09-14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1416D-DB54-48E7-8871-94A798600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55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969496"/>
            <a:ext cx="12192001" cy="5888504"/>
          </a:xfrm>
          <a:prstGeom prst="rect">
            <a:avLst/>
          </a:prstGeom>
          <a:solidFill>
            <a:srgbClr val="2C3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1100" dirty="0">
              <a:solidFill>
                <a:srgbClr val="57607D"/>
              </a:solidFill>
            </a:endParaRPr>
          </a:p>
        </p:txBody>
      </p:sp>
      <p:sp>
        <p:nvSpPr>
          <p:cNvPr id="8" name="원호 7"/>
          <p:cNvSpPr/>
          <p:nvPr/>
        </p:nvSpPr>
        <p:spPr>
          <a:xfrm>
            <a:off x="12603955" y="2266171"/>
            <a:ext cx="1778000" cy="1778000"/>
          </a:xfrm>
          <a:prstGeom prst="arc">
            <a:avLst>
              <a:gd name="adj1" fmla="val 16200000"/>
              <a:gd name="adj2" fmla="val 11077619"/>
            </a:avLst>
          </a:prstGeom>
          <a:ln w="28575">
            <a:solidFill>
              <a:srgbClr val="7FBBDF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97FA3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598516" y="2601173"/>
            <a:ext cx="138395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rgbClr val="7FBBDF"/>
                </a:solidFill>
                <a:cs typeface="Aharoni" panose="02010803020104030203" pitchFamily="2" charset="-79"/>
              </a:rPr>
              <a:t>first quarter</a:t>
            </a:r>
          </a:p>
          <a:p>
            <a:pPr algn="r">
              <a:lnSpc>
                <a:spcPct val="150000"/>
              </a:lnSpc>
            </a:pPr>
            <a:r>
              <a:rPr lang="en-US" altLang="ko-KR" sz="3600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600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676948" y="4095045"/>
            <a:ext cx="2171701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7FBBDF"/>
                </a:solidFill>
              </a:rPr>
              <a:t>CONTENTS </a:t>
            </a:r>
          </a:p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prstClr val="white"/>
                </a:solidFill>
                <a:cs typeface="Aharoni" panose="02010803020104030203" pitchFamily="2" charset="-79"/>
              </a:rPr>
              <a:t>13</a:t>
            </a:r>
            <a:r>
              <a:rPr lang="en-US" altLang="ko-KR" sz="1600" dirty="0">
                <a:solidFill>
                  <a:prstClr val="white"/>
                </a:solidFill>
                <a:cs typeface="Aharoni" panose="02010803020104030203" pitchFamily="2" charset="-79"/>
              </a:rPr>
              <a:t>% </a:t>
            </a:r>
            <a:r>
              <a:rPr lang="ko-KR" altLang="en-US" sz="1600" dirty="0">
                <a:solidFill>
                  <a:srgbClr val="FF3300"/>
                </a:solidFill>
                <a:cs typeface="Aharoni" panose="02010803020104030203" pitchFamily="2" charset="-79"/>
              </a:rPr>
              <a:t>▼</a:t>
            </a:r>
            <a:endParaRPr lang="en-US" altLang="ko-KR" sz="400" b="1" dirty="0">
              <a:solidFill>
                <a:srgbClr val="FF3300"/>
              </a:solidFill>
              <a:cs typeface="Aharoni" panose="02010803020104030203" pitchFamily="2" charset="-79"/>
            </a:endParaRPr>
          </a:p>
        </p:txBody>
      </p:sp>
      <p:cxnSp>
        <p:nvCxnSpPr>
          <p:cNvPr id="19" name="직선 연결선 18"/>
          <p:cNvCxnSpPr>
            <a:stCxn id="6" idx="1"/>
          </p:cNvCxnSpPr>
          <p:nvPr/>
        </p:nvCxnSpPr>
        <p:spPr>
          <a:xfrm>
            <a:off x="0" y="3913748"/>
            <a:ext cx="12192000" cy="48652"/>
          </a:xfrm>
          <a:prstGeom prst="line">
            <a:avLst/>
          </a:prstGeom>
          <a:ln>
            <a:solidFill>
              <a:srgbClr val="3F45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9333598" y="5427265"/>
            <a:ext cx="2858402" cy="0"/>
          </a:xfrm>
          <a:prstGeom prst="line">
            <a:avLst/>
          </a:prstGeom>
          <a:ln>
            <a:solidFill>
              <a:srgbClr val="3F45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9333598" y="5558057"/>
            <a:ext cx="125754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7FBBDF"/>
                </a:solidFill>
              </a:rPr>
              <a:t>CONTENTS </a:t>
            </a:r>
          </a:p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prstClr val="white"/>
                </a:solidFill>
                <a:cs typeface="Aharoni" panose="02010803020104030203" pitchFamily="2" charset="-79"/>
              </a:rPr>
              <a:t>13</a:t>
            </a:r>
            <a:r>
              <a:rPr lang="en-US" altLang="ko-KR" sz="1600" dirty="0">
                <a:solidFill>
                  <a:prstClr val="white"/>
                </a:solidFill>
                <a:cs typeface="Aharoni" panose="02010803020104030203" pitchFamily="2" charset="-79"/>
              </a:rPr>
              <a:t>% </a:t>
            </a:r>
            <a:r>
              <a:rPr lang="ko-KR" altLang="en-US" sz="1600" dirty="0">
                <a:solidFill>
                  <a:srgbClr val="FF3300"/>
                </a:solidFill>
                <a:cs typeface="Aharoni" panose="02010803020104030203" pitchFamily="2" charset="-79"/>
              </a:rPr>
              <a:t>▼</a:t>
            </a:r>
            <a:endParaRPr lang="en-US" altLang="ko-KR" sz="400" b="1" dirty="0">
              <a:solidFill>
                <a:srgbClr val="FF3300"/>
              </a:solidFill>
              <a:cs typeface="Aharoni" panose="02010803020104030203" pitchFamily="2" charset="-79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924273" y="5558057"/>
            <a:ext cx="125754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7FBBDF"/>
                </a:solidFill>
              </a:rPr>
              <a:t>CONTENTS </a:t>
            </a:r>
          </a:p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prstClr val="white"/>
                </a:solidFill>
                <a:cs typeface="Aharoni" panose="02010803020104030203" pitchFamily="2" charset="-79"/>
              </a:rPr>
              <a:t>13</a:t>
            </a:r>
            <a:r>
              <a:rPr lang="en-US" altLang="ko-KR" sz="1600" dirty="0">
                <a:solidFill>
                  <a:prstClr val="white"/>
                </a:solidFill>
                <a:cs typeface="Aharoni" panose="02010803020104030203" pitchFamily="2" charset="-79"/>
              </a:rPr>
              <a:t>% </a:t>
            </a:r>
            <a:r>
              <a:rPr lang="ko-KR" altLang="en-US" sz="1600" dirty="0">
                <a:solidFill>
                  <a:srgbClr val="FF3300"/>
                </a:solidFill>
                <a:cs typeface="Aharoni" panose="02010803020104030203" pitchFamily="2" charset="-79"/>
              </a:rPr>
              <a:t>▼</a:t>
            </a:r>
            <a:endParaRPr lang="en-US" altLang="ko-KR" sz="400" b="1" dirty="0">
              <a:solidFill>
                <a:srgbClr val="FF3300"/>
              </a:solidFill>
              <a:cs typeface="Aharoni" panose="02010803020104030203" pitchFamily="2" charset="-79"/>
            </a:endParaRPr>
          </a:p>
        </p:txBody>
      </p:sp>
      <p:cxnSp>
        <p:nvCxnSpPr>
          <p:cNvPr id="25" name="직선 연결선 24"/>
          <p:cNvCxnSpPr>
            <a:stCxn id="6" idx="0"/>
            <a:endCxn id="6" idx="2"/>
          </p:cNvCxnSpPr>
          <p:nvPr/>
        </p:nvCxnSpPr>
        <p:spPr>
          <a:xfrm>
            <a:off x="6096001" y="969496"/>
            <a:ext cx="0" cy="5888504"/>
          </a:xfrm>
          <a:prstGeom prst="line">
            <a:avLst/>
          </a:prstGeom>
          <a:ln>
            <a:solidFill>
              <a:srgbClr val="3F45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설명선 2(테두리 없음) 30"/>
          <p:cNvSpPr/>
          <p:nvPr/>
        </p:nvSpPr>
        <p:spPr>
          <a:xfrm>
            <a:off x="9873799" y="-676729"/>
            <a:ext cx="981943" cy="358049"/>
          </a:xfrm>
          <a:prstGeom prst="callout2">
            <a:avLst>
              <a:gd name="adj1" fmla="val 46417"/>
              <a:gd name="adj2" fmla="val -1123"/>
              <a:gd name="adj3" fmla="val 47347"/>
              <a:gd name="adj4" fmla="val -22898"/>
              <a:gd name="adj5" fmla="val 193637"/>
              <a:gd name="adj6" fmla="val -87892"/>
            </a:avLst>
          </a:prstGeom>
          <a:noFill/>
          <a:ln>
            <a:solidFill>
              <a:srgbClr val="FF6600"/>
            </a:solidFill>
            <a:prstDash val="sysDash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u="sng" kern="0" dirty="0">
                <a:solidFill>
                  <a:srgbClr val="FF3300"/>
                </a:solidFill>
              </a:rPr>
              <a:t>Check Point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902807" y="0"/>
            <a:ext cx="8430791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Toe Bone Twist </a:t>
            </a:r>
            <a:r>
              <a:rPr lang="ko-KR" altLang="en-US" sz="2800" b="1" i="1" dirty="0" err="1">
                <a:solidFill>
                  <a:srgbClr val="2C303A"/>
                </a:solidFill>
              </a:rPr>
              <a:t>무지외반증</a:t>
            </a:r>
            <a:r>
              <a:rPr lang="ko-KR" altLang="en-US" sz="2800" b="1" i="1" dirty="0">
                <a:solidFill>
                  <a:srgbClr val="2C303A"/>
                </a:solidFill>
              </a:rPr>
              <a:t> 예방</a:t>
            </a:r>
            <a:r>
              <a:rPr lang="en-US" altLang="ko-KR" sz="2800" b="1" i="1" dirty="0">
                <a:solidFill>
                  <a:srgbClr val="2C303A"/>
                </a:solidFill>
              </a:rPr>
              <a:t>&amp;</a:t>
            </a:r>
            <a:r>
              <a:rPr lang="ko-KR" altLang="en-US" sz="2800" b="1" i="1" dirty="0">
                <a:solidFill>
                  <a:srgbClr val="2C303A"/>
                </a:solidFill>
              </a:rPr>
              <a:t>관리 어플리케이션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2019.09.09 v1.0.0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작성자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[PM] </a:t>
            </a: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유채연</a:t>
            </a:r>
            <a:endParaRPr lang="ko-KR" alt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54088" t="7256" r="27826" b="9059"/>
          <a:stretch/>
        </p:blipFill>
        <p:spPr>
          <a:xfrm>
            <a:off x="12456392" y="-334318"/>
            <a:ext cx="914401" cy="43276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84783" l="3102" r="60709">
                        <a14:foregroundMark x1="35894" y1="13636" x2="35894" y2="13636"/>
                        <a14:foregroundMark x1="55982" y1="33992" x2="55982" y2="33992"/>
                        <a14:foregroundMark x1="12703" y1="53755" x2="12703" y2="53755"/>
                        <a14:foregroundMark x1="20827" y1="56324" x2="20827" y2="56324"/>
                        <a14:foregroundMark x1="35598" y1="55336" x2="35598" y2="55336"/>
                        <a14:foregroundMark x1="47858" y1="55731" x2="47858" y2="55731"/>
                        <a14:foregroundMark x1="33530" y1="84783" x2="33530" y2="84783"/>
                        <a14:foregroundMark x1="35155" y1="16403" x2="35155" y2="16403"/>
                        <a14:foregroundMark x1="39143" y1="13636" x2="39143" y2="13636"/>
                        <a14:foregroundMark x1="42688" y1="15810" x2="42688" y2="15810"/>
                        <a14:foregroundMark x1="16396" y1="23913" x2="16396" y2="239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0670" b="9869"/>
          <a:stretch/>
        </p:blipFill>
        <p:spPr>
          <a:xfrm>
            <a:off x="146785" y="55539"/>
            <a:ext cx="756022" cy="858418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6096000" y="1036909"/>
            <a:ext cx="1268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7FBBDF"/>
                </a:solidFill>
              </a:rPr>
              <a:t>Why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-1" y="3969298"/>
            <a:ext cx="12859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7FBBDF"/>
                </a:solidFill>
              </a:rPr>
              <a:t>What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096000" y="3963342"/>
            <a:ext cx="1268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7FBBDF"/>
                </a:solidFill>
              </a:rPr>
              <a:t>How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221401" y="1048394"/>
            <a:ext cx="5086350" cy="6753225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46256" y="5098945"/>
            <a:ext cx="2793743" cy="2164717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1848649" y="0"/>
            <a:ext cx="333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18561" y="-400299"/>
            <a:ext cx="3067015" cy="1813954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0" y="1034818"/>
            <a:ext cx="217170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rgbClr val="7FBBDF"/>
                </a:solidFill>
              </a:rPr>
              <a:t>무지외반증이란</a:t>
            </a:r>
            <a:r>
              <a:rPr lang="en-US" altLang="ko-KR" sz="1600" b="1" dirty="0">
                <a:solidFill>
                  <a:srgbClr val="7FBBDF"/>
                </a:solidFill>
              </a:rPr>
              <a:t>?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285922" y="3470481"/>
            <a:ext cx="352415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엄지발가락이 새끼발가락 쪽으로 휘는 것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8"/>
          <a:srcRect t="2319" b="49278"/>
          <a:stretch/>
        </p:blipFill>
        <p:spPr>
          <a:xfrm>
            <a:off x="6173597" y="1538935"/>
            <a:ext cx="2999675" cy="1451902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8"/>
          <a:srcRect t="51567"/>
          <a:stretch/>
        </p:blipFill>
        <p:spPr>
          <a:xfrm>
            <a:off x="9145570" y="1538484"/>
            <a:ext cx="2999675" cy="145282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2B938C7-EE6D-496E-9670-2D7DDF042BD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8401" b="27987"/>
          <a:stretch/>
        </p:blipFill>
        <p:spPr>
          <a:xfrm>
            <a:off x="1747838" y="1543540"/>
            <a:ext cx="2600325" cy="195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44</Words>
  <Application>Microsoft Office PowerPoint</Application>
  <PresentationFormat>와이드스크린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konyang</dc:creator>
  <cp:lastModifiedBy>채연 유</cp:lastModifiedBy>
  <cp:revision>6</cp:revision>
  <dcterms:created xsi:type="dcterms:W3CDTF">2019-09-09T05:55:18Z</dcterms:created>
  <dcterms:modified xsi:type="dcterms:W3CDTF">2019-09-14T11:49:57Z</dcterms:modified>
</cp:coreProperties>
</file>