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E77"/>
    <a:srgbClr val="7FBBDF"/>
    <a:srgbClr val="2C303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1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2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7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67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7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2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58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3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59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6A19-7B0E-4424-88A6-462898487CFB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3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E6A19-7B0E-4424-88A6-462898487CFB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416D-DB54-48E7-8871-94A798600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978249"/>
            <a:ext cx="12192001" cy="5888504"/>
          </a:xfrm>
          <a:prstGeom prst="rect">
            <a:avLst/>
          </a:prstGeom>
          <a:solidFill>
            <a:srgbClr val="2C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100" dirty="0">
              <a:solidFill>
                <a:srgbClr val="57607D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12914851" y="4922803"/>
            <a:ext cx="1778000" cy="1778000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7FBBD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909412" y="5257805"/>
            <a:ext cx="13839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rgbClr val="7FBBDF"/>
                </a:solidFill>
                <a:cs typeface="Aharoni" panose="02010803020104030203" pitchFamily="2" charset="-79"/>
              </a:rPr>
              <a:t>first quarter</a:t>
            </a:r>
          </a:p>
          <a:p>
            <a:pPr algn="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cxnSp>
        <p:nvCxnSpPr>
          <p:cNvPr id="19" name="직선 연결선 18"/>
          <p:cNvCxnSpPr>
            <a:stCxn id="6" idx="1"/>
          </p:cNvCxnSpPr>
          <p:nvPr/>
        </p:nvCxnSpPr>
        <p:spPr>
          <a:xfrm>
            <a:off x="0" y="3922501"/>
            <a:ext cx="12192000" cy="48652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6" idx="0"/>
            <a:endCxn id="6" idx="2"/>
          </p:cNvCxnSpPr>
          <p:nvPr/>
        </p:nvCxnSpPr>
        <p:spPr>
          <a:xfrm>
            <a:off x="6096001" y="978249"/>
            <a:ext cx="0" cy="5888504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설명선 2(테두리 없음) 30"/>
          <p:cNvSpPr/>
          <p:nvPr/>
        </p:nvSpPr>
        <p:spPr>
          <a:xfrm>
            <a:off x="9708649" y="-1199778"/>
            <a:ext cx="981943" cy="358049"/>
          </a:xfrm>
          <a:prstGeom prst="callout2">
            <a:avLst>
              <a:gd name="adj1" fmla="val 46417"/>
              <a:gd name="adj2" fmla="val -1123"/>
              <a:gd name="adj3" fmla="val 47347"/>
              <a:gd name="adj4" fmla="val -22898"/>
              <a:gd name="adj5" fmla="val 193637"/>
              <a:gd name="adj6" fmla="val -87892"/>
            </a:avLst>
          </a:prstGeom>
          <a:noFill/>
          <a:ln>
            <a:solidFill>
              <a:srgbClr val="FF6600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u="sng" kern="0" dirty="0">
                <a:solidFill>
                  <a:srgbClr val="FF3300"/>
                </a:solidFill>
              </a:rPr>
              <a:t>Check Point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009010" y="0"/>
            <a:ext cx="8430791" cy="949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Toe Bone Twist </a:t>
            </a:r>
            <a:r>
              <a:rPr lang="ko-KR" altLang="en-US" sz="2800" b="1" dirty="0" err="1">
                <a:solidFill>
                  <a:srgbClr val="2C303A"/>
                </a:solidFill>
              </a:rPr>
              <a:t>무지외반증</a:t>
            </a:r>
            <a:r>
              <a:rPr lang="ko-KR" altLang="en-US" sz="2800" b="1" dirty="0">
                <a:solidFill>
                  <a:srgbClr val="2C303A"/>
                </a:solidFill>
              </a:rPr>
              <a:t> 예방</a:t>
            </a:r>
            <a:r>
              <a:rPr lang="en-US" altLang="ko-KR" sz="2800" b="1" dirty="0">
                <a:solidFill>
                  <a:srgbClr val="2C303A"/>
                </a:solidFill>
              </a:rPr>
              <a:t>&amp;</a:t>
            </a:r>
            <a:r>
              <a:rPr lang="ko-KR" altLang="en-US" sz="2800" b="1" dirty="0">
                <a:solidFill>
                  <a:srgbClr val="2C303A"/>
                </a:solidFill>
              </a:rPr>
              <a:t>관리 어플리케이션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2019.09.14 v1.1.0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작성자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[PM]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유채연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			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팀원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[PM]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유채연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[ENG] </a:t>
            </a:r>
            <a:r>
              <a:rPr lang="ko-KR" altLang="en-US" sz="10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임창민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[CM]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이원식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[QA] 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이수현</a:t>
            </a:r>
            <a:endParaRPr lang="ko-KR" altLang="en-US" sz="3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4088" t="7256" r="27826" b="9059"/>
          <a:stretch/>
        </p:blipFill>
        <p:spPr>
          <a:xfrm>
            <a:off x="13400886" y="3922501"/>
            <a:ext cx="914401" cy="4327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72" b="84783" l="3102" r="60709">
                        <a14:foregroundMark x1="35894" y1="13636" x2="35894" y2="13636"/>
                        <a14:foregroundMark x1="55982" y1="33992" x2="55982" y2="33992"/>
                        <a14:foregroundMark x1="12703" y1="53755" x2="12703" y2="53755"/>
                        <a14:foregroundMark x1="20827" y1="56324" x2="20827" y2="56324"/>
                        <a14:foregroundMark x1="35598" y1="55336" x2="35598" y2="55336"/>
                        <a14:foregroundMark x1="47858" y1="55731" x2="47858" y2="55731"/>
                        <a14:foregroundMark x1="33530" y1="84783" x2="33530" y2="84783"/>
                        <a14:foregroundMark x1="35155" y1="16403" x2="35155" y2="16403"/>
                        <a14:foregroundMark x1="39143" y1="13636" x2="39143" y2="13636"/>
                        <a14:foregroundMark x1="42688" y1="15810" x2="42688" y2="15810"/>
                        <a14:foregroundMark x1="16396" y1="23913" x2="16396" y2="23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0670" b="9869"/>
          <a:stretch/>
        </p:blipFill>
        <p:spPr>
          <a:xfrm>
            <a:off x="17028" y="55539"/>
            <a:ext cx="756022" cy="858418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7028" y="960743"/>
            <a:ext cx="88578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7FBBDF"/>
                </a:solidFill>
              </a:rPr>
              <a:t>Why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00975" y="3922501"/>
            <a:ext cx="90280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7FBBDF"/>
                </a:solidFill>
              </a:rPr>
              <a:t>How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104514" y="960743"/>
            <a:ext cx="88578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7FBBDF"/>
                </a:solidFill>
              </a:rPr>
              <a:t>What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690793" y="6176222"/>
            <a:ext cx="5086350" cy="675322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1848649" y="0"/>
            <a:ext cx="33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104514" y="3922501"/>
            <a:ext cx="137070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7FBBDF"/>
                </a:solidFill>
              </a:rPr>
              <a:t>업데이트</a:t>
            </a:r>
            <a:endParaRPr lang="en-US" altLang="ko-KR" b="1" dirty="0">
              <a:solidFill>
                <a:srgbClr val="7FBBD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B938C7-EE6D-496E-9670-2D7DDF042B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401" b="27987"/>
          <a:stretch/>
        </p:blipFill>
        <p:spPr>
          <a:xfrm>
            <a:off x="12456392" y="4565115"/>
            <a:ext cx="2600325" cy="1957092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A2FF4A-B9C6-4BF6-9C2C-842563A18DE0}"/>
              </a:ext>
            </a:extLst>
          </p:cNvPr>
          <p:cNvSpPr/>
          <p:nvPr/>
        </p:nvSpPr>
        <p:spPr>
          <a:xfrm>
            <a:off x="1018106" y="3176900"/>
            <a:ext cx="4059788" cy="446181"/>
          </a:xfrm>
          <a:prstGeom prst="roundRect">
            <a:avLst>
              <a:gd name="adj" fmla="val 14618"/>
            </a:avLst>
          </a:prstGeom>
          <a:solidFill>
            <a:srgbClr val="2C303A"/>
          </a:solidFill>
          <a:ln w="38100">
            <a:solidFill>
              <a:srgbClr val="7FB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주기적인 예방</a:t>
            </a:r>
            <a:r>
              <a:rPr lang="en-US" altLang="ko-KR" sz="2000" b="1" dirty="0"/>
              <a:t>&amp;</a:t>
            </a:r>
            <a:r>
              <a:rPr lang="ko-KR" altLang="en-US" sz="2000" b="1" dirty="0"/>
              <a:t>관리 솔루션 필요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2FB3642-5BD1-4A27-9B75-2750026F4D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75" y="1473703"/>
            <a:ext cx="5894053" cy="60555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860A52D-A2CF-483B-9D11-A70EAB2D02F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1595" b="-916"/>
          <a:stretch/>
        </p:blipFill>
        <p:spPr>
          <a:xfrm>
            <a:off x="100975" y="2105543"/>
            <a:ext cx="5894054" cy="35254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AC564C0-74B7-46E1-8B93-40DEEEB502DE}"/>
              </a:ext>
            </a:extLst>
          </p:cNvPr>
          <p:cNvSpPr txBox="1"/>
          <p:nvPr/>
        </p:nvSpPr>
        <p:spPr>
          <a:xfrm>
            <a:off x="1208886" y="2542282"/>
            <a:ext cx="3678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환자 수 증가 </a:t>
            </a:r>
            <a:r>
              <a:rPr lang="en-US" altLang="ko-KR" sz="2000" b="1" dirty="0">
                <a:solidFill>
                  <a:schemeClr val="bg1"/>
                </a:solidFill>
              </a:rPr>
              <a:t>&amp; </a:t>
            </a:r>
            <a:r>
              <a:rPr lang="ko-KR" altLang="en-US" sz="2000" b="1" dirty="0">
                <a:solidFill>
                  <a:schemeClr val="bg1"/>
                </a:solidFill>
              </a:rPr>
              <a:t>합병증 위험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C50F03C-F37B-4512-9A8A-EC22FDC0B482}"/>
              </a:ext>
            </a:extLst>
          </p:cNvPr>
          <p:cNvCxnSpPr/>
          <p:nvPr/>
        </p:nvCxnSpPr>
        <p:spPr>
          <a:xfrm>
            <a:off x="1463040" y="2944411"/>
            <a:ext cx="31896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DAA800A-DD38-4798-8BA3-EB6BC7FB2DA2}"/>
              </a:ext>
            </a:extLst>
          </p:cNvPr>
          <p:cNvGrpSpPr/>
          <p:nvPr/>
        </p:nvGrpSpPr>
        <p:grpSpPr>
          <a:xfrm>
            <a:off x="6002152" y="1675206"/>
            <a:ext cx="6283696" cy="2052173"/>
            <a:chOff x="-60106" y="4598126"/>
            <a:chExt cx="6283696" cy="205217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D4F665A5-C1F5-492E-A391-7EC837BAFA1E}"/>
                </a:ext>
              </a:extLst>
            </p:cNvPr>
            <p:cNvSpPr/>
            <p:nvPr/>
          </p:nvSpPr>
          <p:spPr>
            <a:xfrm>
              <a:off x="162147" y="4602013"/>
              <a:ext cx="1554473" cy="1421252"/>
            </a:xfrm>
            <a:prstGeom prst="roundRect">
              <a:avLst/>
            </a:prstGeom>
            <a:solidFill>
              <a:srgbClr val="2C303A"/>
            </a:solidFill>
            <a:ln w="38100">
              <a:solidFill>
                <a:srgbClr val="7F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5FEAF35-DEAE-4704-A4A0-D1D984E88CD7}"/>
                </a:ext>
              </a:extLst>
            </p:cNvPr>
            <p:cNvSpPr/>
            <p:nvPr/>
          </p:nvSpPr>
          <p:spPr>
            <a:xfrm>
              <a:off x="2287801" y="4598126"/>
              <a:ext cx="1554473" cy="1421252"/>
            </a:xfrm>
            <a:prstGeom prst="roundRect">
              <a:avLst/>
            </a:prstGeom>
            <a:solidFill>
              <a:srgbClr val="2C303A"/>
            </a:solidFill>
            <a:ln w="38100">
              <a:solidFill>
                <a:srgbClr val="7F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EBFBD8D-C98F-4FDE-95CA-A8AAC762C907}"/>
                </a:ext>
              </a:extLst>
            </p:cNvPr>
            <p:cNvSpPr/>
            <p:nvPr/>
          </p:nvSpPr>
          <p:spPr>
            <a:xfrm>
              <a:off x="4413455" y="4598126"/>
              <a:ext cx="1554473" cy="1421252"/>
            </a:xfrm>
            <a:prstGeom prst="roundRect">
              <a:avLst/>
            </a:prstGeom>
            <a:solidFill>
              <a:srgbClr val="2C303A"/>
            </a:solidFill>
            <a:ln w="38100">
              <a:solidFill>
                <a:srgbClr val="7FBB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A5CBEBA8-4ED8-48FD-8DC1-3339CB847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038" y="4721823"/>
              <a:ext cx="1168689" cy="1167649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F300933-BEA7-412B-BA0C-F6538994E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936" y="4734112"/>
              <a:ext cx="1139695" cy="1069802"/>
            </a:xfrm>
            <a:prstGeom prst="rect">
              <a:avLst/>
            </a:prstGeom>
          </p:spPr>
        </p:pic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26772E4B-2EDB-45B9-AB5C-210762ECDFEB}"/>
                </a:ext>
              </a:extLst>
            </p:cNvPr>
            <p:cNvGrpSpPr/>
            <p:nvPr/>
          </p:nvGrpSpPr>
          <p:grpSpPr>
            <a:xfrm>
              <a:off x="4628333" y="4789527"/>
              <a:ext cx="1124715" cy="1046223"/>
              <a:chOff x="3733800" y="1219200"/>
              <a:chExt cx="4724400" cy="4419600"/>
            </a:xfrm>
          </p:grpSpPr>
          <p:sp>
            <p:nvSpPr>
              <p:cNvPr id="58" name="Freeform 10">
                <a:extLst>
                  <a:ext uri="{FF2B5EF4-FFF2-40B4-BE49-F238E27FC236}">
                    <a16:creationId xmlns:a16="http://schemas.microsoft.com/office/drawing/2014/main" id="{900B859C-F2A5-4E7D-ADF3-E8D1665D71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3800" y="1219200"/>
                <a:ext cx="4724400" cy="4419600"/>
              </a:xfrm>
              <a:custGeom>
                <a:avLst/>
                <a:gdLst>
                  <a:gd name="T0" fmla="*/ 8785 w 8929"/>
                  <a:gd name="T1" fmla="*/ 0 h 8353"/>
                  <a:gd name="T2" fmla="*/ 144 w 8929"/>
                  <a:gd name="T3" fmla="*/ 0 h 8353"/>
                  <a:gd name="T4" fmla="*/ 115 w 8929"/>
                  <a:gd name="T5" fmla="*/ 1 h 8353"/>
                  <a:gd name="T6" fmla="*/ 63 w 8929"/>
                  <a:gd name="T7" fmla="*/ 24 h 8353"/>
                  <a:gd name="T8" fmla="*/ 24 w 8929"/>
                  <a:gd name="T9" fmla="*/ 63 h 8353"/>
                  <a:gd name="T10" fmla="*/ 1 w 8929"/>
                  <a:gd name="T11" fmla="*/ 115 h 8353"/>
                  <a:gd name="T12" fmla="*/ 0 w 8929"/>
                  <a:gd name="T13" fmla="*/ 144 h 8353"/>
                  <a:gd name="T14" fmla="*/ 0 w 8929"/>
                  <a:gd name="T15" fmla="*/ 8209 h 8353"/>
                  <a:gd name="T16" fmla="*/ 1 w 8929"/>
                  <a:gd name="T17" fmla="*/ 8238 h 8353"/>
                  <a:gd name="T18" fmla="*/ 24 w 8929"/>
                  <a:gd name="T19" fmla="*/ 8290 h 8353"/>
                  <a:gd name="T20" fmla="*/ 63 w 8929"/>
                  <a:gd name="T21" fmla="*/ 8329 h 8353"/>
                  <a:gd name="T22" fmla="*/ 115 w 8929"/>
                  <a:gd name="T23" fmla="*/ 8352 h 8353"/>
                  <a:gd name="T24" fmla="*/ 144 w 8929"/>
                  <a:gd name="T25" fmla="*/ 8353 h 8353"/>
                  <a:gd name="T26" fmla="*/ 8785 w 8929"/>
                  <a:gd name="T27" fmla="*/ 8353 h 8353"/>
                  <a:gd name="T28" fmla="*/ 8814 w 8929"/>
                  <a:gd name="T29" fmla="*/ 8352 h 8353"/>
                  <a:gd name="T30" fmla="*/ 8866 w 8929"/>
                  <a:gd name="T31" fmla="*/ 8329 h 8353"/>
                  <a:gd name="T32" fmla="*/ 8905 w 8929"/>
                  <a:gd name="T33" fmla="*/ 8290 h 8353"/>
                  <a:gd name="T34" fmla="*/ 8928 w 8929"/>
                  <a:gd name="T35" fmla="*/ 8238 h 8353"/>
                  <a:gd name="T36" fmla="*/ 8929 w 8929"/>
                  <a:gd name="T37" fmla="*/ 8209 h 8353"/>
                  <a:gd name="T38" fmla="*/ 8929 w 8929"/>
                  <a:gd name="T39" fmla="*/ 144 h 8353"/>
                  <a:gd name="T40" fmla="*/ 8928 w 8929"/>
                  <a:gd name="T41" fmla="*/ 115 h 8353"/>
                  <a:gd name="T42" fmla="*/ 8905 w 8929"/>
                  <a:gd name="T43" fmla="*/ 63 h 8353"/>
                  <a:gd name="T44" fmla="*/ 8866 w 8929"/>
                  <a:gd name="T45" fmla="*/ 24 h 8353"/>
                  <a:gd name="T46" fmla="*/ 8814 w 8929"/>
                  <a:gd name="T47" fmla="*/ 1 h 8353"/>
                  <a:gd name="T48" fmla="*/ 8785 w 8929"/>
                  <a:gd name="T49" fmla="*/ 0 h 8353"/>
                  <a:gd name="T50" fmla="*/ 8641 w 8929"/>
                  <a:gd name="T51" fmla="*/ 961 h 8353"/>
                  <a:gd name="T52" fmla="*/ 7969 w 8929"/>
                  <a:gd name="T53" fmla="*/ 961 h 8353"/>
                  <a:gd name="T54" fmla="*/ 7969 w 8929"/>
                  <a:gd name="T55" fmla="*/ 288 h 8353"/>
                  <a:gd name="T56" fmla="*/ 8641 w 8929"/>
                  <a:gd name="T57" fmla="*/ 288 h 8353"/>
                  <a:gd name="T58" fmla="*/ 8641 w 8929"/>
                  <a:gd name="T59" fmla="*/ 961 h 8353"/>
                  <a:gd name="T60" fmla="*/ 7681 w 8929"/>
                  <a:gd name="T61" fmla="*/ 961 h 8353"/>
                  <a:gd name="T62" fmla="*/ 288 w 8929"/>
                  <a:gd name="T63" fmla="*/ 961 h 8353"/>
                  <a:gd name="T64" fmla="*/ 288 w 8929"/>
                  <a:gd name="T65" fmla="*/ 288 h 8353"/>
                  <a:gd name="T66" fmla="*/ 7681 w 8929"/>
                  <a:gd name="T67" fmla="*/ 288 h 8353"/>
                  <a:gd name="T68" fmla="*/ 7681 w 8929"/>
                  <a:gd name="T69" fmla="*/ 961 h 8353"/>
                  <a:gd name="T70" fmla="*/ 288 w 8929"/>
                  <a:gd name="T71" fmla="*/ 1249 h 8353"/>
                  <a:gd name="T72" fmla="*/ 8641 w 8929"/>
                  <a:gd name="T73" fmla="*/ 1249 h 8353"/>
                  <a:gd name="T74" fmla="*/ 8641 w 8929"/>
                  <a:gd name="T75" fmla="*/ 8065 h 8353"/>
                  <a:gd name="T76" fmla="*/ 288 w 8929"/>
                  <a:gd name="T77" fmla="*/ 8065 h 8353"/>
                  <a:gd name="T78" fmla="*/ 288 w 8929"/>
                  <a:gd name="T79" fmla="*/ 1249 h 8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929" h="8353">
                    <a:moveTo>
                      <a:pt x="8785" y="0"/>
                    </a:moveTo>
                    <a:lnTo>
                      <a:pt x="144" y="0"/>
                    </a:lnTo>
                    <a:lnTo>
                      <a:pt x="115" y="1"/>
                    </a:lnTo>
                    <a:lnTo>
                      <a:pt x="63" y="24"/>
                    </a:lnTo>
                    <a:lnTo>
                      <a:pt x="24" y="63"/>
                    </a:lnTo>
                    <a:lnTo>
                      <a:pt x="1" y="115"/>
                    </a:lnTo>
                    <a:lnTo>
                      <a:pt x="0" y="144"/>
                    </a:lnTo>
                    <a:lnTo>
                      <a:pt x="0" y="8209"/>
                    </a:lnTo>
                    <a:lnTo>
                      <a:pt x="1" y="8238"/>
                    </a:lnTo>
                    <a:lnTo>
                      <a:pt x="24" y="8290"/>
                    </a:lnTo>
                    <a:lnTo>
                      <a:pt x="63" y="8329"/>
                    </a:lnTo>
                    <a:lnTo>
                      <a:pt x="115" y="8352"/>
                    </a:lnTo>
                    <a:lnTo>
                      <a:pt x="144" y="8353"/>
                    </a:lnTo>
                    <a:lnTo>
                      <a:pt x="8785" y="8353"/>
                    </a:lnTo>
                    <a:lnTo>
                      <a:pt x="8814" y="8352"/>
                    </a:lnTo>
                    <a:lnTo>
                      <a:pt x="8866" y="8329"/>
                    </a:lnTo>
                    <a:lnTo>
                      <a:pt x="8905" y="8290"/>
                    </a:lnTo>
                    <a:lnTo>
                      <a:pt x="8928" y="8238"/>
                    </a:lnTo>
                    <a:lnTo>
                      <a:pt x="8929" y="8209"/>
                    </a:lnTo>
                    <a:lnTo>
                      <a:pt x="8929" y="144"/>
                    </a:lnTo>
                    <a:lnTo>
                      <a:pt x="8928" y="115"/>
                    </a:lnTo>
                    <a:lnTo>
                      <a:pt x="8905" y="63"/>
                    </a:lnTo>
                    <a:lnTo>
                      <a:pt x="8866" y="24"/>
                    </a:lnTo>
                    <a:lnTo>
                      <a:pt x="8814" y="1"/>
                    </a:lnTo>
                    <a:lnTo>
                      <a:pt x="8785" y="0"/>
                    </a:lnTo>
                    <a:close/>
                    <a:moveTo>
                      <a:pt x="8641" y="961"/>
                    </a:moveTo>
                    <a:lnTo>
                      <a:pt x="7969" y="961"/>
                    </a:lnTo>
                    <a:lnTo>
                      <a:pt x="7969" y="288"/>
                    </a:lnTo>
                    <a:lnTo>
                      <a:pt x="8641" y="288"/>
                    </a:lnTo>
                    <a:lnTo>
                      <a:pt x="8641" y="961"/>
                    </a:lnTo>
                    <a:close/>
                    <a:moveTo>
                      <a:pt x="7681" y="961"/>
                    </a:moveTo>
                    <a:lnTo>
                      <a:pt x="288" y="961"/>
                    </a:lnTo>
                    <a:lnTo>
                      <a:pt x="288" y="288"/>
                    </a:lnTo>
                    <a:lnTo>
                      <a:pt x="7681" y="288"/>
                    </a:lnTo>
                    <a:lnTo>
                      <a:pt x="7681" y="961"/>
                    </a:lnTo>
                    <a:close/>
                    <a:moveTo>
                      <a:pt x="288" y="1249"/>
                    </a:moveTo>
                    <a:lnTo>
                      <a:pt x="8641" y="1249"/>
                    </a:lnTo>
                    <a:lnTo>
                      <a:pt x="8641" y="8065"/>
                    </a:lnTo>
                    <a:lnTo>
                      <a:pt x="288" y="8065"/>
                    </a:lnTo>
                    <a:lnTo>
                      <a:pt x="288" y="12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11">
                <a:extLst>
                  <a:ext uri="{FF2B5EF4-FFF2-40B4-BE49-F238E27FC236}">
                    <a16:creationId xmlns:a16="http://schemas.microsoft.com/office/drawing/2014/main" id="{334C0D0E-7839-4984-8355-5D9182DD3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3400" y="3302000"/>
                <a:ext cx="3505200" cy="152400"/>
              </a:xfrm>
              <a:custGeom>
                <a:avLst/>
                <a:gdLst>
                  <a:gd name="T0" fmla="*/ 6481 w 6625"/>
                  <a:gd name="T1" fmla="*/ 0 h 288"/>
                  <a:gd name="T2" fmla="*/ 144 w 6625"/>
                  <a:gd name="T3" fmla="*/ 0 h 288"/>
                  <a:gd name="T4" fmla="*/ 115 w 6625"/>
                  <a:gd name="T5" fmla="*/ 3 h 288"/>
                  <a:gd name="T6" fmla="*/ 64 w 6625"/>
                  <a:gd name="T7" fmla="*/ 25 h 288"/>
                  <a:gd name="T8" fmla="*/ 25 w 6625"/>
                  <a:gd name="T9" fmla="*/ 64 h 288"/>
                  <a:gd name="T10" fmla="*/ 2 w 6625"/>
                  <a:gd name="T11" fmla="*/ 115 h 288"/>
                  <a:gd name="T12" fmla="*/ 0 w 6625"/>
                  <a:gd name="T13" fmla="*/ 144 h 288"/>
                  <a:gd name="T14" fmla="*/ 2 w 6625"/>
                  <a:gd name="T15" fmla="*/ 174 h 288"/>
                  <a:gd name="T16" fmla="*/ 25 w 6625"/>
                  <a:gd name="T17" fmla="*/ 226 h 288"/>
                  <a:gd name="T18" fmla="*/ 64 w 6625"/>
                  <a:gd name="T19" fmla="*/ 265 h 288"/>
                  <a:gd name="T20" fmla="*/ 115 w 6625"/>
                  <a:gd name="T21" fmla="*/ 287 h 288"/>
                  <a:gd name="T22" fmla="*/ 144 w 6625"/>
                  <a:gd name="T23" fmla="*/ 288 h 288"/>
                  <a:gd name="T24" fmla="*/ 6481 w 6625"/>
                  <a:gd name="T25" fmla="*/ 288 h 288"/>
                  <a:gd name="T26" fmla="*/ 6510 w 6625"/>
                  <a:gd name="T27" fmla="*/ 287 h 288"/>
                  <a:gd name="T28" fmla="*/ 6562 w 6625"/>
                  <a:gd name="T29" fmla="*/ 265 h 288"/>
                  <a:gd name="T30" fmla="*/ 6601 w 6625"/>
                  <a:gd name="T31" fmla="*/ 226 h 288"/>
                  <a:gd name="T32" fmla="*/ 6624 w 6625"/>
                  <a:gd name="T33" fmla="*/ 174 h 288"/>
                  <a:gd name="T34" fmla="*/ 6625 w 6625"/>
                  <a:gd name="T35" fmla="*/ 144 h 288"/>
                  <a:gd name="T36" fmla="*/ 6624 w 6625"/>
                  <a:gd name="T37" fmla="*/ 115 h 288"/>
                  <a:gd name="T38" fmla="*/ 6601 w 6625"/>
                  <a:gd name="T39" fmla="*/ 64 h 288"/>
                  <a:gd name="T40" fmla="*/ 6562 w 6625"/>
                  <a:gd name="T41" fmla="*/ 25 h 288"/>
                  <a:gd name="T42" fmla="*/ 6510 w 6625"/>
                  <a:gd name="T43" fmla="*/ 3 h 288"/>
                  <a:gd name="T44" fmla="*/ 6481 w 6625"/>
                  <a:gd name="T45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625" h="288">
                    <a:moveTo>
                      <a:pt x="6481" y="0"/>
                    </a:moveTo>
                    <a:lnTo>
                      <a:pt x="144" y="0"/>
                    </a:lnTo>
                    <a:lnTo>
                      <a:pt x="115" y="3"/>
                    </a:lnTo>
                    <a:lnTo>
                      <a:pt x="64" y="25"/>
                    </a:lnTo>
                    <a:lnTo>
                      <a:pt x="25" y="64"/>
                    </a:lnTo>
                    <a:lnTo>
                      <a:pt x="2" y="115"/>
                    </a:lnTo>
                    <a:lnTo>
                      <a:pt x="0" y="144"/>
                    </a:lnTo>
                    <a:lnTo>
                      <a:pt x="2" y="174"/>
                    </a:lnTo>
                    <a:lnTo>
                      <a:pt x="25" y="226"/>
                    </a:lnTo>
                    <a:lnTo>
                      <a:pt x="64" y="265"/>
                    </a:lnTo>
                    <a:lnTo>
                      <a:pt x="115" y="287"/>
                    </a:lnTo>
                    <a:lnTo>
                      <a:pt x="144" y="288"/>
                    </a:lnTo>
                    <a:lnTo>
                      <a:pt x="6481" y="288"/>
                    </a:lnTo>
                    <a:lnTo>
                      <a:pt x="6510" y="287"/>
                    </a:lnTo>
                    <a:lnTo>
                      <a:pt x="6562" y="265"/>
                    </a:lnTo>
                    <a:lnTo>
                      <a:pt x="6601" y="226"/>
                    </a:lnTo>
                    <a:lnTo>
                      <a:pt x="6624" y="174"/>
                    </a:lnTo>
                    <a:lnTo>
                      <a:pt x="6625" y="144"/>
                    </a:lnTo>
                    <a:lnTo>
                      <a:pt x="6624" y="115"/>
                    </a:lnTo>
                    <a:lnTo>
                      <a:pt x="6601" y="64"/>
                    </a:lnTo>
                    <a:lnTo>
                      <a:pt x="6562" y="25"/>
                    </a:lnTo>
                    <a:lnTo>
                      <a:pt x="6510" y="3"/>
                    </a:lnTo>
                    <a:lnTo>
                      <a:pt x="648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12">
                <a:extLst>
                  <a:ext uri="{FF2B5EF4-FFF2-40B4-BE49-F238E27FC236}">
                    <a16:creationId xmlns:a16="http://schemas.microsoft.com/office/drawing/2014/main" id="{FE2D9404-843F-4BF1-91B2-B96E0BFB4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3400" y="3708400"/>
                <a:ext cx="1625600" cy="152400"/>
              </a:xfrm>
              <a:custGeom>
                <a:avLst/>
                <a:gdLst>
                  <a:gd name="T0" fmla="*/ 2928 w 3072"/>
                  <a:gd name="T1" fmla="*/ 0 h 288"/>
                  <a:gd name="T2" fmla="*/ 144 w 3072"/>
                  <a:gd name="T3" fmla="*/ 0 h 288"/>
                  <a:gd name="T4" fmla="*/ 115 w 3072"/>
                  <a:gd name="T5" fmla="*/ 2 h 288"/>
                  <a:gd name="T6" fmla="*/ 64 w 3072"/>
                  <a:gd name="T7" fmla="*/ 23 h 288"/>
                  <a:gd name="T8" fmla="*/ 25 w 3072"/>
                  <a:gd name="T9" fmla="*/ 62 h 288"/>
                  <a:gd name="T10" fmla="*/ 2 w 3072"/>
                  <a:gd name="T11" fmla="*/ 114 h 288"/>
                  <a:gd name="T12" fmla="*/ 0 w 3072"/>
                  <a:gd name="T13" fmla="*/ 144 h 288"/>
                  <a:gd name="T14" fmla="*/ 2 w 3072"/>
                  <a:gd name="T15" fmla="*/ 173 h 288"/>
                  <a:gd name="T16" fmla="*/ 25 w 3072"/>
                  <a:gd name="T17" fmla="*/ 225 h 288"/>
                  <a:gd name="T18" fmla="*/ 64 w 3072"/>
                  <a:gd name="T19" fmla="*/ 264 h 288"/>
                  <a:gd name="T20" fmla="*/ 115 w 3072"/>
                  <a:gd name="T21" fmla="*/ 285 h 288"/>
                  <a:gd name="T22" fmla="*/ 144 w 3072"/>
                  <a:gd name="T23" fmla="*/ 288 h 288"/>
                  <a:gd name="T24" fmla="*/ 2928 w 3072"/>
                  <a:gd name="T25" fmla="*/ 288 h 288"/>
                  <a:gd name="T26" fmla="*/ 2958 w 3072"/>
                  <a:gd name="T27" fmla="*/ 285 h 288"/>
                  <a:gd name="T28" fmla="*/ 3010 w 3072"/>
                  <a:gd name="T29" fmla="*/ 264 h 288"/>
                  <a:gd name="T30" fmla="*/ 3049 w 3072"/>
                  <a:gd name="T31" fmla="*/ 225 h 288"/>
                  <a:gd name="T32" fmla="*/ 3071 w 3072"/>
                  <a:gd name="T33" fmla="*/ 173 h 288"/>
                  <a:gd name="T34" fmla="*/ 3072 w 3072"/>
                  <a:gd name="T35" fmla="*/ 144 h 288"/>
                  <a:gd name="T36" fmla="*/ 3071 w 3072"/>
                  <a:gd name="T37" fmla="*/ 114 h 288"/>
                  <a:gd name="T38" fmla="*/ 3049 w 3072"/>
                  <a:gd name="T39" fmla="*/ 62 h 288"/>
                  <a:gd name="T40" fmla="*/ 3010 w 3072"/>
                  <a:gd name="T41" fmla="*/ 23 h 288"/>
                  <a:gd name="T42" fmla="*/ 2958 w 3072"/>
                  <a:gd name="T43" fmla="*/ 2 h 288"/>
                  <a:gd name="T44" fmla="*/ 2928 w 3072"/>
                  <a:gd name="T45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72" h="288">
                    <a:moveTo>
                      <a:pt x="2928" y="0"/>
                    </a:moveTo>
                    <a:lnTo>
                      <a:pt x="144" y="0"/>
                    </a:lnTo>
                    <a:lnTo>
                      <a:pt x="115" y="2"/>
                    </a:lnTo>
                    <a:lnTo>
                      <a:pt x="64" y="23"/>
                    </a:lnTo>
                    <a:lnTo>
                      <a:pt x="25" y="62"/>
                    </a:lnTo>
                    <a:lnTo>
                      <a:pt x="2" y="114"/>
                    </a:lnTo>
                    <a:lnTo>
                      <a:pt x="0" y="144"/>
                    </a:lnTo>
                    <a:lnTo>
                      <a:pt x="2" y="173"/>
                    </a:lnTo>
                    <a:lnTo>
                      <a:pt x="25" y="225"/>
                    </a:lnTo>
                    <a:lnTo>
                      <a:pt x="64" y="264"/>
                    </a:lnTo>
                    <a:lnTo>
                      <a:pt x="115" y="285"/>
                    </a:lnTo>
                    <a:lnTo>
                      <a:pt x="144" y="288"/>
                    </a:lnTo>
                    <a:lnTo>
                      <a:pt x="2928" y="288"/>
                    </a:lnTo>
                    <a:lnTo>
                      <a:pt x="2958" y="285"/>
                    </a:lnTo>
                    <a:lnTo>
                      <a:pt x="3010" y="264"/>
                    </a:lnTo>
                    <a:lnTo>
                      <a:pt x="3049" y="225"/>
                    </a:lnTo>
                    <a:lnTo>
                      <a:pt x="3071" y="173"/>
                    </a:lnTo>
                    <a:lnTo>
                      <a:pt x="3072" y="144"/>
                    </a:lnTo>
                    <a:lnTo>
                      <a:pt x="3071" y="114"/>
                    </a:lnTo>
                    <a:lnTo>
                      <a:pt x="3049" y="62"/>
                    </a:lnTo>
                    <a:lnTo>
                      <a:pt x="3010" y="23"/>
                    </a:lnTo>
                    <a:lnTo>
                      <a:pt x="2958" y="2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13">
                <a:extLst>
                  <a:ext uri="{FF2B5EF4-FFF2-40B4-BE49-F238E27FC236}">
                    <a16:creationId xmlns:a16="http://schemas.microsoft.com/office/drawing/2014/main" id="{6A259D35-3270-4275-B824-95913A09E0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3400" y="4114800"/>
                <a:ext cx="1625600" cy="152400"/>
              </a:xfrm>
              <a:custGeom>
                <a:avLst/>
                <a:gdLst>
                  <a:gd name="T0" fmla="*/ 2928 w 3072"/>
                  <a:gd name="T1" fmla="*/ 0 h 288"/>
                  <a:gd name="T2" fmla="*/ 144 w 3072"/>
                  <a:gd name="T3" fmla="*/ 0 h 288"/>
                  <a:gd name="T4" fmla="*/ 115 w 3072"/>
                  <a:gd name="T5" fmla="*/ 1 h 288"/>
                  <a:gd name="T6" fmla="*/ 64 w 3072"/>
                  <a:gd name="T7" fmla="*/ 24 h 288"/>
                  <a:gd name="T8" fmla="*/ 25 w 3072"/>
                  <a:gd name="T9" fmla="*/ 63 h 288"/>
                  <a:gd name="T10" fmla="*/ 2 w 3072"/>
                  <a:gd name="T11" fmla="*/ 115 h 288"/>
                  <a:gd name="T12" fmla="*/ 0 w 3072"/>
                  <a:gd name="T13" fmla="*/ 144 h 288"/>
                  <a:gd name="T14" fmla="*/ 2 w 3072"/>
                  <a:gd name="T15" fmla="*/ 173 h 288"/>
                  <a:gd name="T16" fmla="*/ 25 w 3072"/>
                  <a:gd name="T17" fmla="*/ 225 h 288"/>
                  <a:gd name="T18" fmla="*/ 64 w 3072"/>
                  <a:gd name="T19" fmla="*/ 264 h 288"/>
                  <a:gd name="T20" fmla="*/ 115 w 3072"/>
                  <a:gd name="T21" fmla="*/ 287 h 288"/>
                  <a:gd name="T22" fmla="*/ 144 w 3072"/>
                  <a:gd name="T23" fmla="*/ 288 h 288"/>
                  <a:gd name="T24" fmla="*/ 2928 w 3072"/>
                  <a:gd name="T25" fmla="*/ 288 h 288"/>
                  <a:gd name="T26" fmla="*/ 2958 w 3072"/>
                  <a:gd name="T27" fmla="*/ 287 h 288"/>
                  <a:gd name="T28" fmla="*/ 3010 w 3072"/>
                  <a:gd name="T29" fmla="*/ 264 h 288"/>
                  <a:gd name="T30" fmla="*/ 3049 w 3072"/>
                  <a:gd name="T31" fmla="*/ 225 h 288"/>
                  <a:gd name="T32" fmla="*/ 3071 w 3072"/>
                  <a:gd name="T33" fmla="*/ 173 h 288"/>
                  <a:gd name="T34" fmla="*/ 3072 w 3072"/>
                  <a:gd name="T35" fmla="*/ 144 h 288"/>
                  <a:gd name="T36" fmla="*/ 3071 w 3072"/>
                  <a:gd name="T37" fmla="*/ 115 h 288"/>
                  <a:gd name="T38" fmla="*/ 3049 w 3072"/>
                  <a:gd name="T39" fmla="*/ 63 h 288"/>
                  <a:gd name="T40" fmla="*/ 3010 w 3072"/>
                  <a:gd name="T41" fmla="*/ 24 h 288"/>
                  <a:gd name="T42" fmla="*/ 2958 w 3072"/>
                  <a:gd name="T43" fmla="*/ 1 h 288"/>
                  <a:gd name="T44" fmla="*/ 2928 w 3072"/>
                  <a:gd name="T45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72" h="288">
                    <a:moveTo>
                      <a:pt x="2928" y="0"/>
                    </a:moveTo>
                    <a:lnTo>
                      <a:pt x="144" y="0"/>
                    </a:lnTo>
                    <a:lnTo>
                      <a:pt x="115" y="1"/>
                    </a:lnTo>
                    <a:lnTo>
                      <a:pt x="64" y="24"/>
                    </a:lnTo>
                    <a:lnTo>
                      <a:pt x="25" y="63"/>
                    </a:lnTo>
                    <a:lnTo>
                      <a:pt x="2" y="115"/>
                    </a:lnTo>
                    <a:lnTo>
                      <a:pt x="0" y="144"/>
                    </a:lnTo>
                    <a:lnTo>
                      <a:pt x="2" y="173"/>
                    </a:lnTo>
                    <a:lnTo>
                      <a:pt x="25" y="225"/>
                    </a:lnTo>
                    <a:lnTo>
                      <a:pt x="64" y="264"/>
                    </a:lnTo>
                    <a:lnTo>
                      <a:pt x="115" y="287"/>
                    </a:lnTo>
                    <a:lnTo>
                      <a:pt x="144" y="288"/>
                    </a:lnTo>
                    <a:lnTo>
                      <a:pt x="2928" y="288"/>
                    </a:lnTo>
                    <a:lnTo>
                      <a:pt x="2958" y="287"/>
                    </a:lnTo>
                    <a:lnTo>
                      <a:pt x="3010" y="264"/>
                    </a:lnTo>
                    <a:lnTo>
                      <a:pt x="3049" y="225"/>
                    </a:lnTo>
                    <a:lnTo>
                      <a:pt x="3071" y="173"/>
                    </a:lnTo>
                    <a:lnTo>
                      <a:pt x="3072" y="144"/>
                    </a:lnTo>
                    <a:lnTo>
                      <a:pt x="3071" y="115"/>
                    </a:lnTo>
                    <a:lnTo>
                      <a:pt x="3049" y="63"/>
                    </a:lnTo>
                    <a:lnTo>
                      <a:pt x="3010" y="24"/>
                    </a:lnTo>
                    <a:lnTo>
                      <a:pt x="2958" y="1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14">
                <a:extLst>
                  <a:ext uri="{FF2B5EF4-FFF2-40B4-BE49-F238E27FC236}">
                    <a16:creationId xmlns:a16="http://schemas.microsoft.com/office/drawing/2014/main" id="{61FAE2A2-54D3-4B35-9E0B-1D7BF6A03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3400" y="4521200"/>
                <a:ext cx="1625600" cy="152400"/>
              </a:xfrm>
              <a:custGeom>
                <a:avLst/>
                <a:gdLst>
                  <a:gd name="T0" fmla="*/ 2928 w 3072"/>
                  <a:gd name="T1" fmla="*/ 0 h 288"/>
                  <a:gd name="T2" fmla="*/ 144 w 3072"/>
                  <a:gd name="T3" fmla="*/ 0 h 288"/>
                  <a:gd name="T4" fmla="*/ 115 w 3072"/>
                  <a:gd name="T5" fmla="*/ 2 h 288"/>
                  <a:gd name="T6" fmla="*/ 64 w 3072"/>
                  <a:gd name="T7" fmla="*/ 24 h 288"/>
                  <a:gd name="T8" fmla="*/ 25 w 3072"/>
                  <a:gd name="T9" fmla="*/ 63 h 288"/>
                  <a:gd name="T10" fmla="*/ 2 w 3072"/>
                  <a:gd name="T11" fmla="*/ 115 h 288"/>
                  <a:gd name="T12" fmla="*/ 0 w 3072"/>
                  <a:gd name="T13" fmla="*/ 144 h 288"/>
                  <a:gd name="T14" fmla="*/ 2 w 3072"/>
                  <a:gd name="T15" fmla="*/ 174 h 288"/>
                  <a:gd name="T16" fmla="*/ 25 w 3072"/>
                  <a:gd name="T17" fmla="*/ 226 h 288"/>
                  <a:gd name="T18" fmla="*/ 64 w 3072"/>
                  <a:gd name="T19" fmla="*/ 265 h 288"/>
                  <a:gd name="T20" fmla="*/ 115 w 3072"/>
                  <a:gd name="T21" fmla="*/ 286 h 288"/>
                  <a:gd name="T22" fmla="*/ 144 w 3072"/>
                  <a:gd name="T23" fmla="*/ 288 h 288"/>
                  <a:gd name="T24" fmla="*/ 2928 w 3072"/>
                  <a:gd name="T25" fmla="*/ 288 h 288"/>
                  <a:gd name="T26" fmla="*/ 2958 w 3072"/>
                  <a:gd name="T27" fmla="*/ 286 h 288"/>
                  <a:gd name="T28" fmla="*/ 3010 w 3072"/>
                  <a:gd name="T29" fmla="*/ 265 h 288"/>
                  <a:gd name="T30" fmla="*/ 3049 w 3072"/>
                  <a:gd name="T31" fmla="*/ 226 h 288"/>
                  <a:gd name="T32" fmla="*/ 3071 w 3072"/>
                  <a:gd name="T33" fmla="*/ 174 h 288"/>
                  <a:gd name="T34" fmla="*/ 3072 w 3072"/>
                  <a:gd name="T35" fmla="*/ 144 h 288"/>
                  <a:gd name="T36" fmla="*/ 3071 w 3072"/>
                  <a:gd name="T37" fmla="*/ 115 h 288"/>
                  <a:gd name="T38" fmla="*/ 3049 w 3072"/>
                  <a:gd name="T39" fmla="*/ 63 h 288"/>
                  <a:gd name="T40" fmla="*/ 3010 w 3072"/>
                  <a:gd name="T41" fmla="*/ 24 h 288"/>
                  <a:gd name="T42" fmla="*/ 2958 w 3072"/>
                  <a:gd name="T43" fmla="*/ 2 h 288"/>
                  <a:gd name="T44" fmla="*/ 2928 w 3072"/>
                  <a:gd name="T45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72" h="288">
                    <a:moveTo>
                      <a:pt x="2928" y="0"/>
                    </a:moveTo>
                    <a:lnTo>
                      <a:pt x="144" y="0"/>
                    </a:lnTo>
                    <a:lnTo>
                      <a:pt x="115" y="2"/>
                    </a:lnTo>
                    <a:lnTo>
                      <a:pt x="64" y="24"/>
                    </a:lnTo>
                    <a:lnTo>
                      <a:pt x="25" y="63"/>
                    </a:lnTo>
                    <a:lnTo>
                      <a:pt x="2" y="115"/>
                    </a:lnTo>
                    <a:lnTo>
                      <a:pt x="0" y="144"/>
                    </a:lnTo>
                    <a:lnTo>
                      <a:pt x="2" y="174"/>
                    </a:lnTo>
                    <a:lnTo>
                      <a:pt x="25" y="226"/>
                    </a:lnTo>
                    <a:lnTo>
                      <a:pt x="64" y="265"/>
                    </a:lnTo>
                    <a:lnTo>
                      <a:pt x="115" y="286"/>
                    </a:lnTo>
                    <a:lnTo>
                      <a:pt x="144" y="288"/>
                    </a:lnTo>
                    <a:lnTo>
                      <a:pt x="2928" y="288"/>
                    </a:lnTo>
                    <a:lnTo>
                      <a:pt x="2958" y="286"/>
                    </a:lnTo>
                    <a:lnTo>
                      <a:pt x="3010" y="265"/>
                    </a:lnTo>
                    <a:lnTo>
                      <a:pt x="3049" y="226"/>
                    </a:lnTo>
                    <a:lnTo>
                      <a:pt x="3071" y="174"/>
                    </a:lnTo>
                    <a:lnTo>
                      <a:pt x="3072" y="144"/>
                    </a:lnTo>
                    <a:lnTo>
                      <a:pt x="3071" y="115"/>
                    </a:lnTo>
                    <a:lnTo>
                      <a:pt x="3049" y="63"/>
                    </a:lnTo>
                    <a:lnTo>
                      <a:pt x="3010" y="24"/>
                    </a:lnTo>
                    <a:lnTo>
                      <a:pt x="2958" y="2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5">
                <a:extLst>
                  <a:ext uri="{FF2B5EF4-FFF2-40B4-BE49-F238E27FC236}">
                    <a16:creationId xmlns:a16="http://schemas.microsoft.com/office/drawing/2014/main" id="{9AE4E508-7184-4812-98F6-BF3165B3F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3000" y="3708400"/>
                <a:ext cx="1625600" cy="1373188"/>
              </a:xfrm>
              <a:custGeom>
                <a:avLst/>
                <a:gdLst>
                  <a:gd name="T0" fmla="*/ 2928 w 3072"/>
                  <a:gd name="T1" fmla="*/ 0 h 2593"/>
                  <a:gd name="T2" fmla="*/ 144 w 3072"/>
                  <a:gd name="T3" fmla="*/ 0 h 2593"/>
                  <a:gd name="T4" fmla="*/ 114 w 3072"/>
                  <a:gd name="T5" fmla="*/ 2 h 2593"/>
                  <a:gd name="T6" fmla="*/ 62 w 3072"/>
                  <a:gd name="T7" fmla="*/ 23 h 2593"/>
                  <a:gd name="T8" fmla="*/ 23 w 3072"/>
                  <a:gd name="T9" fmla="*/ 62 h 2593"/>
                  <a:gd name="T10" fmla="*/ 2 w 3072"/>
                  <a:gd name="T11" fmla="*/ 114 h 2593"/>
                  <a:gd name="T12" fmla="*/ 0 w 3072"/>
                  <a:gd name="T13" fmla="*/ 144 h 2593"/>
                  <a:gd name="T14" fmla="*/ 0 w 3072"/>
                  <a:gd name="T15" fmla="*/ 720 h 2593"/>
                  <a:gd name="T16" fmla="*/ 2 w 3072"/>
                  <a:gd name="T17" fmla="*/ 749 h 2593"/>
                  <a:gd name="T18" fmla="*/ 23 w 3072"/>
                  <a:gd name="T19" fmla="*/ 801 h 2593"/>
                  <a:gd name="T20" fmla="*/ 62 w 3072"/>
                  <a:gd name="T21" fmla="*/ 840 h 2593"/>
                  <a:gd name="T22" fmla="*/ 114 w 3072"/>
                  <a:gd name="T23" fmla="*/ 862 h 2593"/>
                  <a:gd name="T24" fmla="*/ 144 w 3072"/>
                  <a:gd name="T25" fmla="*/ 864 h 2593"/>
                  <a:gd name="T26" fmla="*/ 173 w 3072"/>
                  <a:gd name="T27" fmla="*/ 862 h 2593"/>
                  <a:gd name="T28" fmla="*/ 225 w 3072"/>
                  <a:gd name="T29" fmla="*/ 840 h 2593"/>
                  <a:gd name="T30" fmla="*/ 264 w 3072"/>
                  <a:gd name="T31" fmla="*/ 801 h 2593"/>
                  <a:gd name="T32" fmla="*/ 285 w 3072"/>
                  <a:gd name="T33" fmla="*/ 749 h 2593"/>
                  <a:gd name="T34" fmla="*/ 288 w 3072"/>
                  <a:gd name="T35" fmla="*/ 720 h 2593"/>
                  <a:gd name="T36" fmla="*/ 288 w 3072"/>
                  <a:gd name="T37" fmla="*/ 288 h 2593"/>
                  <a:gd name="T38" fmla="*/ 2784 w 3072"/>
                  <a:gd name="T39" fmla="*/ 288 h 2593"/>
                  <a:gd name="T40" fmla="*/ 2784 w 3072"/>
                  <a:gd name="T41" fmla="*/ 2305 h 2593"/>
                  <a:gd name="T42" fmla="*/ 288 w 3072"/>
                  <a:gd name="T43" fmla="*/ 2305 h 2593"/>
                  <a:gd name="T44" fmla="*/ 288 w 3072"/>
                  <a:gd name="T45" fmla="*/ 1297 h 2593"/>
                  <a:gd name="T46" fmla="*/ 285 w 3072"/>
                  <a:gd name="T47" fmla="*/ 1266 h 2593"/>
                  <a:gd name="T48" fmla="*/ 264 w 3072"/>
                  <a:gd name="T49" fmla="*/ 1214 h 2593"/>
                  <a:gd name="T50" fmla="*/ 225 w 3072"/>
                  <a:gd name="T51" fmla="*/ 1176 h 2593"/>
                  <a:gd name="T52" fmla="*/ 173 w 3072"/>
                  <a:gd name="T53" fmla="*/ 1154 h 2593"/>
                  <a:gd name="T54" fmla="*/ 144 w 3072"/>
                  <a:gd name="T55" fmla="*/ 1152 h 2593"/>
                  <a:gd name="T56" fmla="*/ 114 w 3072"/>
                  <a:gd name="T57" fmla="*/ 1154 h 2593"/>
                  <a:gd name="T58" fmla="*/ 62 w 3072"/>
                  <a:gd name="T59" fmla="*/ 1176 h 2593"/>
                  <a:gd name="T60" fmla="*/ 23 w 3072"/>
                  <a:gd name="T61" fmla="*/ 1214 h 2593"/>
                  <a:gd name="T62" fmla="*/ 2 w 3072"/>
                  <a:gd name="T63" fmla="*/ 1266 h 2593"/>
                  <a:gd name="T64" fmla="*/ 0 w 3072"/>
                  <a:gd name="T65" fmla="*/ 1297 h 2593"/>
                  <a:gd name="T66" fmla="*/ 0 w 3072"/>
                  <a:gd name="T67" fmla="*/ 2449 h 2593"/>
                  <a:gd name="T68" fmla="*/ 2 w 3072"/>
                  <a:gd name="T69" fmla="*/ 2478 h 2593"/>
                  <a:gd name="T70" fmla="*/ 23 w 3072"/>
                  <a:gd name="T71" fmla="*/ 2529 h 2593"/>
                  <a:gd name="T72" fmla="*/ 62 w 3072"/>
                  <a:gd name="T73" fmla="*/ 2568 h 2593"/>
                  <a:gd name="T74" fmla="*/ 114 w 3072"/>
                  <a:gd name="T75" fmla="*/ 2590 h 2593"/>
                  <a:gd name="T76" fmla="*/ 144 w 3072"/>
                  <a:gd name="T77" fmla="*/ 2593 h 2593"/>
                  <a:gd name="T78" fmla="*/ 2928 w 3072"/>
                  <a:gd name="T79" fmla="*/ 2593 h 2593"/>
                  <a:gd name="T80" fmla="*/ 2957 w 3072"/>
                  <a:gd name="T81" fmla="*/ 2590 h 2593"/>
                  <a:gd name="T82" fmla="*/ 3009 w 3072"/>
                  <a:gd name="T83" fmla="*/ 2568 h 2593"/>
                  <a:gd name="T84" fmla="*/ 3048 w 3072"/>
                  <a:gd name="T85" fmla="*/ 2529 h 2593"/>
                  <a:gd name="T86" fmla="*/ 3071 w 3072"/>
                  <a:gd name="T87" fmla="*/ 2478 h 2593"/>
                  <a:gd name="T88" fmla="*/ 3072 w 3072"/>
                  <a:gd name="T89" fmla="*/ 2449 h 2593"/>
                  <a:gd name="T90" fmla="*/ 3072 w 3072"/>
                  <a:gd name="T91" fmla="*/ 144 h 2593"/>
                  <a:gd name="T92" fmla="*/ 3071 w 3072"/>
                  <a:gd name="T93" fmla="*/ 114 h 2593"/>
                  <a:gd name="T94" fmla="*/ 3048 w 3072"/>
                  <a:gd name="T95" fmla="*/ 62 h 2593"/>
                  <a:gd name="T96" fmla="*/ 3009 w 3072"/>
                  <a:gd name="T97" fmla="*/ 23 h 2593"/>
                  <a:gd name="T98" fmla="*/ 2957 w 3072"/>
                  <a:gd name="T99" fmla="*/ 2 h 2593"/>
                  <a:gd name="T100" fmla="*/ 2928 w 3072"/>
                  <a:gd name="T101" fmla="*/ 0 h 2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072" h="2593">
                    <a:moveTo>
                      <a:pt x="2928" y="0"/>
                    </a:moveTo>
                    <a:lnTo>
                      <a:pt x="144" y="0"/>
                    </a:lnTo>
                    <a:lnTo>
                      <a:pt x="114" y="2"/>
                    </a:lnTo>
                    <a:lnTo>
                      <a:pt x="62" y="23"/>
                    </a:lnTo>
                    <a:lnTo>
                      <a:pt x="23" y="62"/>
                    </a:lnTo>
                    <a:lnTo>
                      <a:pt x="2" y="114"/>
                    </a:lnTo>
                    <a:lnTo>
                      <a:pt x="0" y="144"/>
                    </a:lnTo>
                    <a:lnTo>
                      <a:pt x="0" y="720"/>
                    </a:lnTo>
                    <a:lnTo>
                      <a:pt x="2" y="749"/>
                    </a:lnTo>
                    <a:lnTo>
                      <a:pt x="23" y="801"/>
                    </a:lnTo>
                    <a:lnTo>
                      <a:pt x="62" y="840"/>
                    </a:lnTo>
                    <a:lnTo>
                      <a:pt x="114" y="862"/>
                    </a:lnTo>
                    <a:lnTo>
                      <a:pt x="144" y="864"/>
                    </a:lnTo>
                    <a:lnTo>
                      <a:pt x="173" y="862"/>
                    </a:lnTo>
                    <a:lnTo>
                      <a:pt x="225" y="840"/>
                    </a:lnTo>
                    <a:lnTo>
                      <a:pt x="264" y="801"/>
                    </a:lnTo>
                    <a:lnTo>
                      <a:pt x="285" y="749"/>
                    </a:lnTo>
                    <a:lnTo>
                      <a:pt x="288" y="720"/>
                    </a:lnTo>
                    <a:lnTo>
                      <a:pt x="288" y="288"/>
                    </a:lnTo>
                    <a:lnTo>
                      <a:pt x="2784" y="288"/>
                    </a:lnTo>
                    <a:lnTo>
                      <a:pt x="2784" y="2305"/>
                    </a:lnTo>
                    <a:lnTo>
                      <a:pt x="288" y="2305"/>
                    </a:lnTo>
                    <a:lnTo>
                      <a:pt x="288" y="1297"/>
                    </a:lnTo>
                    <a:lnTo>
                      <a:pt x="285" y="1266"/>
                    </a:lnTo>
                    <a:lnTo>
                      <a:pt x="264" y="1214"/>
                    </a:lnTo>
                    <a:lnTo>
                      <a:pt x="225" y="1176"/>
                    </a:lnTo>
                    <a:lnTo>
                      <a:pt x="173" y="1154"/>
                    </a:lnTo>
                    <a:lnTo>
                      <a:pt x="144" y="1152"/>
                    </a:lnTo>
                    <a:lnTo>
                      <a:pt x="114" y="1154"/>
                    </a:lnTo>
                    <a:lnTo>
                      <a:pt x="62" y="1176"/>
                    </a:lnTo>
                    <a:lnTo>
                      <a:pt x="23" y="1214"/>
                    </a:lnTo>
                    <a:lnTo>
                      <a:pt x="2" y="1266"/>
                    </a:lnTo>
                    <a:lnTo>
                      <a:pt x="0" y="1297"/>
                    </a:lnTo>
                    <a:lnTo>
                      <a:pt x="0" y="2449"/>
                    </a:lnTo>
                    <a:lnTo>
                      <a:pt x="2" y="2478"/>
                    </a:lnTo>
                    <a:lnTo>
                      <a:pt x="23" y="2529"/>
                    </a:lnTo>
                    <a:lnTo>
                      <a:pt x="62" y="2568"/>
                    </a:lnTo>
                    <a:lnTo>
                      <a:pt x="114" y="2590"/>
                    </a:lnTo>
                    <a:lnTo>
                      <a:pt x="144" y="2593"/>
                    </a:lnTo>
                    <a:lnTo>
                      <a:pt x="2928" y="2593"/>
                    </a:lnTo>
                    <a:lnTo>
                      <a:pt x="2957" y="2590"/>
                    </a:lnTo>
                    <a:lnTo>
                      <a:pt x="3009" y="2568"/>
                    </a:lnTo>
                    <a:lnTo>
                      <a:pt x="3048" y="2529"/>
                    </a:lnTo>
                    <a:lnTo>
                      <a:pt x="3071" y="2478"/>
                    </a:lnTo>
                    <a:lnTo>
                      <a:pt x="3072" y="2449"/>
                    </a:lnTo>
                    <a:lnTo>
                      <a:pt x="3072" y="144"/>
                    </a:lnTo>
                    <a:lnTo>
                      <a:pt x="3071" y="114"/>
                    </a:lnTo>
                    <a:lnTo>
                      <a:pt x="3048" y="62"/>
                    </a:lnTo>
                    <a:lnTo>
                      <a:pt x="3009" y="23"/>
                    </a:lnTo>
                    <a:lnTo>
                      <a:pt x="2957" y="2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16">
                <a:extLst>
                  <a:ext uri="{FF2B5EF4-FFF2-40B4-BE49-F238E27FC236}">
                    <a16:creationId xmlns:a16="http://schemas.microsoft.com/office/drawing/2014/main" id="{ABAEC5AD-2365-4581-86E9-D1D3A7940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3400" y="4929188"/>
                <a:ext cx="1625600" cy="152400"/>
              </a:xfrm>
              <a:custGeom>
                <a:avLst/>
                <a:gdLst>
                  <a:gd name="T0" fmla="*/ 2928 w 3072"/>
                  <a:gd name="T1" fmla="*/ 0 h 288"/>
                  <a:gd name="T2" fmla="*/ 144 w 3072"/>
                  <a:gd name="T3" fmla="*/ 0 h 288"/>
                  <a:gd name="T4" fmla="*/ 115 w 3072"/>
                  <a:gd name="T5" fmla="*/ 1 h 288"/>
                  <a:gd name="T6" fmla="*/ 64 w 3072"/>
                  <a:gd name="T7" fmla="*/ 23 h 288"/>
                  <a:gd name="T8" fmla="*/ 25 w 3072"/>
                  <a:gd name="T9" fmla="*/ 62 h 288"/>
                  <a:gd name="T10" fmla="*/ 2 w 3072"/>
                  <a:gd name="T11" fmla="*/ 113 h 288"/>
                  <a:gd name="T12" fmla="*/ 0 w 3072"/>
                  <a:gd name="T13" fmla="*/ 144 h 288"/>
                  <a:gd name="T14" fmla="*/ 2 w 3072"/>
                  <a:gd name="T15" fmla="*/ 173 h 288"/>
                  <a:gd name="T16" fmla="*/ 25 w 3072"/>
                  <a:gd name="T17" fmla="*/ 224 h 288"/>
                  <a:gd name="T18" fmla="*/ 64 w 3072"/>
                  <a:gd name="T19" fmla="*/ 263 h 288"/>
                  <a:gd name="T20" fmla="*/ 115 w 3072"/>
                  <a:gd name="T21" fmla="*/ 285 h 288"/>
                  <a:gd name="T22" fmla="*/ 144 w 3072"/>
                  <a:gd name="T23" fmla="*/ 288 h 288"/>
                  <a:gd name="T24" fmla="*/ 2928 w 3072"/>
                  <a:gd name="T25" fmla="*/ 288 h 288"/>
                  <a:gd name="T26" fmla="*/ 2958 w 3072"/>
                  <a:gd name="T27" fmla="*/ 285 h 288"/>
                  <a:gd name="T28" fmla="*/ 3010 w 3072"/>
                  <a:gd name="T29" fmla="*/ 263 h 288"/>
                  <a:gd name="T30" fmla="*/ 3049 w 3072"/>
                  <a:gd name="T31" fmla="*/ 224 h 288"/>
                  <a:gd name="T32" fmla="*/ 3071 w 3072"/>
                  <a:gd name="T33" fmla="*/ 173 h 288"/>
                  <a:gd name="T34" fmla="*/ 3072 w 3072"/>
                  <a:gd name="T35" fmla="*/ 144 h 288"/>
                  <a:gd name="T36" fmla="*/ 3071 w 3072"/>
                  <a:gd name="T37" fmla="*/ 113 h 288"/>
                  <a:gd name="T38" fmla="*/ 3049 w 3072"/>
                  <a:gd name="T39" fmla="*/ 62 h 288"/>
                  <a:gd name="T40" fmla="*/ 3010 w 3072"/>
                  <a:gd name="T41" fmla="*/ 23 h 288"/>
                  <a:gd name="T42" fmla="*/ 2958 w 3072"/>
                  <a:gd name="T43" fmla="*/ 1 h 288"/>
                  <a:gd name="T44" fmla="*/ 2928 w 3072"/>
                  <a:gd name="T45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72" h="288">
                    <a:moveTo>
                      <a:pt x="2928" y="0"/>
                    </a:moveTo>
                    <a:lnTo>
                      <a:pt x="144" y="0"/>
                    </a:lnTo>
                    <a:lnTo>
                      <a:pt x="115" y="1"/>
                    </a:lnTo>
                    <a:lnTo>
                      <a:pt x="64" y="23"/>
                    </a:lnTo>
                    <a:lnTo>
                      <a:pt x="25" y="62"/>
                    </a:lnTo>
                    <a:lnTo>
                      <a:pt x="2" y="113"/>
                    </a:lnTo>
                    <a:lnTo>
                      <a:pt x="0" y="144"/>
                    </a:lnTo>
                    <a:lnTo>
                      <a:pt x="2" y="173"/>
                    </a:lnTo>
                    <a:lnTo>
                      <a:pt x="25" y="224"/>
                    </a:lnTo>
                    <a:lnTo>
                      <a:pt x="64" y="263"/>
                    </a:lnTo>
                    <a:lnTo>
                      <a:pt x="115" y="285"/>
                    </a:lnTo>
                    <a:lnTo>
                      <a:pt x="144" y="288"/>
                    </a:lnTo>
                    <a:lnTo>
                      <a:pt x="2928" y="288"/>
                    </a:lnTo>
                    <a:lnTo>
                      <a:pt x="2958" y="285"/>
                    </a:lnTo>
                    <a:lnTo>
                      <a:pt x="3010" y="263"/>
                    </a:lnTo>
                    <a:lnTo>
                      <a:pt x="3049" y="224"/>
                    </a:lnTo>
                    <a:lnTo>
                      <a:pt x="3071" y="173"/>
                    </a:lnTo>
                    <a:lnTo>
                      <a:pt x="3072" y="144"/>
                    </a:lnTo>
                    <a:lnTo>
                      <a:pt x="3071" y="113"/>
                    </a:lnTo>
                    <a:lnTo>
                      <a:pt x="3049" y="62"/>
                    </a:lnTo>
                    <a:lnTo>
                      <a:pt x="3010" y="23"/>
                    </a:lnTo>
                    <a:lnTo>
                      <a:pt x="2958" y="1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17">
                <a:extLst>
                  <a:ext uri="{FF2B5EF4-FFF2-40B4-BE49-F238E27FC236}">
                    <a16:creationId xmlns:a16="http://schemas.microsoft.com/office/drawing/2014/main" id="{888EF973-C14E-4019-83FF-26A390668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6913" y="2286000"/>
                <a:ext cx="582613" cy="762000"/>
              </a:xfrm>
              <a:custGeom>
                <a:avLst/>
                <a:gdLst>
                  <a:gd name="T0" fmla="*/ 240 w 1101"/>
                  <a:gd name="T1" fmla="*/ 792 h 1441"/>
                  <a:gd name="T2" fmla="*/ 443 w 1101"/>
                  <a:gd name="T3" fmla="*/ 849 h 1441"/>
                  <a:gd name="T4" fmla="*/ 615 w 1101"/>
                  <a:gd name="T5" fmla="*/ 877 h 1441"/>
                  <a:gd name="T6" fmla="*/ 779 w 1101"/>
                  <a:gd name="T7" fmla="*/ 929 h 1441"/>
                  <a:gd name="T8" fmla="*/ 812 w 1101"/>
                  <a:gd name="T9" fmla="*/ 981 h 1441"/>
                  <a:gd name="T10" fmla="*/ 812 w 1101"/>
                  <a:gd name="T11" fmla="*/ 1029 h 1441"/>
                  <a:gd name="T12" fmla="*/ 772 w 1101"/>
                  <a:gd name="T13" fmla="*/ 1092 h 1441"/>
                  <a:gd name="T14" fmla="*/ 677 w 1101"/>
                  <a:gd name="T15" fmla="*/ 1138 h 1441"/>
                  <a:gd name="T16" fmla="*/ 550 w 1101"/>
                  <a:gd name="T17" fmla="*/ 1153 h 1441"/>
                  <a:gd name="T18" fmla="*/ 417 w 1101"/>
                  <a:gd name="T19" fmla="*/ 1137 h 1441"/>
                  <a:gd name="T20" fmla="*/ 315 w 1101"/>
                  <a:gd name="T21" fmla="*/ 1081 h 1441"/>
                  <a:gd name="T22" fmla="*/ 293 w 1101"/>
                  <a:gd name="T23" fmla="*/ 1046 h 1441"/>
                  <a:gd name="T24" fmla="*/ 243 w 1101"/>
                  <a:gd name="T25" fmla="*/ 978 h 1441"/>
                  <a:gd name="T26" fmla="*/ 138 w 1101"/>
                  <a:gd name="T27" fmla="*/ 952 h 1441"/>
                  <a:gd name="T28" fmla="*/ 82 w 1101"/>
                  <a:gd name="T29" fmla="*/ 973 h 1441"/>
                  <a:gd name="T30" fmla="*/ 17 w 1101"/>
                  <a:gd name="T31" fmla="*/ 1060 h 1441"/>
                  <a:gd name="T32" fmla="*/ 23 w 1101"/>
                  <a:gd name="T33" fmla="*/ 1144 h 1441"/>
                  <a:gd name="T34" fmla="*/ 73 w 1101"/>
                  <a:gd name="T35" fmla="*/ 1240 h 1441"/>
                  <a:gd name="T36" fmla="*/ 181 w 1101"/>
                  <a:gd name="T37" fmla="*/ 1341 h 1441"/>
                  <a:gd name="T38" fmla="*/ 327 w 1101"/>
                  <a:gd name="T39" fmla="*/ 1409 h 1441"/>
                  <a:gd name="T40" fmla="*/ 502 w 1101"/>
                  <a:gd name="T41" fmla="*/ 1439 h 1441"/>
                  <a:gd name="T42" fmla="*/ 610 w 1101"/>
                  <a:gd name="T43" fmla="*/ 1439 h 1441"/>
                  <a:gd name="T44" fmla="*/ 822 w 1101"/>
                  <a:gd name="T45" fmla="*/ 1392 h 1441"/>
                  <a:gd name="T46" fmla="*/ 983 w 1101"/>
                  <a:gd name="T47" fmla="*/ 1291 h 1441"/>
                  <a:gd name="T48" fmla="*/ 1078 w 1101"/>
                  <a:gd name="T49" fmla="*/ 1144 h 1441"/>
                  <a:gd name="T50" fmla="*/ 1101 w 1101"/>
                  <a:gd name="T51" fmla="*/ 1009 h 1441"/>
                  <a:gd name="T52" fmla="*/ 1094 w 1101"/>
                  <a:gd name="T53" fmla="*/ 926 h 1441"/>
                  <a:gd name="T54" fmla="*/ 1061 w 1101"/>
                  <a:gd name="T55" fmla="*/ 828 h 1441"/>
                  <a:gd name="T56" fmla="*/ 1004 w 1101"/>
                  <a:gd name="T57" fmla="*/ 746 h 1441"/>
                  <a:gd name="T58" fmla="*/ 921 w 1101"/>
                  <a:gd name="T59" fmla="*/ 680 h 1441"/>
                  <a:gd name="T60" fmla="*/ 861 w 1101"/>
                  <a:gd name="T61" fmla="*/ 648 h 1441"/>
                  <a:gd name="T62" fmla="*/ 658 w 1101"/>
                  <a:gd name="T63" fmla="*/ 592 h 1441"/>
                  <a:gd name="T64" fmla="*/ 486 w 1101"/>
                  <a:gd name="T65" fmla="*/ 563 h 1441"/>
                  <a:gd name="T66" fmla="*/ 322 w 1101"/>
                  <a:gd name="T67" fmla="*/ 512 h 1441"/>
                  <a:gd name="T68" fmla="*/ 289 w 1101"/>
                  <a:gd name="T69" fmla="*/ 460 h 1441"/>
                  <a:gd name="T70" fmla="*/ 289 w 1101"/>
                  <a:gd name="T71" fmla="*/ 412 h 1441"/>
                  <a:gd name="T72" fmla="*/ 328 w 1101"/>
                  <a:gd name="T73" fmla="*/ 349 h 1441"/>
                  <a:gd name="T74" fmla="*/ 425 w 1101"/>
                  <a:gd name="T75" fmla="*/ 303 h 1441"/>
                  <a:gd name="T76" fmla="*/ 550 w 1101"/>
                  <a:gd name="T77" fmla="*/ 288 h 1441"/>
                  <a:gd name="T78" fmla="*/ 684 w 1101"/>
                  <a:gd name="T79" fmla="*/ 304 h 1441"/>
                  <a:gd name="T80" fmla="*/ 786 w 1101"/>
                  <a:gd name="T81" fmla="*/ 360 h 1441"/>
                  <a:gd name="T82" fmla="*/ 808 w 1101"/>
                  <a:gd name="T83" fmla="*/ 395 h 1441"/>
                  <a:gd name="T84" fmla="*/ 857 w 1101"/>
                  <a:gd name="T85" fmla="*/ 463 h 1441"/>
                  <a:gd name="T86" fmla="*/ 963 w 1101"/>
                  <a:gd name="T87" fmla="*/ 489 h 1441"/>
                  <a:gd name="T88" fmla="*/ 1018 w 1101"/>
                  <a:gd name="T89" fmla="*/ 468 h 1441"/>
                  <a:gd name="T90" fmla="*/ 1083 w 1101"/>
                  <a:gd name="T91" fmla="*/ 381 h 1441"/>
                  <a:gd name="T92" fmla="*/ 1078 w 1101"/>
                  <a:gd name="T93" fmla="*/ 297 h 1441"/>
                  <a:gd name="T94" fmla="*/ 1028 w 1101"/>
                  <a:gd name="T95" fmla="*/ 201 h 1441"/>
                  <a:gd name="T96" fmla="*/ 920 w 1101"/>
                  <a:gd name="T97" fmla="*/ 100 h 1441"/>
                  <a:gd name="T98" fmla="*/ 775 w 1101"/>
                  <a:gd name="T99" fmla="*/ 32 h 1441"/>
                  <a:gd name="T100" fmla="*/ 599 w 1101"/>
                  <a:gd name="T101" fmla="*/ 2 h 1441"/>
                  <a:gd name="T102" fmla="*/ 491 w 1101"/>
                  <a:gd name="T103" fmla="*/ 2 h 1441"/>
                  <a:gd name="T104" fmla="*/ 278 w 1101"/>
                  <a:gd name="T105" fmla="*/ 49 h 1441"/>
                  <a:gd name="T106" fmla="*/ 118 w 1101"/>
                  <a:gd name="T107" fmla="*/ 150 h 1441"/>
                  <a:gd name="T108" fmla="*/ 21 w 1101"/>
                  <a:gd name="T109" fmla="*/ 298 h 1441"/>
                  <a:gd name="T110" fmla="*/ 0 w 1101"/>
                  <a:gd name="T111" fmla="*/ 432 h 1441"/>
                  <a:gd name="T112" fmla="*/ 7 w 1101"/>
                  <a:gd name="T113" fmla="*/ 515 h 1441"/>
                  <a:gd name="T114" fmla="*/ 39 w 1101"/>
                  <a:gd name="T115" fmla="*/ 612 h 1441"/>
                  <a:gd name="T116" fmla="*/ 96 w 1101"/>
                  <a:gd name="T117" fmla="*/ 695 h 1441"/>
                  <a:gd name="T118" fmla="*/ 178 w 1101"/>
                  <a:gd name="T119" fmla="*/ 761 h 1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01" h="1441">
                    <a:moveTo>
                      <a:pt x="204" y="774"/>
                    </a:moveTo>
                    <a:lnTo>
                      <a:pt x="240" y="792"/>
                    </a:lnTo>
                    <a:lnTo>
                      <a:pt x="319" y="820"/>
                    </a:lnTo>
                    <a:lnTo>
                      <a:pt x="443" y="849"/>
                    </a:lnTo>
                    <a:lnTo>
                      <a:pt x="527" y="863"/>
                    </a:lnTo>
                    <a:lnTo>
                      <a:pt x="615" y="877"/>
                    </a:lnTo>
                    <a:lnTo>
                      <a:pt x="730" y="906"/>
                    </a:lnTo>
                    <a:lnTo>
                      <a:pt x="779" y="929"/>
                    </a:lnTo>
                    <a:lnTo>
                      <a:pt x="798" y="948"/>
                    </a:lnTo>
                    <a:lnTo>
                      <a:pt x="812" y="981"/>
                    </a:lnTo>
                    <a:lnTo>
                      <a:pt x="813" y="1009"/>
                    </a:lnTo>
                    <a:lnTo>
                      <a:pt x="812" y="1029"/>
                    </a:lnTo>
                    <a:lnTo>
                      <a:pt x="798" y="1065"/>
                    </a:lnTo>
                    <a:lnTo>
                      <a:pt x="772" y="1092"/>
                    </a:lnTo>
                    <a:lnTo>
                      <a:pt x="739" y="1115"/>
                    </a:lnTo>
                    <a:lnTo>
                      <a:pt x="677" y="1138"/>
                    </a:lnTo>
                    <a:lnTo>
                      <a:pt x="589" y="1151"/>
                    </a:lnTo>
                    <a:lnTo>
                      <a:pt x="550" y="1153"/>
                    </a:lnTo>
                    <a:lnTo>
                      <a:pt x="502" y="1151"/>
                    </a:lnTo>
                    <a:lnTo>
                      <a:pt x="417" y="1137"/>
                    </a:lnTo>
                    <a:lnTo>
                      <a:pt x="350" y="1108"/>
                    </a:lnTo>
                    <a:lnTo>
                      <a:pt x="315" y="1081"/>
                    </a:lnTo>
                    <a:lnTo>
                      <a:pt x="299" y="1057"/>
                    </a:lnTo>
                    <a:lnTo>
                      <a:pt x="293" y="1046"/>
                    </a:lnTo>
                    <a:lnTo>
                      <a:pt x="282" y="1020"/>
                    </a:lnTo>
                    <a:lnTo>
                      <a:pt x="243" y="978"/>
                    </a:lnTo>
                    <a:lnTo>
                      <a:pt x="194" y="955"/>
                    </a:lnTo>
                    <a:lnTo>
                      <a:pt x="138" y="952"/>
                    </a:lnTo>
                    <a:lnTo>
                      <a:pt x="109" y="960"/>
                    </a:lnTo>
                    <a:lnTo>
                      <a:pt x="82" y="973"/>
                    </a:lnTo>
                    <a:lnTo>
                      <a:pt x="41" y="1010"/>
                    </a:lnTo>
                    <a:lnTo>
                      <a:pt x="17" y="1060"/>
                    </a:lnTo>
                    <a:lnTo>
                      <a:pt x="14" y="1117"/>
                    </a:lnTo>
                    <a:lnTo>
                      <a:pt x="23" y="1144"/>
                    </a:lnTo>
                    <a:lnTo>
                      <a:pt x="36" y="1178"/>
                    </a:lnTo>
                    <a:lnTo>
                      <a:pt x="73" y="1240"/>
                    </a:lnTo>
                    <a:lnTo>
                      <a:pt x="122" y="1294"/>
                    </a:lnTo>
                    <a:lnTo>
                      <a:pt x="181" y="1341"/>
                    </a:lnTo>
                    <a:lnTo>
                      <a:pt x="249" y="1380"/>
                    </a:lnTo>
                    <a:lnTo>
                      <a:pt x="327" y="1409"/>
                    </a:lnTo>
                    <a:lnTo>
                      <a:pt x="410" y="1429"/>
                    </a:lnTo>
                    <a:lnTo>
                      <a:pt x="502" y="1439"/>
                    </a:lnTo>
                    <a:lnTo>
                      <a:pt x="550" y="1441"/>
                    </a:lnTo>
                    <a:lnTo>
                      <a:pt x="610" y="1439"/>
                    </a:lnTo>
                    <a:lnTo>
                      <a:pt x="723" y="1423"/>
                    </a:lnTo>
                    <a:lnTo>
                      <a:pt x="822" y="1392"/>
                    </a:lnTo>
                    <a:lnTo>
                      <a:pt x="910" y="1347"/>
                    </a:lnTo>
                    <a:lnTo>
                      <a:pt x="983" y="1291"/>
                    </a:lnTo>
                    <a:lnTo>
                      <a:pt x="1040" y="1222"/>
                    </a:lnTo>
                    <a:lnTo>
                      <a:pt x="1078" y="1144"/>
                    </a:lnTo>
                    <a:lnTo>
                      <a:pt x="1100" y="1056"/>
                    </a:lnTo>
                    <a:lnTo>
                      <a:pt x="1101" y="1009"/>
                    </a:lnTo>
                    <a:lnTo>
                      <a:pt x="1101" y="980"/>
                    </a:lnTo>
                    <a:lnTo>
                      <a:pt x="1094" y="926"/>
                    </a:lnTo>
                    <a:lnTo>
                      <a:pt x="1081" y="875"/>
                    </a:lnTo>
                    <a:lnTo>
                      <a:pt x="1061" y="828"/>
                    </a:lnTo>
                    <a:lnTo>
                      <a:pt x="1037" y="785"/>
                    </a:lnTo>
                    <a:lnTo>
                      <a:pt x="1004" y="746"/>
                    </a:lnTo>
                    <a:lnTo>
                      <a:pt x="966" y="710"/>
                    </a:lnTo>
                    <a:lnTo>
                      <a:pt x="921" y="680"/>
                    </a:lnTo>
                    <a:lnTo>
                      <a:pt x="897" y="666"/>
                    </a:lnTo>
                    <a:lnTo>
                      <a:pt x="861" y="648"/>
                    </a:lnTo>
                    <a:lnTo>
                      <a:pt x="782" y="621"/>
                    </a:lnTo>
                    <a:lnTo>
                      <a:pt x="658" y="592"/>
                    </a:lnTo>
                    <a:lnTo>
                      <a:pt x="573" y="578"/>
                    </a:lnTo>
                    <a:lnTo>
                      <a:pt x="486" y="563"/>
                    </a:lnTo>
                    <a:lnTo>
                      <a:pt x="371" y="535"/>
                    </a:lnTo>
                    <a:lnTo>
                      <a:pt x="322" y="512"/>
                    </a:lnTo>
                    <a:lnTo>
                      <a:pt x="304" y="493"/>
                    </a:lnTo>
                    <a:lnTo>
                      <a:pt x="289" y="460"/>
                    </a:lnTo>
                    <a:lnTo>
                      <a:pt x="288" y="432"/>
                    </a:lnTo>
                    <a:lnTo>
                      <a:pt x="289" y="412"/>
                    </a:lnTo>
                    <a:lnTo>
                      <a:pt x="304" y="376"/>
                    </a:lnTo>
                    <a:lnTo>
                      <a:pt x="328" y="349"/>
                    </a:lnTo>
                    <a:lnTo>
                      <a:pt x="363" y="326"/>
                    </a:lnTo>
                    <a:lnTo>
                      <a:pt x="425" y="303"/>
                    </a:lnTo>
                    <a:lnTo>
                      <a:pt x="511" y="290"/>
                    </a:lnTo>
                    <a:lnTo>
                      <a:pt x="550" y="288"/>
                    </a:lnTo>
                    <a:lnTo>
                      <a:pt x="599" y="290"/>
                    </a:lnTo>
                    <a:lnTo>
                      <a:pt x="684" y="304"/>
                    </a:lnTo>
                    <a:lnTo>
                      <a:pt x="751" y="333"/>
                    </a:lnTo>
                    <a:lnTo>
                      <a:pt x="786" y="360"/>
                    </a:lnTo>
                    <a:lnTo>
                      <a:pt x="802" y="383"/>
                    </a:lnTo>
                    <a:lnTo>
                      <a:pt x="808" y="395"/>
                    </a:lnTo>
                    <a:lnTo>
                      <a:pt x="819" y="421"/>
                    </a:lnTo>
                    <a:lnTo>
                      <a:pt x="857" y="463"/>
                    </a:lnTo>
                    <a:lnTo>
                      <a:pt x="907" y="486"/>
                    </a:lnTo>
                    <a:lnTo>
                      <a:pt x="963" y="489"/>
                    </a:lnTo>
                    <a:lnTo>
                      <a:pt x="992" y="481"/>
                    </a:lnTo>
                    <a:lnTo>
                      <a:pt x="1018" y="468"/>
                    </a:lnTo>
                    <a:lnTo>
                      <a:pt x="1060" y="431"/>
                    </a:lnTo>
                    <a:lnTo>
                      <a:pt x="1083" y="381"/>
                    </a:lnTo>
                    <a:lnTo>
                      <a:pt x="1086" y="324"/>
                    </a:lnTo>
                    <a:lnTo>
                      <a:pt x="1078" y="297"/>
                    </a:lnTo>
                    <a:lnTo>
                      <a:pt x="1064" y="262"/>
                    </a:lnTo>
                    <a:lnTo>
                      <a:pt x="1028" y="201"/>
                    </a:lnTo>
                    <a:lnTo>
                      <a:pt x="979" y="146"/>
                    </a:lnTo>
                    <a:lnTo>
                      <a:pt x="920" y="100"/>
                    </a:lnTo>
                    <a:lnTo>
                      <a:pt x="852" y="61"/>
                    </a:lnTo>
                    <a:lnTo>
                      <a:pt x="775" y="32"/>
                    </a:lnTo>
                    <a:lnTo>
                      <a:pt x="690" y="12"/>
                    </a:lnTo>
                    <a:lnTo>
                      <a:pt x="599" y="2"/>
                    </a:lnTo>
                    <a:lnTo>
                      <a:pt x="550" y="0"/>
                    </a:lnTo>
                    <a:lnTo>
                      <a:pt x="491" y="2"/>
                    </a:lnTo>
                    <a:lnTo>
                      <a:pt x="378" y="18"/>
                    </a:lnTo>
                    <a:lnTo>
                      <a:pt x="278" y="49"/>
                    </a:lnTo>
                    <a:lnTo>
                      <a:pt x="191" y="94"/>
                    </a:lnTo>
                    <a:lnTo>
                      <a:pt x="118" y="150"/>
                    </a:lnTo>
                    <a:lnTo>
                      <a:pt x="62" y="219"/>
                    </a:lnTo>
                    <a:lnTo>
                      <a:pt x="21" y="298"/>
                    </a:lnTo>
                    <a:lnTo>
                      <a:pt x="1" y="385"/>
                    </a:lnTo>
                    <a:lnTo>
                      <a:pt x="0" y="432"/>
                    </a:lnTo>
                    <a:lnTo>
                      <a:pt x="0" y="461"/>
                    </a:lnTo>
                    <a:lnTo>
                      <a:pt x="7" y="515"/>
                    </a:lnTo>
                    <a:lnTo>
                      <a:pt x="20" y="566"/>
                    </a:lnTo>
                    <a:lnTo>
                      <a:pt x="39" y="612"/>
                    </a:lnTo>
                    <a:lnTo>
                      <a:pt x="65" y="656"/>
                    </a:lnTo>
                    <a:lnTo>
                      <a:pt x="96" y="695"/>
                    </a:lnTo>
                    <a:lnTo>
                      <a:pt x="135" y="731"/>
                    </a:lnTo>
                    <a:lnTo>
                      <a:pt x="178" y="761"/>
                    </a:lnTo>
                    <a:lnTo>
                      <a:pt x="204" y="77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6" name="Freeform 18">
                <a:extLst>
                  <a:ext uri="{FF2B5EF4-FFF2-40B4-BE49-F238E27FC236}">
                    <a16:creationId xmlns:a16="http://schemas.microsoft.com/office/drawing/2014/main" id="{4EFF7CDB-A61A-4D5A-9844-D6E90BC42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2988" y="2286000"/>
                <a:ext cx="771525" cy="762000"/>
              </a:xfrm>
              <a:custGeom>
                <a:avLst/>
                <a:gdLst>
                  <a:gd name="T0" fmla="*/ 298 w 1458"/>
                  <a:gd name="T1" fmla="*/ 1334 h 1442"/>
                  <a:gd name="T2" fmla="*/ 304 w 1458"/>
                  <a:gd name="T3" fmla="*/ 1354 h 1442"/>
                  <a:gd name="T4" fmla="*/ 327 w 1458"/>
                  <a:gd name="T5" fmla="*/ 1391 h 1442"/>
                  <a:gd name="T6" fmla="*/ 360 w 1458"/>
                  <a:gd name="T7" fmla="*/ 1420 h 1442"/>
                  <a:gd name="T8" fmla="*/ 399 w 1458"/>
                  <a:gd name="T9" fmla="*/ 1437 h 1442"/>
                  <a:gd name="T10" fmla="*/ 422 w 1458"/>
                  <a:gd name="T11" fmla="*/ 1440 h 1442"/>
                  <a:gd name="T12" fmla="*/ 444 w 1458"/>
                  <a:gd name="T13" fmla="*/ 1442 h 1442"/>
                  <a:gd name="T14" fmla="*/ 487 w 1458"/>
                  <a:gd name="T15" fmla="*/ 1433 h 1442"/>
                  <a:gd name="T16" fmla="*/ 524 w 1458"/>
                  <a:gd name="T17" fmla="*/ 1413 h 1442"/>
                  <a:gd name="T18" fmla="*/ 555 w 1458"/>
                  <a:gd name="T19" fmla="*/ 1383 h 1442"/>
                  <a:gd name="T20" fmla="*/ 566 w 1458"/>
                  <a:gd name="T21" fmla="*/ 1362 h 1442"/>
                  <a:gd name="T22" fmla="*/ 729 w 1458"/>
                  <a:gd name="T23" fmla="*/ 1040 h 1442"/>
                  <a:gd name="T24" fmla="*/ 893 w 1458"/>
                  <a:gd name="T25" fmla="*/ 1362 h 1442"/>
                  <a:gd name="T26" fmla="*/ 903 w 1458"/>
                  <a:gd name="T27" fmla="*/ 1380 h 1442"/>
                  <a:gd name="T28" fmla="*/ 931 w 1458"/>
                  <a:gd name="T29" fmla="*/ 1410 h 1442"/>
                  <a:gd name="T30" fmla="*/ 964 w 1458"/>
                  <a:gd name="T31" fmla="*/ 1430 h 1442"/>
                  <a:gd name="T32" fmla="*/ 1001 w 1458"/>
                  <a:gd name="T33" fmla="*/ 1440 h 1442"/>
                  <a:gd name="T34" fmla="*/ 1021 w 1458"/>
                  <a:gd name="T35" fmla="*/ 1442 h 1442"/>
                  <a:gd name="T36" fmla="*/ 1030 w 1458"/>
                  <a:gd name="T37" fmla="*/ 1442 h 1442"/>
                  <a:gd name="T38" fmla="*/ 1037 w 1458"/>
                  <a:gd name="T39" fmla="*/ 1440 h 1442"/>
                  <a:gd name="T40" fmla="*/ 1059 w 1458"/>
                  <a:gd name="T41" fmla="*/ 1437 h 1442"/>
                  <a:gd name="T42" fmla="*/ 1099 w 1458"/>
                  <a:gd name="T43" fmla="*/ 1420 h 1442"/>
                  <a:gd name="T44" fmla="*/ 1132 w 1458"/>
                  <a:gd name="T45" fmla="*/ 1391 h 1442"/>
                  <a:gd name="T46" fmla="*/ 1155 w 1458"/>
                  <a:gd name="T47" fmla="*/ 1354 h 1442"/>
                  <a:gd name="T48" fmla="*/ 1161 w 1458"/>
                  <a:gd name="T49" fmla="*/ 1334 h 1442"/>
                  <a:gd name="T50" fmla="*/ 1453 w 1458"/>
                  <a:gd name="T51" fmla="*/ 181 h 1442"/>
                  <a:gd name="T52" fmla="*/ 1458 w 1458"/>
                  <a:gd name="T53" fmla="*/ 151 h 1442"/>
                  <a:gd name="T54" fmla="*/ 1450 w 1458"/>
                  <a:gd name="T55" fmla="*/ 96 h 1442"/>
                  <a:gd name="T56" fmla="*/ 1422 w 1458"/>
                  <a:gd name="T57" fmla="*/ 49 h 1442"/>
                  <a:gd name="T58" fmla="*/ 1377 w 1458"/>
                  <a:gd name="T59" fmla="*/ 14 h 1442"/>
                  <a:gd name="T60" fmla="*/ 1348 w 1458"/>
                  <a:gd name="T61" fmla="*/ 6 h 1442"/>
                  <a:gd name="T62" fmla="*/ 1319 w 1458"/>
                  <a:gd name="T63" fmla="*/ 0 h 1442"/>
                  <a:gd name="T64" fmla="*/ 1265 w 1458"/>
                  <a:gd name="T65" fmla="*/ 9 h 1442"/>
                  <a:gd name="T66" fmla="*/ 1217 w 1458"/>
                  <a:gd name="T67" fmla="*/ 37 h 1442"/>
                  <a:gd name="T68" fmla="*/ 1183 w 1458"/>
                  <a:gd name="T69" fmla="*/ 82 h 1442"/>
                  <a:gd name="T70" fmla="*/ 1174 w 1458"/>
                  <a:gd name="T71" fmla="*/ 109 h 1442"/>
                  <a:gd name="T72" fmla="*/ 977 w 1458"/>
                  <a:gd name="T73" fmla="*/ 890 h 1442"/>
                  <a:gd name="T74" fmla="*/ 859 w 1458"/>
                  <a:gd name="T75" fmla="*/ 657 h 1442"/>
                  <a:gd name="T76" fmla="*/ 848 w 1458"/>
                  <a:gd name="T77" fmla="*/ 639 h 1442"/>
                  <a:gd name="T78" fmla="*/ 821 w 1458"/>
                  <a:gd name="T79" fmla="*/ 609 h 1442"/>
                  <a:gd name="T80" fmla="*/ 788 w 1458"/>
                  <a:gd name="T81" fmla="*/ 589 h 1442"/>
                  <a:gd name="T82" fmla="*/ 749 w 1458"/>
                  <a:gd name="T83" fmla="*/ 579 h 1442"/>
                  <a:gd name="T84" fmla="*/ 729 w 1458"/>
                  <a:gd name="T85" fmla="*/ 577 h 1442"/>
                  <a:gd name="T86" fmla="*/ 709 w 1458"/>
                  <a:gd name="T87" fmla="*/ 579 h 1442"/>
                  <a:gd name="T88" fmla="*/ 671 w 1458"/>
                  <a:gd name="T89" fmla="*/ 589 h 1442"/>
                  <a:gd name="T90" fmla="*/ 638 w 1458"/>
                  <a:gd name="T91" fmla="*/ 609 h 1442"/>
                  <a:gd name="T92" fmla="*/ 611 w 1458"/>
                  <a:gd name="T93" fmla="*/ 639 h 1442"/>
                  <a:gd name="T94" fmla="*/ 601 w 1458"/>
                  <a:gd name="T95" fmla="*/ 657 h 1442"/>
                  <a:gd name="T96" fmla="*/ 483 w 1458"/>
                  <a:gd name="T97" fmla="*/ 890 h 1442"/>
                  <a:gd name="T98" fmla="*/ 285 w 1458"/>
                  <a:gd name="T99" fmla="*/ 109 h 1442"/>
                  <a:gd name="T100" fmla="*/ 277 w 1458"/>
                  <a:gd name="T101" fmla="*/ 82 h 1442"/>
                  <a:gd name="T102" fmla="*/ 242 w 1458"/>
                  <a:gd name="T103" fmla="*/ 37 h 1442"/>
                  <a:gd name="T104" fmla="*/ 195 w 1458"/>
                  <a:gd name="T105" fmla="*/ 9 h 1442"/>
                  <a:gd name="T106" fmla="*/ 140 w 1458"/>
                  <a:gd name="T107" fmla="*/ 0 h 1442"/>
                  <a:gd name="T108" fmla="*/ 110 w 1458"/>
                  <a:gd name="T109" fmla="*/ 6 h 1442"/>
                  <a:gd name="T110" fmla="*/ 82 w 1458"/>
                  <a:gd name="T111" fmla="*/ 14 h 1442"/>
                  <a:gd name="T112" fmla="*/ 38 w 1458"/>
                  <a:gd name="T113" fmla="*/ 49 h 1442"/>
                  <a:gd name="T114" fmla="*/ 9 w 1458"/>
                  <a:gd name="T115" fmla="*/ 96 h 1442"/>
                  <a:gd name="T116" fmla="*/ 0 w 1458"/>
                  <a:gd name="T117" fmla="*/ 151 h 1442"/>
                  <a:gd name="T118" fmla="*/ 6 w 1458"/>
                  <a:gd name="T119" fmla="*/ 181 h 1442"/>
                  <a:gd name="T120" fmla="*/ 298 w 1458"/>
                  <a:gd name="T121" fmla="*/ 1334 h 1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58" h="1442">
                    <a:moveTo>
                      <a:pt x="298" y="1334"/>
                    </a:moveTo>
                    <a:lnTo>
                      <a:pt x="304" y="1354"/>
                    </a:lnTo>
                    <a:lnTo>
                      <a:pt x="327" y="1391"/>
                    </a:lnTo>
                    <a:lnTo>
                      <a:pt x="360" y="1420"/>
                    </a:lnTo>
                    <a:lnTo>
                      <a:pt x="399" y="1437"/>
                    </a:lnTo>
                    <a:lnTo>
                      <a:pt x="422" y="1440"/>
                    </a:lnTo>
                    <a:lnTo>
                      <a:pt x="444" y="1442"/>
                    </a:lnTo>
                    <a:lnTo>
                      <a:pt x="487" y="1433"/>
                    </a:lnTo>
                    <a:lnTo>
                      <a:pt x="524" y="1413"/>
                    </a:lnTo>
                    <a:lnTo>
                      <a:pt x="555" y="1383"/>
                    </a:lnTo>
                    <a:lnTo>
                      <a:pt x="566" y="1362"/>
                    </a:lnTo>
                    <a:lnTo>
                      <a:pt x="729" y="1040"/>
                    </a:lnTo>
                    <a:lnTo>
                      <a:pt x="893" y="1362"/>
                    </a:lnTo>
                    <a:lnTo>
                      <a:pt x="903" y="1380"/>
                    </a:lnTo>
                    <a:lnTo>
                      <a:pt x="931" y="1410"/>
                    </a:lnTo>
                    <a:lnTo>
                      <a:pt x="964" y="1430"/>
                    </a:lnTo>
                    <a:lnTo>
                      <a:pt x="1001" y="1440"/>
                    </a:lnTo>
                    <a:lnTo>
                      <a:pt x="1021" y="1442"/>
                    </a:lnTo>
                    <a:lnTo>
                      <a:pt x="1030" y="1442"/>
                    </a:lnTo>
                    <a:lnTo>
                      <a:pt x="1037" y="1440"/>
                    </a:lnTo>
                    <a:lnTo>
                      <a:pt x="1059" y="1437"/>
                    </a:lnTo>
                    <a:lnTo>
                      <a:pt x="1099" y="1420"/>
                    </a:lnTo>
                    <a:lnTo>
                      <a:pt x="1132" y="1391"/>
                    </a:lnTo>
                    <a:lnTo>
                      <a:pt x="1155" y="1354"/>
                    </a:lnTo>
                    <a:lnTo>
                      <a:pt x="1161" y="1334"/>
                    </a:lnTo>
                    <a:lnTo>
                      <a:pt x="1453" y="181"/>
                    </a:lnTo>
                    <a:lnTo>
                      <a:pt x="1458" y="151"/>
                    </a:lnTo>
                    <a:lnTo>
                      <a:pt x="1450" y="96"/>
                    </a:lnTo>
                    <a:lnTo>
                      <a:pt x="1422" y="49"/>
                    </a:lnTo>
                    <a:lnTo>
                      <a:pt x="1377" y="14"/>
                    </a:lnTo>
                    <a:lnTo>
                      <a:pt x="1348" y="6"/>
                    </a:lnTo>
                    <a:lnTo>
                      <a:pt x="1319" y="0"/>
                    </a:lnTo>
                    <a:lnTo>
                      <a:pt x="1265" y="9"/>
                    </a:lnTo>
                    <a:lnTo>
                      <a:pt x="1217" y="37"/>
                    </a:lnTo>
                    <a:lnTo>
                      <a:pt x="1183" y="82"/>
                    </a:lnTo>
                    <a:lnTo>
                      <a:pt x="1174" y="109"/>
                    </a:lnTo>
                    <a:lnTo>
                      <a:pt x="977" y="890"/>
                    </a:lnTo>
                    <a:lnTo>
                      <a:pt x="859" y="657"/>
                    </a:lnTo>
                    <a:lnTo>
                      <a:pt x="848" y="639"/>
                    </a:lnTo>
                    <a:lnTo>
                      <a:pt x="821" y="609"/>
                    </a:lnTo>
                    <a:lnTo>
                      <a:pt x="788" y="589"/>
                    </a:lnTo>
                    <a:lnTo>
                      <a:pt x="749" y="579"/>
                    </a:lnTo>
                    <a:lnTo>
                      <a:pt x="729" y="577"/>
                    </a:lnTo>
                    <a:lnTo>
                      <a:pt x="709" y="579"/>
                    </a:lnTo>
                    <a:lnTo>
                      <a:pt x="671" y="589"/>
                    </a:lnTo>
                    <a:lnTo>
                      <a:pt x="638" y="609"/>
                    </a:lnTo>
                    <a:lnTo>
                      <a:pt x="611" y="639"/>
                    </a:lnTo>
                    <a:lnTo>
                      <a:pt x="601" y="657"/>
                    </a:lnTo>
                    <a:lnTo>
                      <a:pt x="483" y="890"/>
                    </a:lnTo>
                    <a:lnTo>
                      <a:pt x="285" y="109"/>
                    </a:lnTo>
                    <a:lnTo>
                      <a:pt x="277" y="82"/>
                    </a:lnTo>
                    <a:lnTo>
                      <a:pt x="242" y="37"/>
                    </a:lnTo>
                    <a:lnTo>
                      <a:pt x="195" y="9"/>
                    </a:lnTo>
                    <a:lnTo>
                      <a:pt x="140" y="0"/>
                    </a:lnTo>
                    <a:lnTo>
                      <a:pt x="110" y="6"/>
                    </a:lnTo>
                    <a:lnTo>
                      <a:pt x="82" y="14"/>
                    </a:lnTo>
                    <a:lnTo>
                      <a:pt x="38" y="49"/>
                    </a:lnTo>
                    <a:lnTo>
                      <a:pt x="9" y="96"/>
                    </a:lnTo>
                    <a:lnTo>
                      <a:pt x="0" y="151"/>
                    </a:lnTo>
                    <a:lnTo>
                      <a:pt x="6" y="181"/>
                    </a:lnTo>
                    <a:lnTo>
                      <a:pt x="298" y="13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7" name="Freeform 19">
                <a:extLst>
                  <a:ext uri="{FF2B5EF4-FFF2-40B4-BE49-F238E27FC236}">
                    <a16:creationId xmlns:a16="http://schemas.microsoft.com/office/drawing/2014/main" id="{E9790A98-BCB9-4F25-8AEB-C6AC088E42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975" y="2286000"/>
                <a:ext cx="584200" cy="762000"/>
              </a:xfrm>
              <a:custGeom>
                <a:avLst/>
                <a:gdLst>
                  <a:gd name="T0" fmla="*/ 144 w 1102"/>
                  <a:gd name="T1" fmla="*/ 1441 h 1441"/>
                  <a:gd name="T2" fmla="*/ 957 w 1102"/>
                  <a:gd name="T3" fmla="*/ 1441 h 1441"/>
                  <a:gd name="T4" fmla="*/ 986 w 1102"/>
                  <a:gd name="T5" fmla="*/ 1439 h 1441"/>
                  <a:gd name="T6" fmla="*/ 1038 w 1102"/>
                  <a:gd name="T7" fmla="*/ 1416 h 1441"/>
                  <a:gd name="T8" fmla="*/ 1077 w 1102"/>
                  <a:gd name="T9" fmla="*/ 1377 h 1441"/>
                  <a:gd name="T10" fmla="*/ 1100 w 1102"/>
                  <a:gd name="T11" fmla="*/ 1325 h 1441"/>
                  <a:gd name="T12" fmla="*/ 1102 w 1102"/>
                  <a:gd name="T13" fmla="*/ 1297 h 1441"/>
                  <a:gd name="T14" fmla="*/ 1100 w 1102"/>
                  <a:gd name="T15" fmla="*/ 1268 h 1441"/>
                  <a:gd name="T16" fmla="*/ 1077 w 1102"/>
                  <a:gd name="T17" fmla="*/ 1216 h 1441"/>
                  <a:gd name="T18" fmla="*/ 1038 w 1102"/>
                  <a:gd name="T19" fmla="*/ 1177 h 1441"/>
                  <a:gd name="T20" fmla="*/ 986 w 1102"/>
                  <a:gd name="T21" fmla="*/ 1154 h 1441"/>
                  <a:gd name="T22" fmla="*/ 957 w 1102"/>
                  <a:gd name="T23" fmla="*/ 1153 h 1441"/>
                  <a:gd name="T24" fmla="*/ 288 w 1102"/>
                  <a:gd name="T25" fmla="*/ 1153 h 1441"/>
                  <a:gd name="T26" fmla="*/ 288 w 1102"/>
                  <a:gd name="T27" fmla="*/ 864 h 1441"/>
                  <a:gd name="T28" fmla="*/ 687 w 1102"/>
                  <a:gd name="T29" fmla="*/ 864 h 1441"/>
                  <a:gd name="T30" fmla="*/ 716 w 1102"/>
                  <a:gd name="T31" fmla="*/ 863 h 1441"/>
                  <a:gd name="T32" fmla="*/ 767 w 1102"/>
                  <a:gd name="T33" fmla="*/ 840 h 1441"/>
                  <a:gd name="T34" fmla="*/ 806 w 1102"/>
                  <a:gd name="T35" fmla="*/ 801 h 1441"/>
                  <a:gd name="T36" fmla="*/ 828 w 1102"/>
                  <a:gd name="T37" fmla="*/ 749 h 1441"/>
                  <a:gd name="T38" fmla="*/ 831 w 1102"/>
                  <a:gd name="T39" fmla="*/ 720 h 1441"/>
                  <a:gd name="T40" fmla="*/ 828 w 1102"/>
                  <a:gd name="T41" fmla="*/ 692 h 1441"/>
                  <a:gd name="T42" fmla="*/ 806 w 1102"/>
                  <a:gd name="T43" fmla="*/ 640 h 1441"/>
                  <a:gd name="T44" fmla="*/ 767 w 1102"/>
                  <a:gd name="T45" fmla="*/ 601 h 1441"/>
                  <a:gd name="T46" fmla="*/ 716 w 1102"/>
                  <a:gd name="T47" fmla="*/ 578 h 1441"/>
                  <a:gd name="T48" fmla="*/ 687 w 1102"/>
                  <a:gd name="T49" fmla="*/ 576 h 1441"/>
                  <a:gd name="T50" fmla="*/ 288 w 1102"/>
                  <a:gd name="T51" fmla="*/ 576 h 1441"/>
                  <a:gd name="T52" fmla="*/ 288 w 1102"/>
                  <a:gd name="T53" fmla="*/ 288 h 1441"/>
                  <a:gd name="T54" fmla="*/ 957 w 1102"/>
                  <a:gd name="T55" fmla="*/ 288 h 1441"/>
                  <a:gd name="T56" fmla="*/ 986 w 1102"/>
                  <a:gd name="T57" fmla="*/ 287 h 1441"/>
                  <a:gd name="T58" fmla="*/ 1038 w 1102"/>
                  <a:gd name="T59" fmla="*/ 264 h 1441"/>
                  <a:gd name="T60" fmla="*/ 1077 w 1102"/>
                  <a:gd name="T61" fmla="*/ 225 h 1441"/>
                  <a:gd name="T62" fmla="*/ 1100 w 1102"/>
                  <a:gd name="T63" fmla="*/ 173 h 1441"/>
                  <a:gd name="T64" fmla="*/ 1102 w 1102"/>
                  <a:gd name="T65" fmla="*/ 144 h 1441"/>
                  <a:gd name="T66" fmla="*/ 1100 w 1102"/>
                  <a:gd name="T67" fmla="*/ 116 h 1441"/>
                  <a:gd name="T68" fmla="*/ 1077 w 1102"/>
                  <a:gd name="T69" fmla="*/ 64 h 1441"/>
                  <a:gd name="T70" fmla="*/ 1038 w 1102"/>
                  <a:gd name="T71" fmla="*/ 25 h 1441"/>
                  <a:gd name="T72" fmla="*/ 986 w 1102"/>
                  <a:gd name="T73" fmla="*/ 2 h 1441"/>
                  <a:gd name="T74" fmla="*/ 957 w 1102"/>
                  <a:gd name="T75" fmla="*/ 0 h 1441"/>
                  <a:gd name="T76" fmla="*/ 144 w 1102"/>
                  <a:gd name="T77" fmla="*/ 0 h 1441"/>
                  <a:gd name="T78" fmla="*/ 115 w 1102"/>
                  <a:gd name="T79" fmla="*/ 2 h 1441"/>
                  <a:gd name="T80" fmla="*/ 63 w 1102"/>
                  <a:gd name="T81" fmla="*/ 25 h 1441"/>
                  <a:gd name="T82" fmla="*/ 23 w 1102"/>
                  <a:gd name="T83" fmla="*/ 64 h 1441"/>
                  <a:gd name="T84" fmla="*/ 1 w 1102"/>
                  <a:gd name="T85" fmla="*/ 116 h 1441"/>
                  <a:gd name="T86" fmla="*/ 0 w 1102"/>
                  <a:gd name="T87" fmla="*/ 144 h 1441"/>
                  <a:gd name="T88" fmla="*/ 0 w 1102"/>
                  <a:gd name="T89" fmla="*/ 1297 h 1441"/>
                  <a:gd name="T90" fmla="*/ 1 w 1102"/>
                  <a:gd name="T91" fmla="*/ 1325 h 1441"/>
                  <a:gd name="T92" fmla="*/ 23 w 1102"/>
                  <a:gd name="T93" fmla="*/ 1377 h 1441"/>
                  <a:gd name="T94" fmla="*/ 63 w 1102"/>
                  <a:gd name="T95" fmla="*/ 1416 h 1441"/>
                  <a:gd name="T96" fmla="*/ 115 w 1102"/>
                  <a:gd name="T97" fmla="*/ 1439 h 1441"/>
                  <a:gd name="T98" fmla="*/ 144 w 1102"/>
                  <a:gd name="T99" fmla="*/ 1441 h 1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02" h="1441">
                    <a:moveTo>
                      <a:pt x="144" y="1441"/>
                    </a:moveTo>
                    <a:lnTo>
                      <a:pt x="957" y="1441"/>
                    </a:lnTo>
                    <a:lnTo>
                      <a:pt x="986" y="1439"/>
                    </a:lnTo>
                    <a:lnTo>
                      <a:pt x="1038" y="1416"/>
                    </a:lnTo>
                    <a:lnTo>
                      <a:pt x="1077" y="1377"/>
                    </a:lnTo>
                    <a:lnTo>
                      <a:pt x="1100" y="1325"/>
                    </a:lnTo>
                    <a:lnTo>
                      <a:pt x="1102" y="1297"/>
                    </a:lnTo>
                    <a:lnTo>
                      <a:pt x="1100" y="1268"/>
                    </a:lnTo>
                    <a:lnTo>
                      <a:pt x="1077" y="1216"/>
                    </a:lnTo>
                    <a:lnTo>
                      <a:pt x="1038" y="1177"/>
                    </a:lnTo>
                    <a:lnTo>
                      <a:pt x="986" y="1154"/>
                    </a:lnTo>
                    <a:lnTo>
                      <a:pt x="957" y="1153"/>
                    </a:lnTo>
                    <a:lnTo>
                      <a:pt x="288" y="1153"/>
                    </a:lnTo>
                    <a:lnTo>
                      <a:pt x="288" y="864"/>
                    </a:lnTo>
                    <a:lnTo>
                      <a:pt x="687" y="864"/>
                    </a:lnTo>
                    <a:lnTo>
                      <a:pt x="716" y="863"/>
                    </a:lnTo>
                    <a:lnTo>
                      <a:pt x="767" y="840"/>
                    </a:lnTo>
                    <a:lnTo>
                      <a:pt x="806" y="801"/>
                    </a:lnTo>
                    <a:lnTo>
                      <a:pt x="828" y="749"/>
                    </a:lnTo>
                    <a:lnTo>
                      <a:pt x="831" y="720"/>
                    </a:lnTo>
                    <a:lnTo>
                      <a:pt x="828" y="692"/>
                    </a:lnTo>
                    <a:lnTo>
                      <a:pt x="806" y="640"/>
                    </a:lnTo>
                    <a:lnTo>
                      <a:pt x="767" y="601"/>
                    </a:lnTo>
                    <a:lnTo>
                      <a:pt x="716" y="578"/>
                    </a:lnTo>
                    <a:lnTo>
                      <a:pt x="687" y="576"/>
                    </a:lnTo>
                    <a:lnTo>
                      <a:pt x="288" y="576"/>
                    </a:lnTo>
                    <a:lnTo>
                      <a:pt x="288" y="288"/>
                    </a:lnTo>
                    <a:lnTo>
                      <a:pt x="957" y="288"/>
                    </a:lnTo>
                    <a:lnTo>
                      <a:pt x="986" y="287"/>
                    </a:lnTo>
                    <a:lnTo>
                      <a:pt x="1038" y="264"/>
                    </a:lnTo>
                    <a:lnTo>
                      <a:pt x="1077" y="225"/>
                    </a:lnTo>
                    <a:lnTo>
                      <a:pt x="1100" y="173"/>
                    </a:lnTo>
                    <a:lnTo>
                      <a:pt x="1102" y="144"/>
                    </a:lnTo>
                    <a:lnTo>
                      <a:pt x="1100" y="116"/>
                    </a:lnTo>
                    <a:lnTo>
                      <a:pt x="1077" y="64"/>
                    </a:lnTo>
                    <a:lnTo>
                      <a:pt x="1038" y="25"/>
                    </a:lnTo>
                    <a:lnTo>
                      <a:pt x="986" y="2"/>
                    </a:lnTo>
                    <a:lnTo>
                      <a:pt x="957" y="0"/>
                    </a:lnTo>
                    <a:lnTo>
                      <a:pt x="144" y="0"/>
                    </a:lnTo>
                    <a:lnTo>
                      <a:pt x="115" y="2"/>
                    </a:lnTo>
                    <a:lnTo>
                      <a:pt x="63" y="25"/>
                    </a:lnTo>
                    <a:lnTo>
                      <a:pt x="23" y="64"/>
                    </a:lnTo>
                    <a:lnTo>
                      <a:pt x="1" y="116"/>
                    </a:lnTo>
                    <a:lnTo>
                      <a:pt x="0" y="144"/>
                    </a:lnTo>
                    <a:lnTo>
                      <a:pt x="0" y="1297"/>
                    </a:lnTo>
                    <a:lnTo>
                      <a:pt x="1" y="1325"/>
                    </a:lnTo>
                    <a:lnTo>
                      <a:pt x="23" y="1377"/>
                    </a:lnTo>
                    <a:lnTo>
                      <a:pt x="63" y="1416"/>
                    </a:lnTo>
                    <a:lnTo>
                      <a:pt x="115" y="1439"/>
                    </a:lnTo>
                    <a:lnTo>
                      <a:pt x="144" y="1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8" name="Freeform 20">
                <a:extLst>
                  <a:ext uri="{FF2B5EF4-FFF2-40B4-BE49-F238E27FC236}">
                    <a16:creationId xmlns:a16="http://schemas.microsoft.com/office/drawing/2014/main" id="{DBB31ED4-7FCA-4A0E-A311-FEECBEE7B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2475" y="2286000"/>
                <a:ext cx="673100" cy="762000"/>
              </a:xfrm>
              <a:custGeom>
                <a:avLst/>
                <a:gdLst>
                  <a:gd name="T0" fmla="*/ 144 w 1272"/>
                  <a:gd name="T1" fmla="*/ 1441 h 1441"/>
                  <a:gd name="T2" fmla="*/ 173 w 1272"/>
                  <a:gd name="T3" fmla="*/ 1439 h 1441"/>
                  <a:gd name="T4" fmla="*/ 225 w 1272"/>
                  <a:gd name="T5" fmla="*/ 1416 h 1441"/>
                  <a:gd name="T6" fmla="*/ 265 w 1272"/>
                  <a:gd name="T7" fmla="*/ 1377 h 1441"/>
                  <a:gd name="T8" fmla="*/ 287 w 1272"/>
                  <a:gd name="T9" fmla="*/ 1325 h 1441"/>
                  <a:gd name="T10" fmla="*/ 288 w 1272"/>
                  <a:gd name="T11" fmla="*/ 1297 h 1441"/>
                  <a:gd name="T12" fmla="*/ 288 w 1272"/>
                  <a:gd name="T13" fmla="*/ 535 h 1441"/>
                  <a:gd name="T14" fmla="*/ 1018 w 1272"/>
                  <a:gd name="T15" fmla="*/ 1390 h 1441"/>
                  <a:gd name="T16" fmla="*/ 1028 w 1272"/>
                  <a:gd name="T17" fmla="*/ 1402 h 1441"/>
                  <a:gd name="T18" fmla="*/ 1054 w 1272"/>
                  <a:gd name="T19" fmla="*/ 1420 h 1441"/>
                  <a:gd name="T20" fmla="*/ 1097 w 1272"/>
                  <a:gd name="T21" fmla="*/ 1438 h 1441"/>
                  <a:gd name="T22" fmla="*/ 1128 w 1272"/>
                  <a:gd name="T23" fmla="*/ 1441 h 1441"/>
                  <a:gd name="T24" fmla="*/ 1152 w 1272"/>
                  <a:gd name="T25" fmla="*/ 1439 h 1441"/>
                  <a:gd name="T26" fmla="*/ 1178 w 1272"/>
                  <a:gd name="T27" fmla="*/ 1432 h 1441"/>
                  <a:gd name="T28" fmla="*/ 1198 w 1272"/>
                  <a:gd name="T29" fmla="*/ 1423 h 1441"/>
                  <a:gd name="T30" fmla="*/ 1233 w 1272"/>
                  <a:gd name="T31" fmla="*/ 1396 h 1441"/>
                  <a:gd name="T32" fmla="*/ 1257 w 1272"/>
                  <a:gd name="T33" fmla="*/ 1360 h 1441"/>
                  <a:gd name="T34" fmla="*/ 1270 w 1272"/>
                  <a:gd name="T35" fmla="*/ 1320 h 1441"/>
                  <a:gd name="T36" fmla="*/ 1272 w 1272"/>
                  <a:gd name="T37" fmla="*/ 1297 h 1441"/>
                  <a:gd name="T38" fmla="*/ 1272 w 1272"/>
                  <a:gd name="T39" fmla="*/ 144 h 1441"/>
                  <a:gd name="T40" fmla="*/ 1270 w 1272"/>
                  <a:gd name="T41" fmla="*/ 116 h 1441"/>
                  <a:gd name="T42" fmla="*/ 1247 w 1272"/>
                  <a:gd name="T43" fmla="*/ 64 h 1441"/>
                  <a:gd name="T44" fmla="*/ 1208 w 1272"/>
                  <a:gd name="T45" fmla="*/ 25 h 1441"/>
                  <a:gd name="T46" fmla="*/ 1156 w 1272"/>
                  <a:gd name="T47" fmla="*/ 2 h 1441"/>
                  <a:gd name="T48" fmla="*/ 1128 w 1272"/>
                  <a:gd name="T49" fmla="*/ 0 h 1441"/>
                  <a:gd name="T50" fmla="*/ 1099 w 1272"/>
                  <a:gd name="T51" fmla="*/ 2 h 1441"/>
                  <a:gd name="T52" fmla="*/ 1047 w 1272"/>
                  <a:gd name="T53" fmla="*/ 25 h 1441"/>
                  <a:gd name="T54" fmla="*/ 1007 w 1272"/>
                  <a:gd name="T55" fmla="*/ 64 h 1441"/>
                  <a:gd name="T56" fmla="*/ 985 w 1272"/>
                  <a:gd name="T57" fmla="*/ 116 h 1441"/>
                  <a:gd name="T58" fmla="*/ 984 w 1272"/>
                  <a:gd name="T59" fmla="*/ 144 h 1441"/>
                  <a:gd name="T60" fmla="*/ 984 w 1272"/>
                  <a:gd name="T61" fmla="*/ 906 h 1441"/>
                  <a:gd name="T62" fmla="*/ 253 w 1272"/>
                  <a:gd name="T63" fmla="*/ 51 h 1441"/>
                  <a:gd name="T64" fmla="*/ 238 w 1272"/>
                  <a:gd name="T65" fmla="*/ 35 h 1441"/>
                  <a:gd name="T66" fmla="*/ 202 w 1272"/>
                  <a:gd name="T67" fmla="*/ 12 h 1441"/>
                  <a:gd name="T68" fmla="*/ 160 w 1272"/>
                  <a:gd name="T69" fmla="*/ 0 h 1441"/>
                  <a:gd name="T70" fmla="*/ 115 w 1272"/>
                  <a:gd name="T71" fmla="*/ 3 h 1441"/>
                  <a:gd name="T72" fmla="*/ 94 w 1272"/>
                  <a:gd name="T73" fmla="*/ 9 h 1441"/>
                  <a:gd name="T74" fmla="*/ 73 w 1272"/>
                  <a:gd name="T75" fmla="*/ 18 h 1441"/>
                  <a:gd name="T76" fmla="*/ 39 w 1272"/>
                  <a:gd name="T77" fmla="*/ 45 h 1441"/>
                  <a:gd name="T78" fmla="*/ 14 w 1272"/>
                  <a:gd name="T79" fmla="*/ 81 h 1441"/>
                  <a:gd name="T80" fmla="*/ 1 w 1272"/>
                  <a:gd name="T81" fmla="*/ 121 h 1441"/>
                  <a:gd name="T82" fmla="*/ 0 w 1272"/>
                  <a:gd name="T83" fmla="*/ 144 h 1441"/>
                  <a:gd name="T84" fmla="*/ 0 w 1272"/>
                  <a:gd name="T85" fmla="*/ 1297 h 1441"/>
                  <a:gd name="T86" fmla="*/ 1 w 1272"/>
                  <a:gd name="T87" fmla="*/ 1325 h 1441"/>
                  <a:gd name="T88" fmla="*/ 24 w 1272"/>
                  <a:gd name="T89" fmla="*/ 1377 h 1441"/>
                  <a:gd name="T90" fmla="*/ 63 w 1272"/>
                  <a:gd name="T91" fmla="*/ 1416 h 1441"/>
                  <a:gd name="T92" fmla="*/ 115 w 1272"/>
                  <a:gd name="T93" fmla="*/ 1439 h 1441"/>
                  <a:gd name="T94" fmla="*/ 144 w 1272"/>
                  <a:gd name="T95" fmla="*/ 1441 h 1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2" h="1441">
                    <a:moveTo>
                      <a:pt x="144" y="1441"/>
                    </a:moveTo>
                    <a:lnTo>
                      <a:pt x="173" y="1439"/>
                    </a:lnTo>
                    <a:lnTo>
                      <a:pt x="225" y="1416"/>
                    </a:lnTo>
                    <a:lnTo>
                      <a:pt x="265" y="1377"/>
                    </a:lnTo>
                    <a:lnTo>
                      <a:pt x="287" y="1325"/>
                    </a:lnTo>
                    <a:lnTo>
                      <a:pt x="288" y="1297"/>
                    </a:lnTo>
                    <a:lnTo>
                      <a:pt x="288" y="535"/>
                    </a:lnTo>
                    <a:lnTo>
                      <a:pt x="1018" y="1390"/>
                    </a:lnTo>
                    <a:lnTo>
                      <a:pt x="1028" y="1402"/>
                    </a:lnTo>
                    <a:lnTo>
                      <a:pt x="1054" y="1420"/>
                    </a:lnTo>
                    <a:lnTo>
                      <a:pt x="1097" y="1438"/>
                    </a:lnTo>
                    <a:lnTo>
                      <a:pt x="1128" y="1441"/>
                    </a:lnTo>
                    <a:lnTo>
                      <a:pt x="1152" y="1439"/>
                    </a:lnTo>
                    <a:lnTo>
                      <a:pt x="1178" y="1432"/>
                    </a:lnTo>
                    <a:lnTo>
                      <a:pt x="1198" y="1423"/>
                    </a:lnTo>
                    <a:lnTo>
                      <a:pt x="1233" y="1396"/>
                    </a:lnTo>
                    <a:lnTo>
                      <a:pt x="1257" y="1360"/>
                    </a:lnTo>
                    <a:lnTo>
                      <a:pt x="1270" y="1320"/>
                    </a:lnTo>
                    <a:lnTo>
                      <a:pt x="1272" y="1297"/>
                    </a:lnTo>
                    <a:lnTo>
                      <a:pt x="1272" y="144"/>
                    </a:lnTo>
                    <a:lnTo>
                      <a:pt x="1270" y="116"/>
                    </a:lnTo>
                    <a:lnTo>
                      <a:pt x="1247" y="64"/>
                    </a:lnTo>
                    <a:lnTo>
                      <a:pt x="1208" y="25"/>
                    </a:lnTo>
                    <a:lnTo>
                      <a:pt x="1156" y="2"/>
                    </a:lnTo>
                    <a:lnTo>
                      <a:pt x="1128" y="0"/>
                    </a:lnTo>
                    <a:lnTo>
                      <a:pt x="1099" y="2"/>
                    </a:lnTo>
                    <a:lnTo>
                      <a:pt x="1047" y="25"/>
                    </a:lnTo>
                    <a:lnTo>
                      <a:pt x="1007" y="64"/>
                    </a:lnTo>
                    <a:lnTo>
                      <a:pt x="985" y="116"/>
                    </a:lnTo>
                    <a:lnTo>
                      <a:pt x="984" y="144"/>
                    </a:lnTo>
                    <a:lnTo>
                      <a:pt x="984" y="906"/>
                    </a:lnTo>
                    <a:lnTo>
                      <a:pt x="253" y="51"/>
                    </a:lnTo>
                    <a:lnTo>
                      <a:pt x="238" y="35"/>
                    </a:lnTo>
                    <a:lnTo>
                      <a:pt x="202" y="12"/>
                    </a:lnTo>
                    <a:lnTo>
                      <a:pt x="160" y="0"/>
                    </a:lnTo>
                    <a:lnTo>
                      <a:pt x="115" y="3"/>
                    </a:lnTo>
                    <a:lnTo>
                      <a:pt x="94" y="9"/>
                    </a:lnTo>
                    <a:lnTo>
                      <a:pt x="73" y="18"/>
                    </a:lnTo>
                    <a:lnTo>
                      <a:pt x="39" y="45"/>
                    </a:lnTo>
                    <a:lnTo>
                      <a:pt x="14" y="81"/>
                    </a:lnTo>
                    <a:lnTo>
                      <a:pt x="1" y="121"/>
                    </a:lnTo>
                    <a:lnTo>
                      <a:pt x="0" y="144"/>
                    </a:lnTo>
                    <a:lnTo>
                      <a:pt x="0" y="1297"/>
                    </a:lnTo>
                    <a:lnTo>
                      <a:pt x="1" y="1325"/>
                    </a:lnTo>
                    <a:lnTo>
                      <a:pt x="24" y="1377"/>
                    </a:lnTo>
                    <a:lnTo>
                      <a:pt x="63" y="1416"/>
                    </a:lnTo>
                    <a:lnTo>
                      <a:pt x="115" y="1439"/>
                    </a:lnTo>
                    <a:lnTo>
                      <a:pt x="144" y="1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70" name="십자형 69">
              <a:extLst>
                <a:ext uri="{FF2B5EF4-FFF2-40B4-BE49-F238E27FC236}">
                  <a16:creationId xmlns:a16="http://schemas.microsoft.com/office/drawing/2014/main" id="{111C36D3-6D22-48AB-A4CF-3FE1A8E713B9}"/>
                </a:ext>
              </a:extLst>
            </p:cNvPr>
            <p:cNvSpPr/>
            <p:nvPr/>
          </p:nvSpPr>
          <p:spPr>
            <a:xfrm>
              <a:off x="1835513" y="5106668"/>
              <a:ext cx="333395" cy="324690"/>
            </a:xfrm>
            <a:prstGeom prst="plus">
              <a:avLst>
                <a:gd name="adj" fmla="val 46299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십자형 70">
              <a:extLst>
                <a:ext uri="{FF2B5EF4-FFF2-40B4-BE49-F238E27FC236}">
                  <a16:creationId xmlns:a16="http://schemas.microsoft.com/office/drawing/2014/main" id="{6181ED3C-F21E-44C8-BCB2-952E15739EB9}"/>
                </a:ext>
              </a:extLst>
            </p:cNvPr>
            <p:cNvSpPr/>
            <p:nvPr/>
          </p:nvSpPr>
          <p:spPr>
            <a:xfrm>
              <a:off x="3961173" y="5102834"/>
              <a:ext cx="333395" cy="324690"/>
            </a:xfrm>
            <a:prstGeom prst="plus">
              <a:avLst>
                <a:gd name="adj" fmla="val 46299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16847B7-736E-467A-8878-4E6ED30F15BC}"/>
                </a:ext>
              </a:extLst>
            </p:cNvPr>
            <p:cNvSpPr txBox="1"/>
            <p:nvPr/>
          </p:nvSpPr>
          <p:spPr>
            <a:xfrm>
              <a:off x="-60106" y="6062300"/>
              <a:ext cx="1998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효율적인 발 관리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CC2781F-0AD5-457C-9EE5-C7A89DEAA93A}"/>
                </a:ext>
              </a:extLst>
            </p:cNvPr>
            <p:cNvSpPr txBox="1"/>
            <p:nvPr/>
          </p:nvSpPr>
          <p:spPr>
            <a:xfrm>
              <a:off x="2066410" y="6065524"/>
              <a:ext cx="19989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사용자 발에 </a:t>
              </a:r>
              <a:endParaRPr lang="en-US" altLang="ko-KR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맞는 신발 추천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0C321AE-1026-4902-A152-7D101CEC6224}"/>
                </a:ext>
              </a:extLst>
            </p:cNvPr>
            <p:cNvSpPr txBox="1"/>
            <p:nvPr/>
          </p:nvSpPr>
          <p:spPr>
            <a:xfrm>
              <a:off x="4224615" y="6058466"/>
              <a:ext cx="1998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최신 소식 제공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4EAA9CD1-F7FB-4DFF-A492-12E91985E0A2}"/>
              </a:ext>
            </a:extLst>
          </p:cNvPr>
          <p:cNvSpPr txBox="1"/>
          <p:nvPr/>
        </p:nvSpPr>
        <p:spPr>
          <a:xfrm>
            <a:off x="6176907" y="4562564"/>
            <a:ext cx="59341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</a:rPr>
              <a:t>사진 촬영 후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발 사이즈 측정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8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</a:rPr>
              <a:t>스트레칭 동영상 직접 출력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8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</a:rPr>
              <a:t>장바구니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찜 </a:t>
            </a:r>
            <a:r>
              <a:rPr lang="ko-KR" altLang="en-US" sz="2400" b="1" dirty="0" err="1">
                <a:solidFill>
                  <a:schemeClr val="bg1"/>
                </a:solidFill>
              </a:rPr>
              <a:t>모아보기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상품 후기 작성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8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4. </a:t>
            </a:r>
            <a:r>
              <a:rPr lang="ko-KR" altLang="en-US" sz="2400" b="1" dirty="0">
                <a:solidFill>
                  <a:schemeClr val="bg1"/>
                </a:solidFill>
              </a:rPr>
              <a:t>튜토리얼 제공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C927F34-2EF9-4A03-AFE1-5AC43D0F6127}"/>
              </a:ext>
            </a:extLst>
          </p:cNvPr>
          <p:cNvSpPr/>
          <p:nvPr/>
        </p:nvSpPr>
        <p:spPr>
          <a:xfrm>
            <a:off x="162962" y="4616865"/>
            <a:ext cx="1554473" cy="1421252"/>
          </a:xfrm>
          <a:prstGeom prst="roundRect">
            <a:avLst/>
          </a:prstGeom>
          <a:solidFill>
            <a:srgbClr val="2C303A"/>
          </a:solidFill>
          <a:ln w="38100">
            <a:solidFill>
              <a:srgbClr val="7FB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31C5044-540B-4035-9FE4-28E3BE805647}"/>
              </a:ext>
            </a:extLst>
          </p:cNvPr>
          <p:cNvSpPr/>
          <p:nvPr/>
        </p:nvSpPr>
        <p:spPr>
          <a:xfrm>
            <a:off x="2288616" y="4612978"/>
            <a:ext cx="1554473" cy="1421252"/>
          </a:xfrm>
          <a:prstGeom prst="roundRect">
            <a:avLst/>
          </a:prstGeom>
          <a:solidFill>
            <a:srgbClr val="2C303A"/>
          </a:solidFill>
          <a:ln w="38100">
            <a:solidFill>
              <a:srgbClr val="7FB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9B674FC-347E-4308-97C1-B5A1F875D118}"/>
              </a:ext>
            </a:extLst>
          </p:cNvPr>
          <p:cNvSpPr/>
          <p:nvPr/>
        </p:nvSpPr>
        <p:spPr>
          <a:xfrm>
            <a:off x="4414270" y="4612978"/>
            <a:ext cx="1554473" cy="1421252"/>
          </a:xfrm>
          <a:prstGeom prst="roundRect">
            <a:avLst/>
          </a:prstGeom>
          <a:solidFill>
            <a:srgbClr val="2C303A"/>
          </a:solidFill>
          <a:ln w="38100">
            <a:solidFill>
              <a:srgbClr val="7FB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십자형 79">
            <a:extLst>
              <a:ext uri="{FF2B5EF4-FFF2-40B4-BE49-F238E27FC236}">
                <a16:creationId xmlns:a16="http://schemas.microsoft.com/office/drawing/2014/main" id="{0C15665B-E691-4AC2-8F46-FCAF900E094A}"/>
              </a:ext>
            </a:extLst>
          </p:cNvPr>
          <p:cNvSpPr/>
          <p:nvPr/>
        </p:nvSpPr>
        <p:spPr>
          <a:xfrm>
            <a:off x="1836328" y="5121520"/>
            <a:ext cx="333395" cy="324690"/>
          </a:xfrm>
          <a:prstGeom prst="plus">
            <a:avLst>
              <a:gd name="adj" fmla="val 4629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십자형 80">
            <a:extLst>
              <a:ext uri="{FF2B5EF4-FFF2-40B4-BE49-F238E27FC236}">
                <a16:creationId xmlns:a16="http://schemas.microsoft.com/office/drawing/2014/main" id="{D25B1553-3884-409B-998F-05BDBDEA652E}"/>
              </a:ext>
            </a:extLst>
          </p:cNvPr>
          <p:cNvSpPr/>
          <p:nvPr/>
        </p:nvSpPr>
        <p:spPr>
          <a:xfrm>
            <a:off x="3961988" y="5117686"/>
            <a:ext cx="333395" cy="324690"/>
          </a:xfrm>
          <a:prstGeom prst="plus">
            <a:avLst>
              <a:gd name="adj" fmla="val 46299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19D5F4-097A-4A7B-BB87-D82C71593915}"/>
              </a:ext>
            </a:extLst>
          </p:cNvPr>
          <p:cNvSpPr txBox="1"/>
          <p:nvPr/>
        </p:nvSpPr>
        <p:spPr>
          <a:xfrm>
            <a:off x="-59291" y="6077152"/>
            <a:ext cx="1998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발 사진 촬영 </a:t>
            </a:r>
            <a:r>
              <a:rPr lang="en-US" altLang="ko-KR" sz="1600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상태 비교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78061D-7C67-46E2-A47D-354E2D9EC3E3}"/>
              </a:ext>
            </a:extLst>
          </p:cNvPr>
          <p:cNvSpPr txBox="1"/>
          <p:nvPr/>
        </p:nvSpPr>
        <p:spPr>
          <a:xfrm>
            <a:off x="2067225" y="6080376"/>
            <a:ext cx="1998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다양한 데이터를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기반으로 한 추천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08A2A55-D609-4C18-A9BB-28B99A49942E}"/>
              </a:ext>
            </a:extLst>
          </p:cNvPr>
          <p:cNvSpPr txBox="1"/>
          <p:nvPr/>
        </p:nvSpPr>
        <p:spPr>
          <a:xfrm>
            <a:off x="4225430" y="6073318"/>
            <a:ext cx="1998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최신 소식 </a:t>
            </a:r>
            <a:r>
              <a:rPr lang="en-US" altLang="ko-KR" sz="1600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스트레칭 제공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7F2BD54-8E3D-4EA8-A0F6-DCBC66043771}"/>
              </a:ext>
            </a:extLst>
          </p:cNvPr>
          <p:cNvGrpSpPr/>
          <p:nvPr/>
        </p:nvGrpSpPr>
        <p:grpSpPr>
          <a:xfrm>
            <a:off x="343303" y="4835076"/>
            <a:ext cx="1190804" cy="976727"/>
            <a:chOff x="2846388" y="763588"/>
            <a:chExt cx="6499225" cy="5330825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3D33D22C-8D53-44EC-91FA-4593E519D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3201" y="2287588"/>
              <a:ext cx="254000" cy="252413"/>
            </a:xfrm>
            <a:custGeom>
              <a:avLst/>
              <a:gdLst>
                <a:gd name="T0" fmla="*/ 241 w 481"/>
                <a:gd name="T1" fmla="*/ 479 h 479"/>
                <a:gd name="T2" fmla="*/ 265 w 481"/>
                <a:gd name="T3" fmla="*/ 479 h 479"/>
                <a:gd name="T4" fmla="*/ 313 w 481"/>
                <a:gd name="T5" fmla="*/ 469 h 479"/>
                <a:gd name="T6" fmla="*/ 356 w 481"/>
                <a:gd name="T7" fmla="*/ 450 h 479"/>
                <a:gd name="T8" fmla="*/ 393 w 481"/>
                <a:gd name="T9" fmla="*/ 424 h 479"/>
                <a:gd name="T10" fmla="*/ 426 w 481"/>
                <a:gd name="T11" fmla="*/ 393 h 479"/>
                <a:gd name="T12" fmla="*/ 452 w 481"/>
                <a:gd name="T13" fmla="*/ 354 h 479"/>
                <a:gd name="T14" fmla="*/ 470 w 481"/>
                <a:gd name="T15" fmla="*/ 311 h 479"/>
                <a:gd name="T16" fmla="*/ 480 w 481"/>
                <a:gd name="T17" fmla="*/ 265 h 479"/>
                <a:gd name="T18" fmla="*/ 481 w 481"/>
                <a:gd name="T19" fmla="*/ 240 h 479"/>
                <a:gd name="T20" fmla="*/ 480 w 481"/>
                <a:gd name="T21" fmla="*/ 216 h 479"/>
                <a:gd name="T22" fmla="*/ 470 w 481"/>
                <a:gd name="T23" fmla="*/ 168 h 479"/>
                <a:gd name="T24" fmla="*/ 452 w 481"/>
                <a:gd name="T25" fmla="*/ 125 h 479"/>
                <a:gd name="T26" fmla="*/ 426 w 481"/>
                <a:gd name="T27" fmla="*/ 87 h 479"/>
                <a:gd name="T28" fmla="*/ 393 w 481"/>
                <a:gd name="T29" fmla="*/ 54 h 479"/>
                <a:gd name="T30" fmla="*/ 356 w 481"/>
                <a:gd name="T31" fmla="*/ 28 h 479"/>
                <a:gd name="T32" fmla="*/ 313 w 481"/>
                <a:gd name="T33" fmla="*/ 10 h 479"/>
                <a:gd name="T34" fmla="*/ 265 w 481"/>
                <a:gd name="T35" fmla="*/ 1 h 479"/>
                <a:gd name="T36" fmla="*/ 241 w 481"/>
                <a:gd name="T37" fmla="*/ 0 h 479"/>
                <a:gd name="T38" fmla="*/ 216 w 481"/>
                <a:gd name="T39" fmla="*/ 1 h 479"/>
                <a:gd name="T40" fmla="*/ 169 w 481"/>
                <a:gd name="T41" fmla="*/ 10 h 479"/>
                <a:gd name="T42" fmla="*/ 126 w 481"/>
                <a:gd name="T43" fmla="*/ 28 h 479"/>
                <a:gd name="T44" fmla="*/ 88 w 481"/>
                <a:gd name="T45" fmla="*/ 54 h 479"/>
                <a:gd name="T46" fmla="*/ 55 w 481"/>
                <a:gd name="T47" fmla="*/ 87 h 479"/>
                <a:gd name="T48" fmla="*/ 29 w 481"/>
                <a:gd name="T49" fmla="*/ 125 h 479"/>
                <a:gd name="T50" fmla="*/ 12 w 481"/>
                <a:gd name="T51" fmla="*/ 168 h 479"/>
                <a:gd name="T52" fmla="*/ 2 w 481"/>
                <a:gd name="T53" fmla="*/ 216 h 479"/>
                <a:gd name="T54" fmla="*/ 0 w 481"/>
                <a:gd name="T55" fmla="*/ 240 h 479"/>
                <a:gd name="T56" fmla="*/ 2 w 481"/>
                <a:gd name="T57" fmla="*/ 265 h 479"/>
                <a:gd name="T58" fmla="*/ 12 w 481"/>
                <a:gd name="T59" fmla="*/ 311 h 479"/>
                <a:gd name="T60" fmla="*/ 29 w 481"/>
                <a:gd name="T61" fmla="*/ 354 h 479"/>
                <a:gd name="T62" fmla="*/ 55 w 481"/>
                <a:gd name="T63" fmla="*/ 393 h 479"/>
                <a:gd name="T64" fmla="*/ 88 w 481"/>
                <a:gd name="T65" fmla="*/ 424 h 479"/>
                <a:gd name="T66" fmla="*/ 126 w 481"/>
                <a:gd name="T67" fmla="*/ 450 h 479"/>
                <a:gd name="T68" fmla="*/ 169 w 481"/>
                <a:gd name="T69" fmla="*/ 469 h 479"/>
                <a:gd name="T70" fmla="*/ 216 w 481"/>
                <a:gd name="T71" fmla="*/ 479 h 479"/>
                <a:gd name="T72" fmla="*/ 241 w 481"/>
                <a:gd name="T73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1" h="479">
                  <a:moveTo>
                    <a:pt x="241" y="479"/>
                  </a:moveTo>
                  <a:lnTo>
                    <a:pt x="265" y="479"/>
                  </a:lnTo>
                  <a:lnTo>
                    <a:pt x="313" y="469"/>
                  </a:lnTo>
                  <a:lnTo>
                    <a:pt x="356" y="450"/>
                  </a:lnTo>
                  <a:lnTo>
                    <a:pt x="393" y="424"/>
                  </a:lnTo>
                  <a:lnTo>
                    <a:pt x="426" y="393"/>
                  </a:lnTo>
                  <a:lnTo>
                    <a:pt x="452" y="354"/>
                  </a:lnTo>
                  <a:lnTo>
                    <a:pt x="470" y="311"/>
                  </a:lnTo>
                  <a:lnTo>
                    <a:pt x="480" y="265"/>
                  </a:lnTo>
                  <a:lnTo>
                    <a:pt x="481" y="240"/>
                  </a:lnTo>
                  <a:lnTo>
                    <a:pt x="480" y="216"/>
                  </a:lnTo>
                  <a:lnTo>
                    <a:pt x="470" y="168"/>
                  </a:lnTo>
                  <a:lnTo>
                    <a:pt x="452" y="125"/>
                  </a:lnTo>
                  <a:lnTo>
                    <a:pt x="426" y="87"/>
                  </a:lnTo>
                  <a:lnTo>
                    <a:pt x="393" y="54"/>
                  </a:lnTo>
                  <a:lnTo>
                    <a:pt x="356" y="28"/>
                  </a:lnTo>
                  <a:lnTo>
                    <a:pt x="313" y="10"/>
                  </a:lnTo>
                  <a:lnTo>
                    <a:pt x="265" y="1"/>
                  </a:lnTo>
                  <a:lnTo>
                    <a:pt x="241" y="0"/>
                  </a:lnTo>
                  <a:lnTo>
                    <a:pt x="216" y="1"/>
                  </a:lnTo>
                  <a:lnTo>
                    <a:pt x="169" y="10"/>
                  </a:lnTo>
                  <a:lnTo>
                    <a:pt x="126" y="28"/>
                  </a:lnTo>
                  <a:lnTo>
                    <a:pt x="88" y="54"/>
                  </a:lnTo>
                  <a:lnTo>
                    <a:pt x="55" y="87"/>
                  </a:lnTo>
                  <a:lnTo>
                    <a:pt x="29" y="125"/>
                  </a:lnTo>
                  <a:lnTo>
                    <a:pt x="12" y="168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2" y="265"/>
                  </a:lnTo>
                  <a:lnTo>
                    <a:pt x="12" y="311"/>
                  </a:lnTo>
                  <a:lnTo>
                    <a:pt x="29" y="354"/>
                  </a:lnTo>
                  <a:lnTo>
                    <a:pt x="55" y="393"/>
                  </a:lnTo>
                  <a:lnTo>
                    <a:pt x="88" y="424"/>
                  </a:lnTo>
                  <a:lnTo>
                    <a:pt x="126" y="450"/>
                  </a:lnTo>
                  <a:lnTo>
                    <a:pt x="169" y="469"/>
                  </a:lnTo>
                  <a:lnTo>
                    <a:pt x="216" y="479"/>
                  </a:lnTo>
                  <a:lnTo>
                    <a:pt x="241" y="4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0FBD4B96-F74D-4B8A-9181-E41AB670AD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6388" y="763588"/>
              <a:ext cx="6499225" cy="5330825"/>
            </a:xfrm>
            <a:custGeom>
              <a:avLst/>
              <a:gdLst>
                <a:gd name="T0" fmla="*/ 534 w 12283"/>
                <a:gd name="T1" fmla="*/ 9508 h 10075"/>
                <a:gd name="T2" fmla="*/ 3947 w 12283"/>
                <a:gd name="T3" fmla="*/ 8213 h 10075"/>
                <a:gd name="T4" fmla="*/ 4847 w 12283"/>
                <a:gd name="T5" fmla="*/ 8833 h 10075"/>
                <a:gd name="T6" fmla="*/ 5903 w 12283"/>
                <a:gd name="T7" fmla="*/ 9107 h 10075"/>
                <a:gd name="T8" fmla="*/ 6846 w 12283"/>
                <a:gd name="T9" fmla="*/ 9035 h 10075"/>
                <a:gd name="T10" fmla="*/ 7848 w 12283"/>
                <a:gd name="T11" fmla="*/ 8607 h 10075"/>
                <a:gd name="T12" fmla="*/ 11804 w 12283"/>
                <a:gd name="T13" fmla="*/ 9356 h 10075"/>
                <a:gd name="T14" fmla="*/ 11636 w 12283"/>
                <a:gd name="T15" fmla="*/ 9585 h 10075"/>
                <a:gd name="T16" fmla="*/ 11679 w 12283"/>
                <a:gd name="T17" fmla="*/ 2428 h 10075"/>
                <a:gd name="T18" fmla="*/ 11804 w 12283"/>
                <a:gd name="T19" fmla="*/ 3839 h 10075"/>
                <a:gd name="T20" fmla="*/ 7714 w 12283"/>
                <a:gd name="T21" fmla="*/ 3305 h 10075"/>
                <a:gd name="T22" fmla="*/ 6692 w 12283"/>
                <a:gd name="T23" fmla="*/ 2928 h 10075"/>
                <a:gd name="T24" fmla="*/ 5747 w 12283"/>
                <a:gd name="T25" fmla="*/ 2903 h 10075"/>
                <a:gd name="T26" fmla="*/ 4706 w 12283"/>
                <a:gd name="T27" fmla="*/ 3228 h 10075"/>
                <a:gd name="T28" fmla="*/ 3892 w 12283"/>
                <a:gd name="T29" fmla="*/ 3839 h 10075"/>
                <a:gd name="T30" fmla="*/ 567 w 12283"/>
                <a:gd name="T31" fmla="*/ 2454 h 10075"/>
                <a:gd name="T32" fmla="*/ 1450 w 12283"/>
                <a:gd name="T33" fmla="*/ 1608 h 10075"/>
                <a:gd name="T34" fmla="*/ 1680 w 12283"/>
                <a:gd name="T35" fmla="*/ 1439 h 10075"/>
                <a:gd name="T36" fmla="*/ 2371 w 12283"/>
                <a:gd name="T37" fmla="*/ 1565 h 10075"/>
                <a:gd name="T38" fmla="*/ 4545 w 12283"/>
                <a:gd name="T39" fmla="*/ 613 h 10075"/>
                <a:gd name="T40" fmla="*/ 7559 w 12283"/>
                <a:gd name="T41" fmla="*/ 481 h 10075"/>
                <a:gd name="T42" fmla="*/ 4545 w 12283"/>
                <a:gd name="T43" fmla="*/ 613 h 10075"/>
                <a:gd name="T44" fmla="*/ 9026 w 12283"/>
                <a:gd name="T45" fmla="*/ 4807 h 10075"/>
                <a:gd name="T46" fmla="*/ 8829 w 12283"/>
                <a:gd name="T47" fmla="*/ 7582 h 10075"/>
                <a:gd name="T48" fmla="*/ 9259 w 12283"/>
                <a:gd name="T49" fmla="*/ 6110 h 10075"/>
                <a:gd name="T50" fmla="*/ 3664 w 12283"/>
                <a:gd name="T51" fmla="*/ 5085 h 10075"/>
                <a:gd name="T52" fmla="*/ 4779 w 12283"/>
                <a:gd name="T53" fmla="*/ 3737 h 10075"/>
                <a:gd name="T54" fmla="*/ 6142 w 12283"/>
                <a:gd name="T55" fmla="*/ 3358 h 10075"/>
                <a:gd name="T56" fmla="*/ 7504 w 12283"/>
                <a:gd name="T57" fmla="*/ 3737 h 10075"/>
                <a:gd name="T58" fmla="*/ 8620 w 12283"/>
                <a:gd name="T59" fmla="*/ 5084 h 10075"/>
                <a:gd name="T60" fmla="*/ 8781 w 12283"/>
                <a:gd name="T61" fmla="*/ 6065 h 10075"/>
                <a:gd name="T62" fmla="*/ 8254 w 12283"/>
                <a:gd name="T63" fmla="*/ 7581 h 10075"/>
                <a:gd name="T64" fmla="*/ 6797 w 12283"/>
                <a:gd name="T65" fmla="*/ 8554 h 10075"/>
                <a:gd name="T66" fmla="*/ 5742 w 12283"/>
                <a:gd name="T67" fmla="*/ 8607 h 10075"/>
                <a:gd name="T68" fmla="*/ 4192 w 12283"/>
                <a:gd name="T69" fmla="*/ 7777 h 10075"/>
                <a:gd name="T70" fmla="*/ 3511 w 12283"/>
                <a:gd name="T71" fmla="*/ 6202 h 10075"/>
                <a:gd name="T72" fmla="*/ 3258 w 12283"/>
                <a:gd name="T73" fmla="*/ 4806 h 10075"/>
                <a:gd name="T74" fmla="*/ 3024 w 12283"/>
                <a:gd name="T75" fmla="*/ 6110 h 10075"/>
                <a:gd name="T76" fmla="*/ 3455 w 12283"/>
                <a:gd name="T77" fmla="*/ 7582 h 10075"/>
                <a:gd name="T78" fmla="*/ 8145 w 12283"/>
                <a:gd name="T79" fmla="*/ 353 h 10075"/>
                <a:gd name="T80" fmla="*/ 7576 w 12283"/>
                <a:gd name="T81" fmla="*/ 1 h 10075"/>
                <a:gd name="T82" fmla="*/ 4339 w 12283"/>
                <a:gd name="T83" fmla="*/ 134 h 10075"/>
                <a:gd name="T84" fmla="*/ 2879 w 12283"/>
                <a:gd name="T85" fmla="*/ 1680 h 10075"/>
                <a:gd name="T86" fmla="*/ 2617 w 12283"/>
                <a:gd name="T87" fmla="*/ 1123 h 10075"/>
                <a:gd name="T88" fmla="*/ 1680 w 12283"/>
                <a:gd name="T89" fmla="*/ 960 h 10075"/>
                <a:gd name="T90" fmla="*/ 1123 w 12283"/>
                <a:gd name="T91" fmla="*/ 1221 h 10075"/>
                <a:gd name="T92" fmla="*/ 960 w 12283"/>
                <a:gd name="T93" fmla="*/ 1919 h 10075"/>
                <a:gd name="T94" fmla="*/ 262 w 12283"/>
                <a:gd name="T95" fmla="*/ 2083 h 10075"/>
                <a:gd name="T96" fmla="*/ 0 w 12283"/>
                <a:gd name="T97" fmla="*/ 2638 h 10075"/>
                <a:gd name="T98" fmla="*/ 164 w 12283"/>
                <a:gd name="T99" fmla="*/ 9813 h 10075"/>
                <a:gd name="T100" fmla="*/ 720 w 12283"/>
                <a:gd name="T101" fmla="*/ 10075 h 10075"/>
                <a:gd name="T102" fmla="*/ 12023 w 12283"/>
                <a:gd name="T103" fmla="*/ 9911 h 10075"/>
                <a:gd name="T104" fmla="*/ 12283 w 12283"/>
                <a:gd name="T105" fmla="*/ 9356 h 10075"/>
                <a:gd name="T106" fmla="*/ 12121 w 12283"/>
                <a:gd name="T107" fmla="*/ 2181 h 10075"/>
                <a:gd name="T108" fmla="*/ 11564 w 12283"/>
                <a:gd name="T109" fmla="*/ 1919 h 10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283" h="10075">
                  <a:moveTo>
                    <a:pt x="11564" y="9596"/>
                  </a:moveTo>
                  <a:lnTo>
                    <a:pt x="720" y="9596"/>
                  </a:lnTo>
                  <a:lnTo>
                    <a:pt x="695" y="9595"/>
                  </a:lnTo>
                  <a:lnTo>
                    <a:pt x="648" y="9585"/>
                  </a:lnTo>
                  <a:lnTo>
                    <a:pt x="605" y="9567"/>
                  </a:lnTo>
                  <a:lnTo>
                    <a:pt x="567" y="9541"/>
                  </a:lnTo>
                  <a:lnTo>
                    <a:pt x="534" y="9508"/>
                  </a:lnTo>
                  <a:lnTo>
                    <a:pt x="508" y="9471"/>
                  </a:lnTo>
                  <a:lnTo>
                    <a:pt x="491" y="9428"/>
                  </a:lnTo>
                  <a:lnTo>
                    <a:pt x="481" y="9380"/>
                  </a:lnTo>
                  <a:lnTo>
                    <a:pt x="479" y="9356"/>
                  </a:lnTo>
                  <a:lnTo>
                    <a:pt x="479" y="8157"/>
                  </a:lnTo>
                  <a:lnTo>
                    <a:pt x="3892" y="8157"/>
                  </a:lnTo>
                  <a:lnTo>
                    <a:pt x="3947" y="8213"/>
                  </a:lnTo>
                  <a:lnTo>
                    <a:pt x="4062" y="8321"/>
                  </a:lnTo>
                  <a:lnTo>
                    <a:pt x="4183" y="8423"/>
                  </a:lnTo>
                  <a:lnTo>
                    <a:pt x="4307" y="8520"/>
                  </a:lnTo>
                  <a:lnTo>
                    <a:pt x="4437" y="8607"/>
                  </a:lnTo>
                  <a:lnTo>
                    <a:pt x="4569" y="8691"/>
                  </a:lnTo>
                  <a:lnTo>
                    <a:pt x="4706" y="8766"/>
                  </a:lnTo>
                  <a:lnTo>
                    <a:pt x="4847" y="8833"/>
                  </a:lnTo>
                  <a:lnTo>
                    <a:pt x="4991" y="8895"/>
                  </a:lnTo>
                  <a:lnTo>
                    <a:pt x="5136" y="8950"/>
                  </a:lnTo>
                  <a:lnTo>
                    <a:pt x="5286" y="8996"/>
                  </a:lnTo>
                  <a:lnTo>
                    <a:pt x="5437" y="9035"/>
                  </a:lnTo>
                  <a:lnTo>
                    <a:pt x="5591" y="9066"/>
                  </a:lnTo>
                  <a:lnTo>
                    <a:pt x="5747" y="9091"/>
                  </a:lnTo>
                  <a:lnTo>
                    <a:pt x="5903" y="9107"/>
                  </a:lnTo>
                  <a:lnTo>
                    <a:pt x="6062" y="9115"/>
                  </a:lnTo>
                  <a:lnTo>
                    <a:pt x="6142" y="9115"/>
                  </a:lnTo>
                  <a:lnTo>
                    <a:pt x="6222" y="9115"/>
                  </a:lnTo>
                  <a:lnTo>
                    <a:pt x="6380" y="9107"/>
                  </a:lnTo>
                  <a:lnTo>
                    <a:pt x="6537" y="9091"/>
                  </a:lnTo>
                  <a:lnTo>
                    <a:pt x="6692" y="9066"/>
                  </a:lnTo>
                  <a:lnTo>
                    <a:pt x="6846" y="9035"/>
                  </a:lnTo>
                  <a:lnTo>
                    <a:pt x="6998" y="8996"/>
                  </a:lnTo>
                  <a:lnTo>
                    <a:pt x="7147" y="8950"/>
                  </a:lnTo>
                  <a:lnTo>
                    <a:pt x="7294" y="8895"/>
                  </a:lnTo>
                  <a:lnTo>
                    <a:pt x="7438" y="8833"/>
                  </a:lnTo>
                  <a:lnTo>
                    <a:pt x="7578" y="8766"/>
                  </a:lnTo>
                  <a:lnTo>
                    <a:pt x="7714" y="8691"/>
                  </a:lnTo>
                  <a:lnTo>
                    <a:pt x="7848" y="8607"/>
                  </a:lnTo>
                  <a:lnTo>
                    <a:pt x="7976" y="8520"/>
                  </a:lnTo>
                  <a:lnTo>
                    <a:pt x="8102" y="8423"/>
                  </a:lnTo>
                  <a:lnTo>
                    <a:pt x="8221" y="8321"/>
                  </a:lnTo>
                  <a:lnTo>
                    <a:pt x="8336" y="8213"/>
                  </a:lnTo>
                  <a:lnTo>
                    <a:pt x="8392" y="8157"/>
                  </a:lnTo>
                  <a:lnTo>
                    <a:pt x="11804" y="8157"/>
                  </a:lnTo>
                  <a:lnTo>
                    <a:pt x="11804" y="9356"/>
                  </a:lnTo>
                  <a:lnTo>
                    <a:pt x="11803" y="9380"/>
                  </a:lnTo>
                  <a:lnTo>
                    <a:pt x="11794" y="9428"/>
                  </a:lnTo>
                  <a:lnTo>
                    <a:pt x="11775" y="9471"/>
                  </a:lnTo>
                  <a:lnTo>
                    <a:pt x="11749" y="9508"/>
                  </a:lnTo>
                  <a:lnTo>
                    <a:pt x="11716" y="9541"/>
                  </a:lnTo>
                  <a:lnTo>
                    <a:pt x="11679" y="9567"/>
                  </a:lnTo>
                  <a:lnTo>
                    <a:pt x="11636" y="9585"/>
                  </a:lnTo>
                  <a:lnTo>
                    <a:pt x="11588" y="9595"/>
                  </a:lnTo>
                  <a:lnTo>
                    <a:pt x="11564" y="9596"/>
                  </a:lnTo>
                  <a:close/>
                  <a:moveTo>
                    <a:pt x="720" y="2399"/>
                  </a:moveTo>
                  <a:lnTo>
                    <a:pt x="11564" y="2399"/>
                  </a:lnTo>
                  <a:lnTo>
                    <a:pt x="11588" y="2399"/>
                  </a:lnTo>
                  <a:lnTo>
                    <a:pt x="11636" y="2409"/>
                  </a:lnTo>
                  <a:lnTo>
                    <a:pt x="11679" y="2428"/>
                  </a:lnTo>
                  <a:lnTo>
                    <a:pt x="11716" y="2454"/>
                  </a:lnTo>
                  <a:lnTo>
                    <a:pt x="11749" y="2486"/>
                  </a:lnTo>
                  <a:lnTo>
                    <a:pt x="11775" y="2525"/>
                  </a:lnTo>
                  <a:lnTo>
                    <a:pt x="11794" y="2568"/>
                  </a:lnTo>
                  <a:lnTo>
                    <a:pt x="11803" y="2614"/>
                  </a:lnTo>
                  <a:lnTo>
                    <a:pt x="11804" y="2638"/>
                  </a:lnTo>
                  <a:lnTo>
                    <a:pt x="11804" y="3839"/>
                  </a:lnTo>
                  <a:lnTo>
                    <a:pt x="8392" y="3839"/>
                  </a:lnTo>
                  <a:lnTo>
                    <a:pt x="8336" y="3781"/>
                  </a:lnTo>
                  <a:lnTo>
                    <a:pt x="8221" y="3673"/>
                  </a:lnTo>
                  <a:lnTo>
                    <a:pt x="8102" y="3571"/>
                  </a:lnTo>
                  <a:lnTo>
                    <a:pt x="7976" y="3476"/>
                  </a:lnTo>
                  <a:lnTo>
                    <a:pt x="7848" y="3387"/>
                  </a:lnTo>
                  <a:lnTo>
                    <a:pt x="7714" y="3305"/>
                  </a:lnTo>
                  <a:lnTo>
                    <a:pt x="7578" y="3228"/>
                  </a:lnTo>
                  <a:lnTo>
                    <a:pt x="7438" y="3161"/>
                  </a:lnTo>
                  <a:lnTo>
                    <a:pt x="7294" y="3099"/>
                  </a:lnTo>
                  <a:lnTo>
                    <a:pt x="7147" y="3046"/>
                  </a:lnTo>
                  <a:lnTo>
                    <a:pt x="6998" y="2998"/>
                  </a:lnTo>
                  <a:lnTo>
                    <a:pt x="6846" y="2959"/>
                  </a:lnTo>
                  <a:lnTo>
                    <a:pt x="6692" y="2928"/>
                  </a:lnTo>
                  <a:lnTo>
                    <a:pt x="6537" y="2903"/>
                  </a:lnTo>
                  <a:lnTo>
                    <a:pt x="6380" y="2887"/>
                  </a:lnTo>
                  <a:lnTo>
                    <a:pt x="6222" y="2879"/>
                  </a:lnTo>
                  <a:lnTo>
                    <a:pt x="6142" y="2879"/>
                  </a:lnTo>
                  <a:lnTo>
                    <a:pt x="6062" y="2879"/>
                  </a:lnTo>
                  <a:lnTo>
                    <a:pt x="5903" y="2887"/>
                  </a:lnTo>
                  <a:lnTo>
                    <a:pt x="5747" y="2903"/>
                  </a:lnTo>
                  <a:lnTo>
                    <a:pt x="5591" y="2928"/>
                  </a:lnTo>
                  <a:lnTo>
                    <a:pt x="5437" y="2959"/>
                  </a:lnTo>
                  <a:lnTo>
                    <a:pt x="5286" y="2998"/>
                  </a:lnTo>
                  <a:lnTo>
                    <a:pt x="5136" y="3046"/>
                  </a:lnTo>
                  <a:lnTo>
                    <a:pt x="4991" y="3099"/>
                  </a:lnTo>
                  <a:lnTo>
                    <a:pt x="4847" y="3161"/>
                  </a:lnTo>
                  <a:lnTo>
                    <a:pt x="4706" y="3228"/>
                  </a:lnTo>
                  <a:lnTo>
                    <a:pt x="4569" y="3305"/>
                  </a:lnTo>
                  <a:lnTo>
                    <a:pt x="4437" y="3387"/>
                  </a:lnTo>
                  <a:lnTo>
                    <a:pt x="4307" y="3476"/>
                  </a:lnTo>
                  <a:lnTo>
                    <a:pt x="4183" y="3571"/>
                  </a:lnTo>
                  <a:lnTo>
                    <a:pt x="4062" y="3673"/>
                  </a:lnTo>
                  <a:lnTo>
                    <a:pt x="3947" y="3781"/>
                  </a:lnTo>
                  <a:lnTo>
                    <a:pt x="3892" y="3839"/>
                  </a:lnTo>
                  <a:lnTo>
                    <a:pt x="479" y="3839"/>
                  </a:lnTo>
                  <a:lnTo>
                    <a:pt x="479" y="2638"/>
                  </a:lnTo>
                  <a:lnTo>
                    <a:pt x="481" y="2614"/>
                  </a:lnTo>
                  <a:lnTo>
                    <a:pt x="491" y="2568"/>
                  </a:lnTo>
                  <a:lnTo>
                    <a:pt x="508" y="2525"/>
                  </a:lnTo>
                  <a:lnTo>
                    <a:pt x="534" y="2486"/>
                  </a:lnTo>
                  <a:lnTo>
                    <a:pt x="567" y="2454"/>
                  </a:lnTo>
                  <a:lnTo>
                    <a:pt x="605" y="2428"/>
                  </a:lnTo>
                  <a:lnTo>
                    <a:pt x="648" y="2409"/>
                  </a:lnTo>
                  <a:lnTo>
                    <a:pt x="695" y="2399"/>
                  </a:lnTo>
                  <a:lnTo>
                    <a:pt x="720" y="2399"/>
                  </a:lnTo>
                  <a:close/>
                  <a:moveTo>
                    <a:pt x="1440" y="1680"/>
                  </a:moveTo>
                  <a:lnTo>
                    <a:pt x="1441" y="1655"/>
                  </a:lnTo>
                  <a:lnTo>
                    <a:pt x="1450" y="1608"/>
                  </a:lnTo>
                  <a:lnTo>
                    <a:pt x="1468" y="1565"/>
                  </a:lnTo>
                  <a:lnTo>
                    <a:pt x="1494" y="1527"/>
                  </a:lnTo>
                  <a:lnTo>
                    <a:pt x="1527" y="1494"/>
                  </a:lnTo>
                  <a:lnTo>
                    <a:pt x="1565" y="1468"/>
                  </a:lnTo>
                  <a:lnTo>
                    <a:pt x="1608" y="1449"/>
                  </a:lnTo>
                  <a:lnTo>
                    <a:pt x="1655" y="1441"/>
                  </a:lnTo>
                  <a:lnTo>
                    <a:pt x="1680" y="1439"/>
                  </a:lnTo>
                  <a:lnTo>
                    <a:pt x="2159" y="1439"/>
                  </a:lnTo>
                  <a:lnTo>
                    <a:pt x="2184" y="1441"/>
                  </a:lnTo>
                  <a:lnTo>
                    <a:pt x="2231" y="1449"/>
                  </a:lnTo>
                  <a:lnTo>
                    <a:pt x="2274" y="1468"/>
                  </a:lnTo>
                  <a:lnTo>
                    <a:pt x="2312" y="1494"/>
                  </a:lnTo>
                  <a:lnTo>
                    <a:pt x="2345" y="1527"/>
                  </a:lnTo>
                  <a:lnTo>
                    <a:pt x="2371" y="1565"/>
                  </a:lnTo>
                  <a:lnTo>
                    <a:pt x="2388" y="1608"/>
                  </a:lnTo>
                  <a:lnTo>
                    <a:pt x="2398" y="1655"/>
                  </a:lnTo>
                  <a:lnTo>
                    <a:pt x="2400" y="1680"/>
                  </a:lnTo>
                  <a:lnTo>
                    <a:pt x="2400" y="1919"/>
                  </a:lnTo>
                  <a:lnTo>
                    <a:pt x="1440" y="1919"/>
                  </a:lnTo>
                  <a:lnTo>
                    <a:pt x="1440" y="1680"/>
                  </a:lnTo>
                  <a:close/>
                  <a:moveTo>
                    <a:pt x="4545" y="613"/>
                  </a:moveTo>
                  <a:lnTo>
                    <a:pt x="4560" y="583"/>
                  </a:lnTo>
                  <a:lnTo>
                    <a:pt x="4606" y="534"/>
                  </a:lnTo>
                  <a:lnTo>
                    <a:pt x="4661" y="499"/>
                  </a:lnTo>
                  <a:lnTo>
                    <a:pt x="4725" y="481"/>
                  </a:lnTo>
                  <a:lnTo>
                    <a:pt x="4759" y="479"/>
                  </a:lnTo>
                  <a:lnTo>
                    <a:pt x="7524" y="479"/>
                  </a:lnTo>
                  <a:lnTo>
                    <a:pt x="7559" y="481"/>
                  </a:lnTo>
                  <a:lnTo>
                    <a:pt x="7622" y="499"/>
                  </a:lnTo>
                  <a:lnTo>
                    <a:pt x="7678" y="534"/>
                  </a:lnTo>
                  <a:lnTo>
                    <a:pt x="7723" y="583"/>
                  </a:lnTo>
                  <a:lnTo>
                    <a:pt x="7739" y="613"/>
                  </a:lnTo>
                  <a:lnTo>
                    <a:pt x="8392" y="1919"/>
                  </a:lnTo>
                  <a:lnTo>
                    <a:pt x="3891" y="1919"/>
                  </a:lnTo>
                  <a:lnTo>
                    <a:pt x="4545" y="613"/>
                  </a:lnTo>
                  <a:close/>
                  <a:moveTo>
                    <a:pt x="9260" y="5998"/>
                  </a:moveTo>
                  <a:lnTo>
                    <a:pt x="9259" y="5885"/>
                  </a:lnTo>
                  <a:lnTo>
                    <a:pt x="9243" y="5662"/>
                  </a:lnTo>
                  <a:lnTo>
                    <a:pt x="9212" y="5442"/>
                  </a:lnTo>
                  <a:lnTo>
                    <a:pt x="9165" y="5226"/>
                  </a:lnTo>
                  <a:lnTo>
                    <a:pt x="9104" y="5013"/>
                  </a:lnTo>
                  <a:lnTo>
                    <a:pt x="9026" y="4807"/>
                  </a:lnTo>
                  <a:lnTo>
                    <a:pt x="8935" y="4606"/>
                  </a:lnTo>
                  <a:lnTo>
                    <a:pt x="8829" y="4412"/>
                  </a:lnTo>
                  <a:lnTo>
                    <a:pt x="8770" y="4318"/>
                  </a:lnTo>
                  <a:lnTo>
                    <a:pt x="11804" y="4318"/>
                  </a:lnTo>
                  <a:lnTo>
                    <a:pt x="11804" y="7676"/>
                  </a:lnTo>
                  <a:lnTo>
                    <a:pt x="8770" y="7676"/>
                  </a:lnTo>
                  <a:lnTo>
                    <a:pt x="8829" y="7582"/>
                  </a:lnTo>
                  <a:lnTo>
                    <a:pt x="8935" y="7388"/>
                  </a:lnTo>
                  <a:lnTo>
                    <a:pt x="9026" y="7188"/>
                  </a:lnTo>
                  <a:lnTo>
                    <a:pt x="9104" y="6981"/>
                  </a:lnTo>
                  <a:lnTo>
                    <a:pt x="9165" y="6769"/>
                  </a:lnTo>
                  <a:lnTo>
                    <a:pt x="9212" y="6552"/>
                  </a:lnTo>
                  <a:lnTo>
                    <a:pt x="9243" y="6333"/>
                  </a:lnTo>
                  <a:lnTo>
                    <a:pt x="9259" y="6110"/>
                  </a:lnTo>
                  <a:lnTo>
                    <a:pt x="9260" y="5998"/>
                  </a:lnTo>
                  <a:close/>
                  <a:moveTo>
                    <a:pt x="3502" y="5998"/>
                  </a:moveTo>
                  <a:lnTo>
                    <a:pt x="3504" y="5929"/>
                  </a:lnTo>
                  <a:lnTo>
                    <a:pt x="3511" y="5793"/>
                  </a:lnTo>
                  <a:lnTo>
                    <a:pt x="3533" y="5592"/>
                  </a:lnTo>
                  <a:lnTo>
                    <a:pt x="3586" y="5334"/>
                  </a:lnTo>
                  <a:lnTo>
                    <a:pt x="3664" y="5085"/>
                  </a:lnTo>
                  <a:lnTo>
                    <a:pt x="3764" y="4848"/>
                  </a:lnTo>
                  <a:lnTo>
                    <a:pt x="3887" y="4623"/>
                  </a:lnTo>
                  <a:lnTo>
                    <a:pt x="4031" y="4413"/>
                  </a:lnTo>
                  <a:lnTo>
                    <a:pt x="4192" y="4217"/>
                  </a:lnTo>
                  <a:lnTo>
                    <a:pt x="4372" y="4039"/>
                  </a:lnTo>
                  <a:lnTo>
                    <a:pt x="4568" y="3879"/>
                  </a:lnTo>
                  <a:lnTo>
                    <a:pt x="4779" y="3737"/>
                  </a:lnTo>
                  <a:lnTo>
                    <a:pt x="5002" y="3616"/>
                  </a:lnTo>
                  <a:lnTo>
                    <a:pt x="5240" y="3516"/>
                  </a:lnTo>
                  <a:lnTo>
                    <a:pt x="5486" y="3440"/>
                  </a:lnTo>
                  <a:lnTo>
                    <a:pt x="5742" y="3388"/>
                  </a:lnTo>
                  <a:lnTo>
                    <a:pt x="5941" y="3365"/>
                  </a:lnTo>
                  <a:lnTo>
                    <a:pt x="6075" y="3359"/>
                  </a:lnTo>
                  <a:lnTo>
                    <a:pt x="6142" y="3358"/>
                  </a:lnTo>
                  <a:lnTo>
                    <a:pt x="6210" y="3359"/>
                  </a:lnTo>
                  <a:lnTo>
                    <a:pt x="6343" y="3365"/>
                  </a:lnTo>
                  <a:lnTo>
                    <a:pt x="6541" y="3388"/>
                  </a:lnTo>
                  <a:lnTo>
                    <a:pt x="6797" y="3440"/>
                  </a:lnTo>
                  <a:lnTo>
                    <a:pt x="7044" y="3516"/>
                  </a:lnTo>
                  <a:lnTo>
                    <a:pt x="7280" y="3616"/>
                  </a:lnTo>
                  <a:lnTo>
                    <a:pt x="7504" y="3737"/>
                  </a:lnTo>
                  <a:lnTo>
                    <a:pt x="7716" y="3878"/>
                  </a:lnTo>
                  <a:lnTo>
                    <a:pt x="7912" y="4039"/>
                  </a:lnTo>
                  <a:lnTo>
                    <a:pt x="8092" y="4217"/>
                  </a:lnTo>
                  <a:lnTo>
                    <a:pt x="8253" y="4413"/>
                  </a:lnTo>
                  <a:lnTo>
                    <a:pt x="8397" y="4623"/>
                  </a:lnTo>
                  <a:lnTo>
                    <a:pt x="8519" y="4848"/>
                  </a:lnTo>
                  <a:lnTo>
                    <a:pt x="8620" y="5084"/>
                  </a:lnTo>
                  <a:lnTo>
                    <a:pt x="8698" y="5333"/>
                  </a:lnTo>
                  <a:lnTo>
                    <a:pt x="8739" y="5527"/>
                  </a:lnTo>
                  <a:lnTo>
                    <a:pt x="8759" y="5658"/>
                  </a:lnTo>
                  <a:lnTo>
                    <a:pt x="8774" y="5792"/>
                  </a:lnTo>
                  <a:lnTo>
                    <a:pt x="8781" y="5929"/>
                  </a:lnTo>
                  <a:lnTo>
                    <a:pt x="8781" y="5998"/>
                  </a:lnTo>
                  <a:lnTo>
                    <a:pt x="8781" y="6065"/>
                  </a:lnTo>
                  <a:lnTo>
                    <a:pt x="8774" y="6202"/>
                  </a:lnTo>
                  <a:lnTo>
                    <a:pt x="8751" y="6402"/>
                  </a:lnTo>
                  <a:lnTo>
                    <a:pt x="8698" y="6661"/>
                  </a:lnTo>
                  <a:lnTo>
                    <a:pt x="8620" y="6909"/>
                  </a:lnTo>
                  <a:lnTo>
                    <a:pt x="8519" y="7146"/>
                  </a:lnTo>
                  <a:lnTo>
                    <a:pt x="8397" y="7371"/>
                  </a:lnTo>
                  <a:lnTo>
                    <a:pt x="8254" y="7581"/>
                  </a:lnTo>
                  <a:lnTo>
                    <a:pt x="8092" y="7777"/>
                  </a:lnTo>
                  <a:lnTo>
                    <a:pt x="7912" y="7955"/>
                  </a:lnTo>
                  <a:lnTo>
                    <a:pt x="7716" y="8116"/>
                  </a:lnTo>
                  <a:lnTo>
                    <a:pt x="7506" y="8258"/>
                  </a:lnTo>
                  <a:lnTo>
                    <a:pt x="7281" y="8378"/>
                  </a:lnTo>
                  <a:lnTo>
                    <a:pt x="7045" y="8478"/>
                  </a:lnTo>
                  <a:lnTo>
                    <a:pt x="6797" y="8554"/>
                  </a:lnTo>
                  <a:lnTo>
                    <a:pt x="6541" y="8607"/>
                  </a:lnTo>
                  <a:lnTo>
                    <a:pt x="6344" y="8629"/>
                  </a:lnTo>
                  <a:lnTo>
                    <a:pt x="6210" y="8636"/>
                  </a:lnTo>
                  <a:lnTo>
                    <a:pt x="6142" y="8636"/>
                  </a:lnTo>
                  <a:lnTo>
                    <a:pt x="6075" y="8636"/>
                  </a:lnTo>
                  <a:lnTo>
                    <a:pt x="5941" y="8629"/>
                  </a:lnTo>
                  <a:lnTo>
                    <a:pt x="5742" y="8607"/>
                  </a:lnTo>
                  <a:lnTo>
                    <a:pt x="5486" y="8554"/>
                  </a:lnTo>
                  <a:lnTo>
                    <a:pt x="5238" y="8478"/>
                  </a:lnTo>
                  <a:lnTo>
                    <a:pt x="5002" y="8378"/>
                  </a:lnTo>
                  <a:lnTo>
                    <a:pt x="4778" y="8258"/>
                  </a:lnTo>
                  <a:lnTo>
                    <a:pt x="4568" y="8115"/>
                  </a:lnTo>
                  <a:lnTo>
                    <a:pt x="4372" y="7955"/>
                  </a:lnTo>
                  <a:lnTo>
                    <a:pt x="4192" y="7777"/>
                  </a:lnTo>
                  <a:lnTo>
                    <a:pt x="4029" y="7581"/>
                  </a:lnTo>
                  <a:lnTo>
                    <a:pt x="3887" y="7371"/>
                  </a:lnTo>
                  <a:lnTo>
                    <a:pt x="3764" y="7146"/>
                  </a:lnTo>
                  <a:lnTo>
                    <a:pt x="3664" y="6909"/>
                  </a:lnTo>
                  <a:lnTo>
                    <a:pt x="3586" y="6660"/>
                  </a:lnTo>
                  <a:lnTo>
                    <a:pt x="3533" y="6402"/>
                  </a:lnTo>
                  <a:lnTo>
                    <a:pt x="3511" y="6202"/>
                  </a:lnTo>
                  <a:lnTo>
                    <a:pt x="3504" y="6065"/>
                  </a:lnTo>
                  <a:lnTo>
                    <a:pt x="3502" y="5998"/>
                  </a:lnTo>
                  <a:close/>
                  <a:moveTo>
                    <a:pt x="479" y="4315"/>
                  </a:moveTo>
                  <a:lnTo>
                    <a:pt x="3514" y="4315"/>
                  </a:lnTo>
                  <a:lnTo>
                    <a:pt x="3455" y="4410"/>
                  </a:lnTo>
                  <a:lnTo>
                    <a:pt x="3350" y="4604"/>
                  </a:lnTo>
                  <a:lnTo>
                    <a:pt x="3258" y="4806"/>
                  </a:lnTo>
                  <a:lnTo>
                    <a:pt x="3181" y="5012"/>
                  </a:lnTo>
                  <a:lnTo>
                    <a:pt x="3119" y="5225"/>
                  </a:lnTo>
                  <a:lnTo>
                    <a:pt x="3072" y="5442"/>
                  </a:lnTo>
                  <a:lnTo>
                    <a:pt x="3040" y="5662"/>
                  </a:lnTo>
                  <a:lnTo>
                    <a:pt x="3024" y="5885"/>
                  </a:lnTo>
                  <a:lnTo>
                    <a:pt x="3023" y="5998"/>
                  </a:lnTo>
                  <a:lnTo>
                    <a:pt x="3024" y="6110"/>
                  </a:lnTo>
                  <a:lnTo>
                    <a:pt x="3040" y="6333"/>
                  </a:lnTo>
                  <a:lnTo>
                    <a:pt x="3072" y="6552"/>
                  </a:lnTo>
                  <a:lnTo>
                    <a:pt x="3119" y="6769"/>
                  </a:lnTo>
                  <a:lnTo>
                    <a:pt x="3181" y="6981"/>
                  </a:lnTo>
                  <a:lnTo>
                    <a:pt x="3258" y="7188"/>
                  </a:lnTo>
                  <a:lnTo>
                    <a:pt x="3350" y="7388"/>
                  </a:lnTo>
                  <a:lnTo>
                    <a:pt x="3455" y="7582"/>
                  </a:lnTo>
                  <a:lnTo>
                    <a:pt x="3514" y="7676"/>
                  </a:lnTo>
                  <a:lnTo>
                    <a:pt x="479" y="7676"/>
                  </a:lnTo>
                  <a:lnTo>
                    <a:pt x="479" y="4315"/>
                  </a:lnTo>
                  <a:close/>
                  <a:moveTo>
                    <a:pt x="11564" y="1919"/>
                  </a:moveTo>
                  <a:lnTo>
                    <a:pt x="8929" y="1919"/>
                  </a:lnTo>
                  <a:lnTo>
                    <a:pt x="8169" y="397"/>
                  </a:lnTo>
                  <a:lnTo>
                    <a:pt x="8145" y="353"/>
                  </a:lnTo>
                  <a:lnTo>
                    <a:pt x="8087" y="269"/>
                  </a:lnTo>
                  <a:lnTo>
                    <a:pt x="8021" y="196"/>
                  </a:lnTo>
                  <a:lnTo>
                    <a:pt x="7945" y="134"/>
                  </a:lnTo>
                  <a:lnTo>
                    <a:pt x="7861" y="82"/>
                  </a:lnTo>
                  <a:lnTo>
                    <a:pt x="7771" y="42"/>
                  </a:lnTo>
                  <a:lnTo>
                    <a:pt x="7676" y="16"/>
                  </a:lnTo>
                  <a:lnTo>
                    <a:pt x="7576" y="1"/>
                  </a:lnTo>
                  <a:lnTo>
                    <a:pt x="7524" y="0"/>
                  </a:lnTo>
                  <a:lnTo>
                    <a:pt x="4759" y="0"/>
                  </a:lnTo>
                  <a:lnTo>
                    <a:pt x="4707" y="1"/>
                  </a:lnTo>
                  <a:lnTo>
                    <a:pt x="4608" y="16"/>
                  </a:lnTo>
                  <a:lnTo>
                    <a:pt x="4513" y="42"/>
                  </a:lnTo>
                  <a:lnTo>
                    <a:pt x="4422" y="82"/>
                  </a:lnTo>
                  <a:lnTo>
                    <a:pt x="4339" y="134"/>
                  </a:lnTo>
                  <a:lnTo>
                    <a:pt x="4264" y="196"/>
                  </a:lnTo>
                  <a:lnTo>
                    <a:pt x="4196" y="269"/>
                  </a:lnTo>
                  <a:lnTo>
                    <a:pt x="4139" y="353"/>
                  </a:lnTo>
                  <a:lnTo>
                    <a:pt x="4116" y="397"/>
                  </a:lnTo>
                  <a:lnTo>
                    <a:pt x="3354" y="1919"/>
                  </a:lnTo>
                  <a:lnTo>
                    <a:pt x="2879" y="1919"/>
                  </a:lnTo>
                  <a:lnTo>
                    <a:pt x="2879" y="1680"/>
                  </a:lnTo>
                  <a:lnTo>
                    <a:pt x="2879" y="1642"/>
                  </a:lnTo>
                  <a:lnTo>
                    <a:pt x="2870" y="1570"/>
                  </a:lnTo>
                  <a:lnTo>
                    <a:pt x="2856" y="1500"/>
                  </a:lnTo>
                  <a:lnTo>
                    <a:pt x="2836" y="1432"/>
                  </a:lnTo>
                  <a:lnTo>
                    <a:pt x="2793" y="1336"/>
                  </a:lnTo>
                  <a:lnTo>
                    <a:pt x="2715" y="1221"/>
                  </a:lnTo>
                  <a:lnTo>
                    <a:pt x="2617" y="1123"/>
                  </a:lnTo>
                  <a:lnTo>
                    <a:pt x="2503" y="1045"/>
                  </a:lnTo>
                  <a:lnTo>
                    <a:pt x="2407" y="1003"/>
                  </a:lnTo>
                  <a:lnTo>
                    <a:pt x="2339" y="982"/>
                  </a:lnTo>
                  <a:lnTo>
                    <a:pt x="2269" y="967"/>
                  </a:lnTo>
                  <a:lnTo>
                    <a:pt x="2197" y="960"/>
                  </a:lnTo>
                  <a:lnTo>
                    <a:pt x="2159" y="960"/>
                  </a:lnTo>
                  <a:lnTo>
                    <a:pt x="1680" y="960"/>
                  </a:lnTo>
                  <a:lnTo>
                    <a:pt x="1642" y="960"/>
                  </a:lnTo>
                  <a:lnTo>
                    <a:pt x="1571" y="967"/>
                  </a:lnTo>
                  <a:lnTo>
                    <a:pt x="1500" y="982"/>
                  </a:lnTo>
                  <a:lnTo>
                    <a:pt x="1432" y="1003"/>
                  </a:lnTo>
                  <a:lnTo>
                    <a:pt x="1336" y="1045"/>
                  </a:lnTo>
                  <a:lnTo>
                    <a:pt x="1221" y="1123"/>
                  </a:lnTo>
                  <a:lnTo>
                    <a:pt x="1123" y="1221"/>
                  </a:lnTo>
                  <a:lnTo>
                    <a:pt x="1045" y="1336"/>
                  </a:lnTo>
                  <a:lnTo>
                    <a:pt x="1003" y="1432"/>
                  </a:lnTo>
                  <a:lnTo>
                    <a:pt x="982" y="1500"/>
                  </a:lnTo>
                  <a:lnTo>
                    <a:pt x="967" y="1570"/>
                  </a:lnTo>
                  <a:lnTo>
                    <a:pt x="960" y="1642"/>
                  </a:lnTo>
                  <a:lnTo>
                    <a:pt x="960" y="1680"/>
                  </a:lnTo>
                  <a:lnTo>
                    <a:pt x="960" y="1919"/>
                  </a:lnTo>
                  <a:lnTo>
                    <a:pt x="720" y="1919"/>
                  </a:lnTo>
                  <a:lnTo>
                    <a:pt x="682" y="1920"/>
                  </a:lnTo>
                  <a:lnTo>
                    <a:pt x="610" y="1927"/>
                  </a:lnTo>
                  <a:lnTo>
                    <a:pt x="540" y="1942"/>
                  </a:lnTo>
                  <a:lnTo>
                    <a:pt x="472" y="1963"/>
                  </a:lnTo>
                  <a:lnTo>
                    <a:pt x="376" y="2005"/>
                  </a:lnTo>
                  <a:lnTo>
                    <a:pt x="262" y="2083"/>
                  </a:lnTo>
                  <a:lnTo>
                    <a:pt x="164" y="2181"/>
                  </a:lnTo>
                  <a:lnTo>
                    <a:pt x="86" y="2296"/>
                  </a:lnTo>
                  <a:lnTo>
                    <a:pt x="43" y="2392"/>
                  </a:lnTo>
                  <a:lnTo>
                    <a:pt x="23" y="2458"/>
                  </a:lnTo>
                  <a:lnTo>
                    <a:pt x="9" y="2529"/>
                  </a:lnTo>
                  <a:lnTo>
                    <a:pt x="0" y="2602"/>
                  </a:lnTo>
                  <a:lnTo>
                    <a:pt x="0" y="2638"/>
                  </a:lnTo>
                  <a:lnTo>
                    <a:pt x="0" y="9356"/>
                  </a:lnTo>
                  <a:lnTo>
                    <a:pt x="0" y="9393"/>
                  </a:lnTo>
                  <a:lnTo>
                    <a:pt x="9" y="9465"/>
                  </a:lnTo>
                  <a:lnTo>
                    <a:pt x="23" y="9536"/>
                  </a:lnTo>
                  <a:lnTo>
                    <a:pt x="43" y="9603"/>
                  </a:lnTo>
                  <a:lnTo>
                    <a:pt x="86" y="9700"/>
                  </a:lnTo>
                  <a:lnTo>
                    <a:pt x="164" y="9813"/>
                  </a:lnTo>
                  <a:lnTo>
                    <a:pt x="262" y="9911"/>
                  </a:lnTo>
                  <a:lnTo>
                    <a:pt x="376" y="9989"/>
                  </a:lnTo>
                  <a:lnTo>
                    <a:pt x="472" y="10032"/>
                  </a:lnTo>
                  <a:lnTo>
                    <a:pt x="540" y="10052"/>
                  </a:lnTo>
                  <a:lnTo>
                    <a:pt x="610" y="10067"/>
                  </a:lnTo>
                  <a:lnTo>
                    <a:pt x="682" y="10075"/>
                  </a:lnTo>
                  <a:lnTo>
                    <a:pt x="720" y="10075"/>
                  </a:lnTo>
                  <a:lnTo>
                    <a:pt x="11564" y="10075"/>
                  </a:lnTo>
                  <a:lnTo>
                    <a:pt x="11601" y="10075"/>
                  </a:lnTo>
                  <a:lnTo>
                    <a:pt x="11673" y="10067"/>
                  </a:lnTo>
                  <a:lnTo>
                    <a:pt x="11744" y="10052"/>
                  </a:lnTo>
                  <a:lnTo>
                    <a:pt x="11811" y="10032"/>
                  </a:lnTo>
                  <a:lnTo>
                    <a:pt x="11908" y="9989"/>
                  </a:lnTo>
                  <a:lnTo>
                    <a:pt x="12023" y="9911"/>
                  </a:lnTo>
                  <a:lnTo>
                    <a:pt x="12121" y="9813"/>
                  </a:lnTo>
                  <a:lnTo>
                    <a:pt x="12199" y="9700"/>
                  </a:lnTo>
                  <a:lnTo>
                    <a:pt x="12240" y="9603"/>
                  </a:lnTo>
                  <a:lnTo>
                    <a:pt x="12262" y="9536"/>
                  </a:lnTo>
                  <a:lnTo>
                    <a:pt x="12276" y="9465"/>
                  </a:lnTo>
                  <a:lnTo>
                    <a:pt x="12283" y="9393"/>
                  </a:lnTo>
                  <a:lnTo>
                    <a:pt x="12283" y="9356"/>
                  </a:lnTo>
                  <a:lnTo>
                    <a:pt x="12283" y="2638"/>
                  </a:lnTo>
                  <a:lnTo>
                    <a:pt x="12283" y="2602"/>
                  </a:lnTo>
                  <a:lnTo>
                    <a:pt x="12276" y="2529"/>
                  </a:lnTo>
                  <a:lnTo>
                    <a:pt x="12262" y="2458"/>
                  </a:lnTo>
                  <a:lnTo>
                    <a:pt x="12240" y="2392"/>
                  </a:lnTo>
                  <a:lnTo>
                    <a:pt x="12199" y="2296"/>
                  </a:lnTo>
                  <a:lnTo>
                    <a:pt x="12121" y="2181"/>
                  </a:lnTo>
                  <a:lnTo>
                    <a:pt x="12023" y="2083"/>
                  </a:lnTo>
                  <a:lnTo>
                    <a:pt x="11908" y="2005"/>
                  </a:lnTo>
                  <a:lnTo>
                    <a:pt x="11811" y="1963"/>
                  </a:lnTo>
                  <a:lnTo>
                    <a:pt x="11744" y="1942"/>
                  </a:lnTo>
                  <a:lnTo>
                    <a:pt x="11673" y="1927"/>
                  </a:lnTo>
                  <a:lnTo>
                    <a:pt x="11601" y="1920"/>
                  </a:lnTo>
                  <a:lnTo>
                    <a:pt x="11564" y="19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B7D45CBF-83D2-4B4D-8945-126B26A41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001" y="1271588"/>
              <a:ext cx="1016000" cy="254000"/>
            </a:xfrm>
            <a:custGeom>
              <a:avLst/>
              <a:gdLst>
                <a:gd name="T0" fmla="*/ 1680 w 1919"/>
                <a:gd name="T1" fmla="*/ 0 h 479"/>
                <a:gd name="T2" fmla="*/ 241 w 1919"/>
                <a:gd name="T3" fmla="*/ 0 h 479"/>
                <a:gd name="T4" fmla="*/ 216 w 1919"/>
                <a:gd name="T5" fmla="*/ 0 h 479"/>
                <a:gd name="T6" fmla="*/ 169 w 1919"/>
                <a:gd name="T7" fmla="*/ 10 h 479"/>
                <a:gd name="T8" fmla="*/ 126 w 1919"/>
                <a:gd name="T9" fmla="*/ 29 h 479"/>
                <a:gd name="T10" fmla="*/ 87 w 1919"/>
                <a:gd name="T11" fmla="*/ 55 h 479"/>
                <a:gd name="T12" fmla="*/ 55 w 1919"/>
                <a:gd name="T13" fmla="*/ 86 h 479"/>
                <a:gd name="T14" fmla="*/ 29 w 1919"/>
                <a:gd name="T15" fmla="*/ 125 h 479"/>
                <a:gd name="T16" fmla="*/ 10 w 1919"/>
                <a:gd name="T17" fmla="*/ 168 h 479"/>
                <a:gd name="T18" fmla="*/ 2 w 1919"/>
                <a:gd name="T19" fmla="*/ 215 h 479"/>
                <a:gd name="T20" fmla="*/ 0 w 1919"/>
                <a:gd name="T21" fmla="*/ 239 h 479"/>
                <a:gd name="T22" fmla="*/ 2 w 1919"/>
                <a:gd name="T23" fmla="*/ 263 h 479"/>
                <a:gd name="T24" fmla="*/ 10 w 1919"/>
                <a:gd name="T25" fmla="*/ 311 h 479"/>
                <a:gd name="T26" fmla="*/ 29 w 1919"/>
                <a:gd name="T27" fmla="*/ 354 h 479"/>
                <a:gd name="T28" fmla="*/ 55 w 1919"/>
                <a:gd name="T29" fmla="*/ 393 h 479"/>
                <a:gd name="T30" fmla="*/ 87 w 1919"/>
                <a:gd name="T31" fmla="*/ 425 h 479"/>
                <a:gd name="T32" fmla="*/ 126 w 1919"/>
                <a:gd name="T33" fmla="*/ 451 h 479"/>
                <a:gd name="T34" fmla="*/ 169 w 1919"/>
                <a:gd name="T35" fmla="*/ 469 h 479"/>
                <a:gd name="T36" fmla="*/ 216 w 1919"/>
                <a:gd name="T37" fmla="*/ 478 h 479"/>
                <a:gd name="T38" fmla="*/ 241 w 1919"/>
                <a:gd name="T39" fmla="*/ 479 h 479"/>
                <a:gd name="T40" fmla="*/ 1680 w 1919"/>
                <a:gd name="T41" fmla="*/ 479 h 479"/>
                <a:gd name="T42" fmla="*/ 1705 w 1919"/>
                <a:gd name="T43" fmla="*/ 478 h 479"/>
                <a:gd name="T44" fmla="*/ 1751 w 1919"/>
                <a:gd name="T45" fmla="*/ 469 h 479"/>
                <a:gd name="T46" fmla="*/ 1794 w 1919"/>
                <a:gd name="T47" fmla="*/ 451 h 479"/>
                <a:gd name="T48" fmla="*/ 1833 w 1919"/>
                <a:gd name="T49" fmla="*/ 425 h 479"/>
                <a:gd name="T50" fmla="*/ 1864 w 1919"/>
                <a:gd name="T51" fmla="*/ 393 h 479"/>
                <a:gd name="T52" fmla="*/ 1890 w 1919"/>
                <a:gd name="T53" fmla="*/ 354 h 479"/>
                <a:gd name="T54" fmla="*/ 1909 w 1919"/>
                <a:gd name="T55" fmla="*/ 311 h 479"/>
                <a:gd name="T56" fmla="*/ 1919 w 1919"/>
                <a:gd name="T57" fmla="*/ 263 h 479"/>
                <a:gd name="T58" fmla="*/ 1919 w 1919"/>
                <a:gd name="T59" fmla="*/ 239 h 479"/>
                <a:gd name="T60" fmla="*/ 1919 w 1919"/>
                <a:gd name="T61" fmla="*/ 215 h 479"/>
                <a:gd name="T62" fmla="*/ 1909 w 1919"/>
                <a:gd name="T63" fmla="*/ 168 h 479"/>
                <a:gd name="T64" fmla="*/ 1890 w 1919"/>
                <a:gd name="T65" fmla="*/ 125 h 479"/>
                <a:gd name="T66" fmla="*/ 1864 w 1919"/>
                <a:gd name="T67" fmla="*/ 86 h 479"/>
                <a:gd name="T68" fmla="*/ 1833 w 1919"/>
                <a:gd name="T69" fmla="*/ 55 h 479"/>
                <a:gd name="T70" fmla="*/ 1794 w 1919"/>
                <a:gd name="T71" fmla="*/ 29 h 479"/>
                <a:gd name="T72" fmla="*/ 1751 w 1919"/>
                <a:gd name="T73" fmla="*/ 10 h 479"/>
                <a:gd name="T74" fmla="*/ 1705 w 1919"/>
                <a:gd name="T75" fmla="*/ 0 h 479"/>
                <a:gd name="T76" fmla="*/ 1680 w 1919"/>
                <a:gd name="T77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9" h="479">
                  <a:moveTo>
                    <a:pt x="1680" y="0"/>
                  </a:moveTo>
                  <a:lnTo>
                    <a:pt x="241" y="0"/>
                  </a:lnTo>
                  <a:lnTo>
                    <a:pt x="216" y="0"/>
                  </a:lnTo>
                  <a:lnTo>
                    <a:pt x="169" y="10"/>
                  </a:lnTo>
                  <a:lnTo>
                    <a:pt x="126" y="29"/>
                  </a:lnTo>
                  <a:lnTo>
                    <a:pt x="87" y="55"/>
                  </a:lnTo>
                  <a:lnTo>
                    <a:pt x="55" y="86"/>
                  </a:lnTo>
                  <a:lnTo>
                    <a:pt x="29" y="125"/>
                  </a:lnTo>
                  <a:lnTo>
                    <a:pt x="10" y="168"/>
                  </a:lnTo>
                  <a:lnTo>
                    <a:pt x="2" y="215"/>
                  </a:lnTo>
                  <a:lnTo>
                    <a:pt x="0" y="239"/>
                  </a:lnTo>
                  <a:lnTo>
                    <a:pt x="2" y="263"/>
                  </a:lnTo>
                  <a:lnTo>
                    <a:pt x="10" y="311"/>
                  </a:lnTo>
                  <a:lnTo>
                    <a:pt x="29" y="354"/>
                  </a:lnTo>
                  <a:lnTo>
                    <a:pt x="55" y="393"/>
                  </a:lnTo>
                  <a:lnTo>
                    <a:pt x="87" y="425"/>
                  </a:lnTo>
                  <a:lnTo>
                    <a:pt x="126" y="451"/>
                  </a:lnTo>
                  <a:lnTo>
                    <a:pt x="169" y="469"/>
                  </a:lnTo>
                  <a:lnTo>
                    <a:pt x="216" y="478"/>
                  </a:lnTo>
                  <a:lnTo>
                    <a:pt x="241" y="479"/>
                  </a:lnTo>
                  <a:lnTo>
                    <a:pt x="1680" y="479"/>
                  </a:lnTo>
                  <a:lnTo>
                    <a:pt x="1705" y="478"/>
                  </a:lnTo>
                  <a:lnTo>
                    <a:pt x="1751" y="469"/>
                  </a:lnTo>
                  <a:lnTo>
                    <a:pt x="1794" y="451"/>
                  </a:lnTo>
                  <a:lnTo>
                    <a:pt x="1833" y="425"/>
                  </a:lnTo>
                  <a:lnTo>
                    <a:pt x="1864" y="393"/>
                  </a:lnTo>
                  <a:lnTo>
                    <a:pt x="1890" y="354"/>
                  </a:lnTo>
                  <a:lnTo>
                    <a:pt x="1909" y="311"/>
                  </a:lnTo>
                  <a:lnTo>
                    <a:pt x="1919" y="263"/>
                  </a:lnTo>
                  <a:lnTo>
                    <a:pt x="1919" y="239"/>
                  </a:lnTo>
                  <a:lnTo>
                    <a:pt x="1919" y="215"/>
                  </a:lnTo>
                  <a:lnTo>
                    <a:pt x="1909" y="168"/>
                  </a:lnTo>
                  <a:lnTo>
                    <a:pt x="1890" y="125"/>
                  </a:lnTo>
                  <a:lnTo>
                    <a:pt x="1864" y="86"/>
                  </a:lnTo>
                  <a:lnTo>
                    <a:pt x="1833" y="55"/>
                  </a:lnTo>
                  <a:lnTo>
                    <a:pt x="1794" y="29"/>
                  </a:lnTo>
                  <a:lnTo>
                    <a:pt x="1751" y="10"/>
                  </a:lnTo>
                  <a:lnTo>
                    <a:pt x="1705" y="0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A95BBAA6-6284-434A-8175-0192DCAC02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4588" y="2795588"/>
              <a:ext cx="2284413" cy="2284413"/>
            </a:xfrm>
            <a:custGeom>
              <a:avLst/>
              <a:gdLst>
                <a:gd name="T0" fmla="*/ 2414 w 4319"/>
                <a:gd name="T1" fmla="*/ 498 h 4318"/>
                <a:gd name="T2" fmla="*/ 2886 w 4319"/>
                <a:gd name="T3" fmla="*/ 645 h 4318"/>
                <a:gd name="T4" fmla="*/ 3288 w 4319"/>
                <a:gd name="T5" fmla="*/ 915 h 4318"/>
                <a:gd name="T6" fmla="*/ 3596 w 4319"/>
                <a:gd name="T7" fmla="*/ 1288 h 4318"/>
                <a:gd name="T8" fmla="*/ 3786 w 4319"/>
                <a:gd name="T9" fmla="*/ 1738 h 4318"/>
                <a:gd name="T10" fmla="*/ 3838 w 4319"/>
                <a:gd name="T11" fmla="*/ 2159 h 4318"/>
                <a:gd name="T12" fmla="*/ 3786 w 4319"/>
                <a:gd name="T13" fmla="*/ 2578 h 4318"/>
                <a:gd name="T14" fmla="*/ 3596 w 4319"/>
                <a:gd name="T15" fmla="*/ 3028 h 4318"/>
                <a:gd name="T16" fmla="*/ 3288 w 4319"/>
                <a:gd name="T17" fmla="*/ 3401 h 4318"/>
                <a:gd name="T18" fmla="*/ 2886 w 4319"/>
                <a:gd name="T19" fmla="*/ 3673 h 4318"/>
                <a:gd name="T20" fmla="*/ 2414 w 4319"/>
                <a:gd name="T21" fmla="*/ 3818 h 4318"/>
                <a:gd name="T22" fmla="*/ 2073 w 4319"/>
                <a:gd name="T23" fmla="*/ 3836 h 4318"/>
                <a:gd name="T24" fmla="*/ 1582 w 4319"/>
                <a:gd name="T25" fmla="*/ 3736 h 4318"/>
                <a:gd name="T26" fmla="*/ 1155 w 4319"/>
                <a:gd name="T27" fmla="*/ 3505 h 4318"/>
                <a:gd name="T28" fmla="*/ 813 w 4319"/>
                <a:gd name="T29" fmla="*/ 3163 h 4318"/>
                <a:gd name="T30" fmla="*/ 580 w 4319"/>
                <a:gd name="T31" fmla="*/ 2736 h 4318"/>
                <a:gd name="T32" fmla="*/ 481 w 4319"/>
                <a:gd name="T33" fmla="*/ 2245 h 4318"/>
                <a:gd name="T34" fmla="*/ 498 w 4319"/>
                <a:gd name="T35" fmla="*/ 1903 h 4318"/>
                <a:gd name="T36" fmla="*/ 645 w 4319"/>
                <a:gd name="T37" fmla="*/ 1430 h 4318"/>
                <a:gd name="T38" fmla="*/ 916 w 4319"/>
                <a:gd name="T39" fmla="*/ 1029 h 4318"/>
                <a:gd name="T40" fmla="*/ 1289 w 4319"/>
                <a:gd name="T41" fmla="*/ 722 h 4318"/>
                <a:gd name="T42" fmla="*/ 1739 w 4319"/>
                <a:gd name="T43" fmla="*/ 531 h 4318"/>
                <a:gd name="T44" fmla="*/ 2159 w 4319"/>
                <a:gd name="T45" fmla="*/ 479 h 4318"/>
                <a:gd name="T46" fmla="*/ 2488 w 4319"/>
                <a:gd name="T47" fmla="*/ 4293 h 4318"/>
                <a:gd name="T48" fmla="*/ 3095 w 4319"/>
                <a:gd name="T49" fmla="*/ 4105 h 4318"/>
                <a:gd name="T50" fmla="*/ 3610 w 4319"/>
                <a:gd name="T51" fmla="*/ 3756 h 4318"/>
                <a:gd name="T52" fmla="*/ 4006 w 4319"/>
                <a:gd name="T53" fmla="*/ 3277 h 4318"/>
                <a:gd name="T54" fmla="*/ 4251 w 4319"/>
                <a:gd name="T55" fmla="*/ 2697 h 4318"/>
                <a:gd name="T56" fmla="*/ 4319 w 4319"/>
                <a:gd name="T57" fmla="*/ 2159 h 4318"/>
                <a:gd name="T58" fmla="*/ 4251 w 4319"/>
                <a:gd name="T59" fmla="*/ 1619 h 4318"/>
                <a:gd name="T60" fmla="*/ 4006 w 4319"/>
                <a:gd name="T61" fmla="*/ 1039 h 4318"/>
                <a:gd name="T62" fmla="*/ 3610 w 4319"/>
                <a:gd name="T63" fmla="*/ 560 h 4318"/>
                <a:gd name="T64" fmla="*/ 3095 w 4319"/>
                <a:gd name="T65" fmla="*/ 211 h 4318"/>
                <a:gd name="T66" fmla="*/ 2488 w 4319"/>
                <a:gd name="T67" fmla="*/ 23 h 4318"/>
                <a:gd name="T68" fmla="*/ 2047 w 4319"/>
                <a:gd name="T69" fmla="*/ 1 h 4318"/>
                <a:gd name="T70" fmla="*/ 1417 w 4319"/>
                <a:gd name="T71" fmla="*/ 129 h 4318"/>
                <a:gd name="T72" fmla="*/ 867 w 4319"/>
                <a:gd name="T73" fmla="*/ 429 h 4318"/>
                <a:gd name="T74" fmla="*/ 429 w 4319"/>
                <a:gd name="T75" fmla="*/ 866 h 4318"/>
                <a:gd name="T76" fmla="*/ 130 w 4319"/>
                <a:gd name="T77" fmla="*/ 1416 h 4318"/>
                <a:gd name="T78" fmla="*/ 2 w 4319"/>
                <a:gd name="T79" fmla="*/ 2046 h 4318"/>
                <a:gd name="T80" fmla="*/ 23 w 4319"/>
                <a:gd name="T81" fmla="*/ 2487 h 4318"/>
                <a:gd name="T82" fmla="*/ 212 w 4319"/>
                <a:gd name="T83" fmla="*/ 3094 h 4318"/>
                <a:gd name="T84" fmla="*/ 560 w 4319"/>
                <a:gd name="T85" fmla="*/ 3610 h 4318"/>
                <a:gd name="T86" fmla="*/ 1039 w 4319"/>
                <a:gd name="T87" fmla="*/ 4005 h 4318"/>
                <a:gd name="T88" fmla="*/ 1620 w 4319"/>
                <a:gd name="T89" fmla="*/ 4250 h 4318"/>
                <a:gd name="T90" fmla="*/ 2159 w 4319"/>
                <a:gd name="T91" fmla="*/ 4318 h 4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19" h="4318">
                  <a:moveTo>
                    <a:pt x="2159" y="479"/>
                  </a:moveTo>
                  <a:lnTo>
                    <a:pt x="2246" y="480"/>
                  </a:lnTo>
                  <a:lnTo>
                    <a:pt x="2414" y="498"/>
                  </a:lnTo>
                  <a:lnTo>
                    <a:pt x="2578" y="531"/>
                  </a:lnTo>
                  <a:lnTo>
                    <a:pt x="2737" y="580"/>
                  </a:lnTo>
                  <a:lnTo>
                    <a:pt x="2886" y="645"/>
                  </a:lnTo>
                  <a:lnTo>
                    <a:pt x="3029" y="722"/>
                  </a:lnTo>
                  <a:lnTo>
                    <a:pt x="3164" y="813"/>
                  </a:lnTo>
                  <a:lnTo>
                    <a:pt x="3288" y="915"/>
                  </a:lnTo>
                  <a:lnTo>
                    <a:pt x="3402" y="1029"/>
                  </a:lnTo>
                  <a:lnTo>
                    <a:pt x="3505" y="1154"/>
                  </a:lnTo>
                  <a:lnTo>
                    <a:pt x="3596" y="1288"/>
                  </a:lnTo>
                  <a:lnTo>
                    <a:pt x="3674" y="1430"/>
                  </a:lnTo>
                  <a:lnTo>
                    <a:pt x="3737" y="1582"/>
                  </a:lnTo>
                  <a:lnTo>
                    <a:pt x="3786" y="1738"/>
                  </a:lnTo>
                  <a:lnTo>
                    <a:pt x="3819" y="1903"/>
                  </a:lnTo>
                  <a:lnTo>
                    <a:pt x="3836" y="2072"/>
                  </a:lnTo>
                  <a:lnTo>
                    <a:pt x="3838" y="2159"/>
                  </a:lnTo>
                  <a:lnTo>
                    <a:pt x="3836" y="2245"/>
                  </a:lnTo>
                  <a:lnTo>
                    <a:pt x="3819" y="2414"/>
                  </a:lnTo>
                  <a:lnTo>
                    <a:pt x="3786" y="2578"/>
                  </a:lnTo>
                  <a:lnTo>
                    <a:pt x="3737" y="2736"/>
                  </a:lnTo>
                  <a:lnTo>
                    <a:pt x="3674" y="2886"/>
                  </a:lnTo>
                  <a:lnTo>
                    <a:pt x="3596" y="3028"/>
                  </a:lnTo>
                  <a:lnTo>
                    <a:pt x="3505" y="3163"/>
                  </a:lnTo>
                  <a:lnTo>
                    <a:pt x="3402" y="3287"/>
                  </a:lnTo>
                  <a:lnTo>
                    <a:pt x="3288" y="3401"/>
                  </a:lnTo>
                  <a:lnTo>
                    <a:pt x="3164" y="3505"/>
                  </a:lnTo>
                  <a:lnTo>
                    <a:pt x="3029" y="3595"/>
                  </a:lnTo>
                  <a:lnTo>
                    <a:pt x="2886" y="3673"/>
                  </a:lnTo>
                  <a:lnTo>
                    <a:pt x="2737" y="3736"/>
                  </a:lnTo>
                  <a:lnTo>
                    <a:pt x="2578" y="3785"/>
                  </a:lnTo>
                  <a:lnTo>
                    <a:pt x="2414" y="3818"/>
                  </a:lnTo>
                  <a:lnTo>
                    <a:pt x="2246" y="3836"/>
                  </a:lnTo>
                  <a:lnTo>
                    <a:pt x="2159" y="3837"/>
                  </a:lnTo>
                  <a:lnTo>
                    <a:pt x="2073" y="3836"/>
                  </a:lnTo>
                  <a:lnTo>
                    <a:pt x="1903" y="3818"/>
                  </a:lnTo>
                  <a:lnTo>
                    <a:pt x="1739" y="3785"/>
                  </a:lnTo>
                  <a:lnTo>
                    <a:pt x="1582" y="3736"/>
                  </a:lnTo>
                  <a:lnTo>
                    <a:pt x="1431" y="3673"/>
                  </a:lnTo>
                  <a:lnTo>
                    <a:pt x="1289" y="3595"/>
                  </a:lnTo>
                  <a:lnTo>
                    <a:pt x="1155" y="3505"/>
                  </a:lnTo>
                  <a:lnTo>
                    <a:pt x="1029" y="3401"/>
                  </a:lnTo>
                  <a:lnTo>
                    <a:pt x="916" y="3287"/>
                  </a:lnTo>
                  <a:lnTo>
                    <a:pt x="813" y="3163"/>
                  </a:lnTo>
                  <a:lnTo>
                    <a:pt x="723" y="3028"/>
                  </a:lnTo>
                  <a:lnTo>
                    <a:pt x="645" y="2886"/>
                  </a:lnTo>
                  <a:lnTo>
                    <a:pt x="580" y="2736"/>
                  </a:lnTo>
                  <a:lnTo>
                    <a:pt x="531" y="2578"/>
                  </a:lnTo>
                  <a:lnTo>
                    <a:pt x="498" y="2414"/>
                  </a:lnTo>
                  <a:lnTo>
                    <a:pt x="481" y="2245"/>
                  </a:lnTo>
                  <a:lnTo>
                    <a:pt x="480" y="2159"/>
                  </a:lnTo>
                  <a:lnTo>
                    <a:pt x="481" y="2072"/>
                  </a:lnTo>
                  <a:lnTo>
                    <a:pt x="498" y="1903"/>
                  </a:lnTo>
                  <a:lnTo>
                    <a:pt x="531" y="1738"/>
                  </a:lnTo>
                  <a:lnTo>
                    <a:pt x="580" y="1582"/>
                  </a:lnTo>
                  <a:lnTo>
                    <a:pt x="645" y="1430"/>
                  </a:lnTo>
                  <a:lnTo>
                    <a:pt x="723" y="1288"/>
                  </a:lnTo>
                  <a:lnTo>
                    <a:pt x="813" y="1154"/>
                  </a:lnTo>
                  <a:lnTo>
                    <a:pt x="916" y="1029"/>
                  </a:lnTo>
                  <a:lnTo>
                    <a:pt x="1029" y="915"/>
                  </a:lnTo>
                  <a:lnTo>
                    <a:pt x="1155" y="813"/>
                  </a:lnTo>
                  <a:lnTo>
                    <a:pt x="1289" y="722"/>
                  </a:lnTo>
                  <a:lnTo>
                    <a:pt x="1431" y="645"/>
                  </a:lnTo>
                  <a:lnTo>
                    <a:pt x="1582" y="580"/>
                  </a:lnTo>
                  <a:lnTo>
                    <a:pt x="1739" y="531"/>
                  </a:lnTo>
                  <a:lnTo>
                    <a:pt x="1903" y="498"/>
                  </a:lnTo>
                  <a:lnTo>
                    <a:pt x="2073" y="480"/>
                  </a:lnTo>
                  <a:lnTo>
                    <a:pt x="2159" y="479"/>
                  </a:lnTo>
                  <a:close/>
                  <a:moveTo>
                    <a:pt x="2159" y="4318"/>
                  </a:moveTo>
                  <a:lnTo>
                    <a:pt x="2270" y="4315"/>
                  </a:lnTo>
                  <a:lnTo>
                    <a:pt x="2488" y="4293"/>
                  </a:lnTo>
                  <a:lnTo>
                    <a:pt x="2698" y="4250"/>
                  </a:lnTo>
                  <a:lnTo>
                    <a:pt x="2901" y="4187"/>
                  </a:lnTo>
                  <a:lnTo>
                    <a:pt x="3095" y="4105"/>
                  </a:lnTo>
                  <a:lnTo>
                    <a:pt x="3278" y="4005"/>
                  </a:lnTo>
                  <a:lnTo>
                    <a:pt x="3451" y="3889"/>
                  </a:lnTo>
                  <a:lnTo>
                    <a:pt x="3610" y="3756"/>
                  </a:lnTo>
                  <a:lnTo>
                    <a:pt x="3757" y="3610"/>
                  </a:lnTo>
                  <a:lnTo>
                    <a:pt x="3890" y="3450"/>
                  </a:lnTo>
                  <a:lnTo>
                    <a:pt x="4006" y="3277"/>
                  </a:lnTo>
                  <a:lnTo>
                    <a:pt x="4106" y="3094"/>
                  </a:lnTo>
                  <a:lnTo>
                    <a:pt x="4188" y="2900"/>
                  </a:lnTo>
                  <a:lnTo>
                    <a:pt x="4251" y="2697"/>
                  </a:lnTo>
                  <a:lnTo>
                    <a:pt x="4294" y="2487"/>
                  </a:lnTo>
                  <a:lnTo>
                    <a:pt x="4316" y="2270"/>
                  </a:lnTo>
                  <a:lnTo>
                    <a:pt x="4319" y="2159"/>
                  </a:lnTo>
                  <a:lnTo>
                    <a:pt x="4316" y="2046"/>
                  </a:lnTo>
                  <a:lnTo>
                    <a:pt x="4294" y="1829"/>
                  </a:lnTo>
                  <a:lnTo>
                    <a:pt x="4251" y="1619"/>
                  </a:lnTo>
                  <a:lnTo>
                    <a:pt x="4188" y="1416"/>
                  </a:lnTo>
                  <a:lnTo>
                    <a:pt x="4106" y="1223"/>
                  </a:lnTo>
                  <a:lnTo>
                    <a:pt x="4006" y="1039"/>
                  </a:lnTo>
                  <a:lnTo>
                    <a:pt x="3890" y="866"/>
                  </a:lnTo>
                  <a:lnTo>
                    <a:pt x="3757" y="706"/>
                  </a:lnTo>
                  <a:lnTo>
                    <a:pt x="3610" y="560"/>
                  </a:lnTo>
                  <a:lnTo>
                    <a:pt x="3451" y="429"/>
                  </a:lnTo>
                  <a:lnTo>
                    <a:pt x="3278" y="312"/>
                  </a:lnTo>
                  <a:lnTo>
                    <a:pt x="3095" y="211"/>
                  </a:lnTo>
                  <a:lnTo>
                    <a:pt x="2901" y="129"/>
                  </a:lnTo>
                  <a:lnTo>
                    <a:pt x="2698" y="66"/>
                  </a:lnTo>
                  <a:lnTo>
                    <a:pt x="2488" y="23"/>
                  </a:lnTo>
                  <a:lnTo>
                    <a:pt x="2270" y="1"/>
                  </a:lnTo>
                  <a:lnTo>
                    <a:pt x="2159" y="0"/>
                  </a:lnTo>
                  <a:lnTo>
                    <a:pt x="2047" y="1"/>
                  </a:lnTo>
                  <a:lnTo>
                    <a:pt x="1830" y="23"/>
                  </a:lnTo>
                  <a:lnTo>
                    <a:pt x="1620" y="66"/>
                  </a:lnTo>
                  <a:lnTo>
                    <a:pt x="1417" y="129"/>
                  </a:lnTo>
                  <a:lnTo>
                    <a:pt x="1224" y="211"/>
                  </a:lnTo>
                  <a:lnTo>
                    <a:pt x="1039" y="312"/>
                  </a:lnTo>
                  <a:lnTo>
                    <a:pt x="867" y="429"/>
                  </a:lnTo>
                  <a:lnTo>
                    <a:pt x="707" y="560"/>
                  </a:lnTo>
                  <a:lnTo>
                    <a:pt x="560" y="706"/>
                  </a:lnTo>
                  <a:lnTo>
                    <a:pt x="429" y="866"/>
                  </a:lnTo>
                  <a:lnTo>
                    <a:pt x="313" y="1039"/>
                  </a:lnTo>
                  <a:lnTo>
                    <a:pt x="212" y="1223"/>
                  </a:lnTo>
                  <a:lnTo>
                    <a:pt x="130" y="1416"/>
                  </a:lnTo>
                  <a:lnTo>
                    <a:pt x="66" y="1619"/>
                  </a:lnTo>
                  <a:lnTo>
                    <a:pt x="23" y="1829"/>
                  </a:lnTo>
                  <a:lnTo>
                    <a:pt x="2" y="2046"/>
                  </a:lnTo>
                  <a:lnTo>
                    <a:pt x="0" y="2159"/>
                  </a:lnTo>
                  <a:lnTo>
                    <a:pt x="2" y="2270"/>
                  </a:lnTo>
                  <a:lnTo>
                    <a:pt x="23" y="2487"/>
                  </a:lnTo>
                  <a:lnTo>
                    <a:pt x="66" y="2697"/>
                  </a:lnTo>
                  <a:lnTo>
                    <a:pt x="130" y="2900"/>
                  </a:lnTo>
                  <a:lnTo>
                    <a:pt x="212" y="3094"/>
                  </a:lnTo>
                  <a:lnTo>
                    <a:pt x="313" y="3277"/>
                  </a:lnTo>
                  <a:lnTo>
                    <a:pt x="429" y="3450"/>
                  </a:lnTo>
                  <a:lnTo>
                    <a:pt x="560" y="3610"/>
                  </a:lnTo>
                  <a:lnTo>
                    <a:pt x="707" y="3756"/>
                  </a:lnTo>
                  <a:lnTo>
                    <a:pt x="867" y="3889"/>
                  </a:lnTo>
                  <a:lnTo>
                    <a:pt x="1039" y="4005"/>
                  </a:lnTo>
                  <a:lnTo>
                    <a:pt x="1224" y="4105"/>
                  </a:lnTo>
                  <a:lnTo>
                    <a:pt x="1417" y="4187"/>
                  </a:lnTo>
                  <a:lnTo>
                    <a:pt x="1620" y="4250"/>
                  </a:lnTo>
                  <a:lnTo>
                    <a:pt x="1830" y="4293"/>
                  </a:lnTo>
                  <a:lnTo>
                    <a:pt x="2047" y="4315"/>
                  </a:lnTo>
                  <a:lnTo>
                    <a:pt x="2159" y="43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4415B54D-E668-4049-B938-5760AB107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001" y="3302001"/>
              <a:ext cx="762000" cy="762000"/>
            </a:xfrm>
            <a:custGeom>
              <a:avLst/>
              <a:gdLst>
                <a:gd name="T0" fmla="*/ 265 w 1439"/>
                <a:gd name="T1" fmla="*/ 1440 h 1440"/>
                <a:gd name="T2" fmla="*/ 355 w 1439"/>
                <a:gd name="T3" fmla="*/ 1411 h 1440"/>
                <a:gd name="T4" fmla="*/ 426 w 1439"/>
                <a:gd name="T5" fmla="*/ 1353 h 1440"/>
                <a:gd name="T6" fmla="*/ 469 w 1439"/>
                <a:gd name="T7" fmla="*/ 1271 h 1440"/>
                <a:gd name="T8" fmla="*/ 481 w 1439"/>
                <a:gd name="T9" fmla="*/ 1201 h 1440"/>
                <a:gd name="T10" fmla="*/ 488 w 1439"/>
                <a:gd name="T11" fmla="*/ 1091 h 1440"/>
                <a:gd name="T12" fmla="*/ 524 w 1439"/>
                <a:gd name="T13" fmla="*/ 953 h 1440"/>
                <a:gd name="T14" fmla="*/ 643 w 1439"/>
                <a:gd name="T15" fmla="*/ 742 h 1440"/>
                <a:gd name="T16" fmla="*/ 856 w 1439"/>
                <a:gd name="T17" fmla="*/ 566 h 1440"/>
                <a:gd name="T18" fmla="*/ 1020 w 1439"/>
                <a:gd name="T19" fmla="*/ 503 h 1440"/>
                <a:gd name="T20" fmla="*/ 1163 w 1439"/>
                <a:gd name="T21" fmla="*/ 481 h 1440"/>
                <a:gd name="T22" fmla="*/ 1225 w 1439"/>
                <a:gd name="T23" fmla="*/ 480 h 1440"/>
                <a:gd name="T24" fmla="*/ 1314 w 1439"/>
                <a:gd name="T25" fmla="*/ 452 h 1440"/>
                <a:gd name="T26" fmla="*/ 1385 w 1439"/>
                <a:gd name="T27" fmla="*/ 393 h 1440"/>
                <a:gd name="T28" fmla="*/ 1429 w 1439"/>
                <a:gd name="T29" fmla="*/ 313 h 1440"/>
                <a:gd name="T30" fmla="*/ 1439 w 1439"/>
                <a:gd name="T31" fmla="*/ 241 h 1440"/>
                <a:gd name="T32" fmla="*/ 1429 w 1439"/>
                <a:gd name="T33" fmla="*/ 169 h 1440"/>
                <a:gd name="T34" fmla="*/ 1385 w 1439"/>
                <a:gd name="T35" fmla="*/ 88 h 1440"/>
                <a:gd name="T36" fmla="*/ 1314 w 1439"/>
                <a:gd name="T37" fmla="*/ 29 h 1440"/>
                <a:gd name="T38" fmla="*/ 1225 w 1439"/>
                <a:gd name="T39" fmla="*/ 2 h 1440"/>
                <a:gd name="T40" fmla="*/ 1139 w 1439"/>
                <a:gd name="T41" fmla="*/ 2 h 1440"/>
                <a:gd name="T42" fmla="*/ 901 w 1439"/>
                <a:gd name="T43" fmla="*/ 38 h 1440"/>
                <a:gd name="T44" fmla="*/ 681 w 1439"/>
                <a:gd name="T45" fmla="*/ 118 h 1440"/>
                <a:gd name="T46" fmla="*/ 482 w 1439"/>
                <a:gd name="T47" fmla="*/ 239 h 1440"/>
                <a:gd name="T48" fmla="*/ 312 w 1439"/>
                <a:gd name="T49" fmla="*/ 393 h 1440"/>
                <a:gd name="T50" fmla="*/ 174 w 1439"/>
                <a:gd name="T51" fmla="*/ 579 h 1440"/>
                <a:gd name="T52" fmla="*/ 73 w 1439"/>
                <a:gd name="T53" fmla="*/ 788 h 1440"/>
                <a:gd name="T54" fmla="*/ 14 w 1439"/>
                <a:gd name="T55" fmla="*/ 1018 h 1440"/>
                <a:gd name="T56" fmla="*/ 0 w 1439"/>
                <a:gd name="T57" fmla="*/ 1201 h 1440"/>
                <a:gd name="T58" fmla="*/ 11 w 1439"/>
                <a:gd name="T59" fmla="*/ 1271 h 1440"/>
                <a:gd name="T60" fmla="*/ 55 w 1439"/>
                <a:gd name="T61" fmla="*/ 1353 h 1440"/>
                <a:gd name="T62" fmla="*/ 125 w 1439"/>
                <a:gd name="T63" fmla="*/ 1411 h 1440"/>
                <a:gd name="T64" fmla="*/ 216 w 1439"/>
                <a:gd name="T65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9" h="1440">
                  <a:moveTo>
                    <a:pt x="240" y="1440"/>
                  </a:moveTo>
                  <a:lnTo>
                    <a:pt x="265" y="1440"/>
                  </a:lnTo>
                  <a:lnTo>
                    <a:pt x="312" y="1430"/>
                  </a:lnTo>
                  <a:lnTo>
                    <a:pt x="355" y="1411"/>
                  </a:lnTo>
                  <a:lnTo>
                    <a:pt x="393" y="1385"/>
                  </a:lnTo>
                  <a:lnTo>
                    <a:pt x="426" y="1353"/>
                  </a:lnTo>
                  <a:lnTo>
                    <a:pt x="452" y="1314"/>
                  </a:lnTo>
                  <a:lnTo>
                    <a:pt x="469" y="1271"/>
                  </a:lnTo>
                  <a:lnTo>
                    <a:pt x="479" y="1225"/>
                  </a:lnTo>
                  <a:lnTo>
                    <a:pt x="481" y="1201"/>
                  </a:lnTo>
                  <a:lnTo>
                    <a:pt x="481" y="1163"/>
                  </a:lnTo>
                  <a:lnTo>
                    <a:pt x="488" y="1091"/>
                  </a:lnTo>
                  <a:lnTo>
                    <a:pt x="502" y="1021"/>
                  </a:lnTo>
                  <a:lnTo>
                    <a:pt x="524" y="953"/>
                  </a:lnTo>
                  <a:lnTo>
                    <a:pt x="566" y="857"/>
                  </a:lnTo>
                  <a:lnTo>
                    <a:pt x="643" y="742"/>
                  </a:lnTo>
                  <a:lnTo>
                    <a:pt x="741" y="644"/>
                  </a:lnTo>
                  <a:lnTo>
                    <a:pt x="856" y="566"/>
                  </a:lnTo>
                  <a:lnTo>
                    <a:pt x="953" y="524"/>
                  </a:lnTo>
                  <a:lnTo>
                    <a:pt x="1020" y="503"/>
                  </a:lnTo>
                  <a:lnTo>
                    <a:pt x="1091" y="488"/>
                  </a:lnTo>
                  <a:lnTo>
                    <a:pt x="1163" y="481"/>
                  </a:lnTo>
                  <a:lnTo>
                    <a:pt x="1200" y="481"/>
                  </a:lnTo>
                  <a:lnTo>
                    <a:pt x="1225" y="480"/>
                  </a:lnTo>
                  <a:lnTo>
                    <a:pt x="1271" y="470"/>
                  </a:lnTo>
                  <a:lnTo>
                    <a:pt x="1314" y="452"/>
                  </a:lnTo>
                  <a:lnTo>
                    <a:pt x="1353" y="426"/>
                  </a:lnTo>
                  <a:lnTo>
                    <a:pt x="1385" y="393"/>
                  </a:lnTo>
                  <a:lnTo>
                    <a:pt x="1411" y="356"/>
                  </a:lnTo>
                  <a:lnTo>
                    <a:pt x="1429" y="313"/>
                  </a:lnTo>
                  <a:lnTo>
                    <a:pt x="1439" y="265"/>
                  </a:lnTo>
                  <a:lnTo>
                    <a:pt x="1439" y="241"/>
                  </a:lnTo>
                  <a:lnTo>
                    <a:pt x="1439" y="216"/>
                  </a:lnTo>
                  <a:lnTo>
                    <a:pt x="1429" y="169"/>
                  </a:lnTo>
                  <a:lnTo>
                    <a:pt x="1411" y="126"/>
                  </a:lnTo>
                  <a:lnTo>
                    <a:pt x="1385" y="88"/>
                  </a:lnTo>
                  <a:lnTo>
                    <a:pt x="1353" y="55"/>
                  </a:lnTo>
                  <a:lnTo>
                    <a:pt x="1314" y="29"/>
                  </a:lnTo>
                  <a:lnTo>
                    <a:pt x="1271" y="12"/>
                  </a:lnTo>
                  <a:lnTo>
                    <a:pt x="1225" y="2"/>
                  </a:lnTo>
                  <a:lnTo>
                    <a:pt x="1200" y="0"/>
                  </a:lnTo>
                  <a:lnTo>
                    <a:pt x="1139" y="2"/>
                  </a:lnTo>
                  <a:lnTo>
                    <a:pt x="1018" y="15"/>
                  </a:lnTo>
                  <a:lnTo>
                    <a:pt x="901" y="38"/>
                  </a:lnTo>
                  <a:lnTo>
                    <a:pt x="787" y="74"/>
                  </a:lnTo>
                  <a:lnTo>
                    <a:pt x="681" y="118"/>
                  </a:lnTo>
                  <a:lnTo>
                    <a:pt x="579" y="175"/>
                  </a:lnTo>
                  <a:lnTo>
                    <a:pt x="482" y="239"/>
                  </a:lnTo>
                  <a:lnTo>
                    <a:pt x="393" y="313"/>
                  </a:lnTo>
                  <a:lnTo>
                    <a:pt x="312" y="393"/>
                  </a:lnTo>
                  <a:lnTo>
                    <a:pt x="239" y="483"/>
                  </a:lnTo>
                  <a:lnTo>
                    <a:pt x="174" y="579"/>
                  </a:lnTo>
                  <a:lnTo>
                    <a:pt x="118" y="681"/>
                  </a:lnTo>
                  <a:lnTo>
                    <a:pt x="73" y="788"/>
                  </a:lnTo>
                  <a:lnTo>
                    <a:pt x="37" y="901"/>
                  </a:lnTo>
                  <a:lnTo>
                    <a:pt x="14" y="1018"/>
                  </a:lnTo>
                  <a:lnTo>
                    <a:pt x="1" y="1139"/>
                  </a:lnTo>
                  <a:lnTo>
                    <a:pt x="0" y="1201"/>
                  </a:lnTo>
                  <a:lnTo>
                    <a:pt x="1" y="1225"/>
                  </a:lnTo>
                  <a:lnTo>
                    <a:pt x="11" y="1271"/>
                  </a:lnTo>
                  <a:lnTo>
                    <a:pt x="29" y="1314"/>
                  </a:lnTo>
                  <a:lnTo>
                    <a:pt x="55" y="1353"/>
                  </a:lnTo>
                  <a:lnTo>
                    <a:pt x="88" y="1385"/>
                  </a:lnTo>
                  <a:lnTo>
                    <a:pt x="125" y="1411"/>
                  </a:lnTo>
                  <a:lnTo>
                    <a:pt x="168" y="1430"/>
                  </a:lnTo>
                  <a:lnTo>
                    <a:pt x="216" y="1440"/>
                  </a:lnTo>
                  <a:lnTo>
                    <a:pt x="240" y="14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E85DBB35-83A0-4AFD-9511-96B6DBA94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1201" y="2287588"/>
              <a:ext cx="508000" cy="252413"/>
            </a:xfrm>
            <a:custGeom>
              <a:avLst/>
              <a:gdLst>
                <a:gd name="T0" fmla="*/ 240 w 960"/>
                <a:gd name="T1" fmla="*/ 479 h 479"/>
                <a:gd name="T2" fmla="*/ 719 w 960"/>
                <a:gd name="T3" fmla="*/ 479 h 479"/>
                <a:gd name="T4" fmla="*/ 744 w 960"/>
                <a:gd name="T5" fmla="*/ 479 h 479"/>
                <a:gd name="T6" fmla="*/ 791 w 960"/>
                <a:gd name="T7" fmla="*/ 469 h 479"/>
                <a:gd name="T8" fmla="*/ 834 w 960"/>
                <a:gd name="T9" fmla="*/ 450 h 479"/>
                <a:gd name="T10" fmla="*/ 872 w 960"/>
                <a:gd name="T11" fmla="*/ 424 h 479"/>
                <a:gd name="T12" fmla="*/ 905 w 960"/>
                <a:gd name="T13" fmla="*/ 393 h 479"/>
                <a:gd name="T14" fmla="*/ 931 w 960"/>
                <a:gd name="T15" fmla="*/ 354 h 479"/>
                <a:gd name="T16" fmla="*/ 948 w 960"/>
                <a:gd name="T17" fmla="*/ 311 h 479"/>
                <a:gd name="T18" fmla="*/ 958 w 960"/>
                <a:gd name="T19" fmla="*/ 265 h 479"/>
                <a:gd name="T20" fmla="*/ 960 w 960"/>
                <a:gd name="T21" fmla="*/ 240 h 479"/>
                <a:gd name="T22" fmla="*/ 958 w 960"/>
                <a:gd name="T23" fmla="*/ 216 h 479"/>
                <a:gd name="T24" fmla="*/ 948 w 960"/>
                <a:gd name="T25" fmla="*/ 168 h 479"/>
                <a:gd name="T26" fmla="*/ 931 w 960"/>
                <a:gd name="T27" fmla="*/ 125 h 479"/>
                <a:gd name="T28" fmla="*/ 905 w 960"/>
                <a:gd name="T29" fmla="*/ 86 h 479"/>
                <a:gd name="T30" fmla="*/ 872 w 960"/>
                <a:gd name="T31" fmla="*/ 54 h 479"/>
                <a:gd name="T32" fmla="*/ 834 w 960"/>
                <a:gd name="T33" fmla="*/ 28 h 479"/>
                <a:gd name="T34" fmla="*/ 791 w 960"/>
                <a:gd name="T35" fmla="*/ 10 h 479"/>
                <a:gd name="T36" fmla="*/ 744 w 960"/>
                <a:gd name="T37" fmla="*/ 1 h 479"/>
                <a:gd name="T38" fmla="*/ 719 w 960"/>
                <a:gd name="T39" fmla="*/ 0 h 479"/>
                <a:gd name="T40" fmla="*/ 240 w 960"/>
                <a:gd name="T41" fmla="*/ 0 h 479"/>
                <a:gd name="T42" fmla="*/ 215 w 960"/>
                <a:gd name="T43" fmla="*/ 1 h 479"/>
                <a:gd name="T44" fmla="*/ 168 w 960"/>
                <a:gd name="T45" fmla="*/ 10 h 479"/>
                <a:gd name="T46" fmla="*/ 125 w 960"/>
                <a:gd name="T47" fmla="*/ 28 h 479"/>
                <a:gd name="T48" fmla="*/ 86 w 960"/>
                <a:gd name="T49" fmla="*/ 54 h 479"/>
                <a:gd name="T50" fmla="*/ 54 w 960"/>
                <a:gd name="T51" fmla="*/ 86 h 479"/>
                <a:gd name="T52" fmla="*/ 28 w 960"/>
                <a:gd name="T53" fmla="*/ 125 h 479"/>
                <a:gd name="T54" fmla="*/ 10 w 960"/>
                <a:gd name="T55" fmla="*/ 168 h 479"/>
                <a:gd name="T56" fmla="*/ 1 w 960"/>
                <a:gd name="T57" fmla="*/ 216 h 479"/>
                <a:gd name="T58" fmla="*/ 0 w 960"/>
                <a:gd name="T59" fmla="*/ 240 h 479"/>
                <a:gd name="T60" fmla="*/ 1 w 960"/>
                <a:gd name="T61" fmla="*/ 265 h 479"/>
                <a:gd name="T62" fmla="*/ 10 w 960"/>
                <a:gd name="T63" fmla="*/ 311 h 479"/>
                <a:gd name="T64" fmla="*/ 28 w 960"/>
                <a:gd name="T65" fmla="*/ 354 h 479"/>
                <a:gd name="T66" fmla="*/ 54 w 960"/>
                <a:gd name="T67" fmla="*/ 393 h 479"/>
                <a:gd name="T68" fmla="*/ 86 w 960"/>
                <a:gd name="T69" fmla="*/ 424 h 479"/>
                <a:gd name="T70" fmla="*/ 125 w 960"/>
                <a:gd name="T71" fmla="*/ 450 h 479"/>
                <a:gd name="T72" fmla="*/ 168 w 960"/>
                <a:gd name="T73" fmla="*/ 469 h 479"/>
                <a:gd name="T74" fmla="*/ 215 w 960"/>
                <a:gd name="T75" fmla="*/ 479 h 479"/>
                <a:gd name="T76" fmla="*/ 240 w 960"/>
                <a:gd name="T77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0" h="479">
                  <a:moveTo>
                    <a:pt x="240" y="479"/>
                  </a:moveTo>
                  <a:lnTo>
                    <a:pt x="719" y="479"/>
                  </a:lnTo>
                  <a:lnTo>
                    <a:pt x="744" y="479"/>
                  </a:lnTo>
                  <a:lnTo>
                    <a:pt x="791" y="469"/>
                  </a:lnTo>
                  <a:lnTo>
                    <a:pt x="834" y="450"/>
                  </a:lnTo>
                  <a:lnTo>
                    <a:pt x="872" y="424"/>
                  </a:lnTo>
                  <a:lnTo>
                    <a:pt x="905" y="393"/>
                  </a:lnTo>
                  <a:lnTo>
                    <a:pt x="931" y="354"/>
                  </a:lnTo>
                  <a:lnTo>
                    <a:pt x="948" y="311"/>
                  </a:lnTo>
                  <a:lnTo>
                    <a:pt x="958" y="265"/>
                  </a:lnTo>
                  <a:lnTo>
                    <a:pt x="960" y="240"/>
                  </a:lnTo>
                  <a:lnTo>
                    <a:pt x="958" y="216"/>
                  </a:lnTo>
                  <a:lnTo>
                    <a:pt x="948" y="168"/>
                  </a:lnTo>
                  <a:lnTo>
                    <a:pt x="931" y="125"/>
                  </a:lnTo>
                  <a:lnTo>
                    <a:pt x="905" y="86"/>
                  </a:lnTo>
                  <a:lnTo>
                    <a:pt x="872" y="54"/>
                  </a:lnTo>
                  <a:lnTo>
                    <a:pt x="834" y="28"/>
                  </a:lnTo>
                  <a:lnTo>
                    <a:pt x="791" y="10"/>
                  </a:lnTo>
                  <a:lnTo>
                    <a:pt x="744" y="1"/>
                  </a:lnTo>
                  <a:lnTo>
                    <a:pt x="719" y="0"/>
                  </a:lnTo>
                  <a:lnTo>
                    <a:pt x="240" y="0"/>
                  </a:lnTo>
                  <a:lnTo>
                    <a:pt x="215" y="1"/>
                  </a:lnTo>
                  <a:lnTo>
                    <a:pt x="168" y="10"/>
                  </a:lnTo>
                  <a:lnTo>
                    <a:pt x="125" y="28"/>
                  </a:lnTo>
                  <a:lnTo>
                    <a:pt x="86" y="54"/>
                  </a:lnTo>
                  <a:lnTo>
                    <a:pt x="54" y="86"/>
                  </a:lnTo>
                  <a:lnTo>
                    <a:pt x="28" y="125"/>
                  </a:lnTo>
                  <a:lnTo>
                    <a:pt x="10" y="168"/>
                  </a:lnTo>
                  <a:lnTo>
                    <a:pt x="1" y="216"/>
                  </a:lnTo>
                  <a:lnTo>
                    <a:pt x="0" y="240"/>
                  </a:lnTo>
                  <a:lnTo>
                    <a:pt x="1" y="265"/>
                  </a:lnTo>
                  <a:lnTo>
                    <a:pt x="10" y="311"/>
                  </a:lnTo>
                  <a:lnTo>
                    <a:pt x="28" y="354"/>
                  </a:lnTo>
                  <a:lnTo>
                    <a:pt x="54" y="393"/>
                  </a:lnTo>
                  <a:lnTo>
                    <a:pt x="86" y="424"/>
                  </a:lnTo>
                  <a:lnTo>
                    <a:pt x="125" y="450"/>
                  </a:lnTo>
                  <a:lnTo>
                    <a:pt x="168" y="469"/>
                  </a:lnTo>
                  <a:lnTo>
                    <a:pt x="215" y="479"/>
                  </a:lnTo>
                  <a:lnTo>
                    <a:pt x="240" y="4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9A9BB51-67B1-4723-9E18-CE564AC38DF9}"/>
              </a:ext>
            </a:extLst>
          </p:cNvPr>
          <p:cNvCxnSpPr/>
          <p:nvPr/>
        </p:nvCxnSpPr>
        <p:spPr>
          <a:xfrm flipV="1">
            <a:off x="11815306" y="1675206"/>
            <a:ext cx="894854" cy="7806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170F59F-91B0-4E2F-A492-BCAB10D32401}"/>
              </a:ext>
            </a:extLst>
          </p:cNvPr>
          <p:cNvSpPr txBox="1"/>
          <p:nvPr/>
        </p:nvSpPr>
        <p:spPr>
          <a:xfrm>
            <a:off x="12611762" y="1012038"/>
            <a:ext cx="2194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관리법 제공으로</a:t>
            </a:r>
            <a:endParaRPr lang="en-US" altLang="ko-KR" dirty="0"/>
          </a:p>
          <a:p>
            <a:r>
              <a:rPr lang="ko-KR" altLang="en-US" dirty="0"/>
              <a:t>바꿀까 생각 중인데</a:t>
            </a:r>
            <a:endParaRPr lang="en-US" altLang="ko-KR" dirty="0"/>
          </a:p>
          <a:p>
            <a:r>
              <a:rPr lang="ko-KR" altLang="en-US" dirty="0"/>
              <a:t>의견 받습니다</a:t>
            </a:r>
          </a:p>
        </p:txBody>
      </p:sp>
    </p:spTree>
    <p:extLst>
      <p:ext uri="{BB962C8B-B14F-4D97-AF65-F5344CB8AC3E}">
        <p14:creationId xmlns:p14="http://schemas.microsoft.com/office/powerpoint/2010/main" val="4059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101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konyang</dc:creator>
  <cp:lastModifiedBy>채연 유</cp:lastModifiedBy>
  <cp:revision>20</cp:revision>
  <dcterms:created xsi:type="dcterms:W3CDTF">2019-09-09T05:55:18Z</dcterms:created>
  <dcterms:modified xsi:type="dcterms:W3CDTF">2019-09-15T13:52:47Z</dcterms:modified>
</cp:coreProperties>
</file>