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03A"/>
    <a:srgbClr val="7FBBDF"/>
    <a:srgbClr val="878787"/>
    <a:srgbClr val="365E7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2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6A19-7B0E-4424-88A6-462898487CFB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9065"/>
            <a:ext cx="12192001" cy="5888504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cxnSp>
        <p:nvCxnSpPr>
          <p:cNvPr id="19" name="직선 연결선 18"/>
          <p:cNvCxnSpPr>
            <a:stCxn id="6" idx="1"/>
          </p:cNvCxnSpPr>
          <p:nvPr/>
        </p:nvCxnSpPr>
        <p:spPr>
          <a:xfrm>
            <a:off x="0" y="3593317"/>
            <a:ext cx="12192000" cy="48652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0"/>
            <a:endCxn id="6" idx="2"/>
          </p:cNvCxnSpPr>
          <p:nvPr/>
        </p:nvCxnSpPr>
        <p:spPr>
          <a:xfrm>
            <a:off x="6096001" y="649065"/>
            <a:ext cx="0" cy="5888504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09010" y="-53268"/>
            <a:ext cx="843079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Toe Bone Twist </a:t>
            </a:r>
            <a:r>
              <a:rPr lang="ko-KR" altLang="en-US" sz="2800" b="1" dirty="0" err="1">
                <a:solidFill>
                  <a:srgbClr val="2C303A"/>
                </a:solidFill>
              </a:rPr>
              <a:t>무지외반증</a:t>
            </a:r>
            <a:r>
              <a:rPr lang="ko-KR" altLang="en-US" sz="2800" b="1" dirty="0">
                <a:solidFill>
                  <a:srgbClr val="2C303A"/>
                </a:solidFill>
              </a:rPr>
              <a:t> 예방</a:t>
            </a:r>
            <a:r>
              <a:rPr lang="en-US" altLang="ko-KR" sz="2800" b="1" dirty="0">
                <a:solidFill>
                  <a:srgbClr val="2C303A"/>
                </a:solidFill>
              </a:rPr>
              <a:t>&amp;</a:t>
            </a:r>
            <a:r>
              <a:rPr lang="ko-KR" altLang="en-US" sz="2800" b="1" dirty="0">
                <a:solidFill>
                  <a:srgbClr val="2C303A"/>
                </a:solidFill>
              </a:rPr>
              <a:t>관리 어플리케이션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2" b="84783" l="3102" r="60709">
                        <a14:foregroundMark x1="35894" y1="13636" x2="35894" y2="13636"/>
                        <a14:foregroundMark x1="55982" y1="33992" x2="55982" y2="33992"/>
                        <a14:foregroundMark x1="12703" y1="53755" x2="12703" y2="53755"/>
                        <a14:foregroundMark x1="20827" y1="56324" x2="20827" y2="56324"/>
                        <a14:foregroundMark x1="35598" y1="55336" x2="35598" y2="55336"/>
                        <a14:foregroundMark x1="47858" y1="55731" x2="47858" y2="55731"/>
                        <a14:foregroundMark x1="33530" y1="84783" x2="33530" y2="84783"/>
                        <a14:foregroundMark x1="35155" y1="16403" x2="35155" y2="16403"/>
                        <a14:foregroundMark x1="39143" y1="13636" x2="39143" y2="13636"/>
                        <a14:foregroundMark x1="42688" y1="15810" x2="42688" y2="15810"/>
                        <a14:foregroundMark x1="16396" y1="23913" x2="16396" y2="23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670" b="9869"/>
          <a:stretch/>
        </p:blipFill>
        <p:spPr>
          <a:xfrm>
            <a:off x="1356550" y="-6742"/>
            <a:ext cx="583134" cy="66211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0975" y="3593317"/>
            <a:ext cx="90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How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04514" y="631559"/>
            <a:ext cx="8857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What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24180" y="6535502"/>
            <a:ext cx="3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104514" y="3593317"/>
            <a:ext cx="13707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7FBBDF"/>
                </a:solidFill>
              </a:rPr>
              <a:t>업데이트</a:t>
            </a:r>
            <a:endParaRPr lang="en-US" altLang="ko-KR" b="1" dirty="0">
              <a:solidFill>
                <a:srgbClr val="7FBBD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36B6DA-408B-4AE7-AE41-4BDEA0CFE477}"/>
              </a:ext>
            </a:extLst>
          </p:cNvPr>
          <p:cNvGrpSpPr/>
          <p:nvPr/>
        </p:nvGrpSpPr>
        <p:grpSpPr>
          <a:xfrm>
            <a:off x="17028" y="631559"/>
            <a:ext cx="5978001" cy="2662338"/>
            <a:chOff x="17028" y="631559"/>
            <a:chExt cx="5978001" cy="2662338"/>
          </a:xfrm>
        </p:grpSpPr>
        <p:sp>
          <p:nvSpPr>
            <p:cNvPr id="27" name="직사각형 26"/>
            <p:cNvSpPr/>
            <p:nvPr/>
          </p:nvSpPr>
          <p:spPr>
            <a:xfrm>
              <a:off x="17028" y="631559"/>
              <a:ext cx="88578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7FBBDF"/>
                  </a:solidFill>
                </a:rPr>
                <a:t>Why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CA2FF4A-B9C6-4BF6-9C2C-842563A18DE0}"/>
                </a:ext>
              </a:extLst>
            </p:cNvPr>
            <p:cNvSpPr/>
            <p:nvPr/>
          </p:nvSpPr>
          <p:spPr>
            <a:xfrm>
              <a:off x="1018106" y="2847716"/>
              <a:ext cx="4059788" cy="446181"/>
            </a:xfrm>
            <a:prstGeom prst="roundRect">
              <a:avLst>
                <a:gd name="adj" fmla="val 14618"/>
              </a:avLst>
            </a:prstGeom>
            <a:solidFill>
              <a:srgbClr val="2C303A"/>
            </a:solidFill>
            <a:ln w="38100"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주기적인 예방</a:t>
              </a:r>
              <a:r>
                <a:rPr lang="en-US" altLang="ko-KR" sz="2000" b="1" dirty="0"/>
                <a:t>&amp;</a:t>
              </a:r>
              <a:r>
                <a:rPr lang="ko-KR" altLang="en-US" sz="2000" b="1" dirty="0"/>
                <a:t>관리 솔루션 필요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2FB3642-5BD1-4A27-9B75-2750026F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75" y="1144519"/>
              <a:ext cx="5894053" cy="60555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860A52D-A2CF-483B-9D11-A70EAB2D0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595" b="-916"/>
            <a:stretch/>
          </p:blipFill>
          <p:spPr>
            <a:xfrm>
              <a:off x="100975" y="1776359"/>
              <a:ext cx="5894054" cy="35254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C564C0-74B7-46E1-8B93-40DEEEB502DE}"/>
                </a:ext>
              </a:extLst>
            </p:cNvPr>
            <p:cNvSpPr txBox="1"/>
            <p:nvPr/>
          </p:nvSpPr>
          <p:spPr>
            <a:xfrm>
              <a:off x="1208886" y="2213098"/>
              <a:ext cx="3678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환자 수 증가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합병증 위험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C50F03C-F37B-4512-9A8A-EC22FDC0B482}"/>
                </a:ext>
              </a:extLst>
            </p:cNvPr>
            <p:cNvCxnSpPr/>
            <p:nvPr/>
          </p:nvCxnSpPr>
          <p:spPr>
            <a:xfrm>
              <a:off x="1463040" y="2615227"/>
              <a:ext cx="31896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4F665A5-C1F5-492E-A391-7EC837BAFA1E}"/>
              </a:ext>
            </a:extLst>
          </p:cNvPr>
          <p:cNvSpPr/>
          <p:nvPr/>
        </p:nvSpPr>
        <p:spPr>
          <a:xfrm>
            <a:off x="6224405" y="1349909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5FEAF35-DEAE-4704-A4A0-D1D984E88CD7}"/>
              </a:ext>
            </a:extLst>
          </p:cNvPr>
          <p:cNvSpPr/>
          <p:nvPr/>
        </p:nvSpPr>
        <p:spPr>
          <a:xfrm>
            <a:off x="8350059" y="1346022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EBFBD8D-C98F-4FDE-95CA-A8AAC762C907}"/>
              </a:ext>
            </a:extLst>
          </p:cNvPr>
          <p:cNvSpPr/>
          <p:nvPr/>
        </p:nvSpPr>
        <p:spPr>
          <a:xfrm>
            <a:off x="10475713" y="1346022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5CBEBA8-4ED8-48FD-8DC1-3339CB8476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15" y="1457148"/>
            <a:ext cx="1168689" cy="116764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F300933-BEA7-412B-BA0C-F6538994ED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94" y="1482008"/>
            <a:ext cx="1139695" cy="106980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16847B7-736E-467A-8878-4E6ED30F15BC}"/>
              </a:ext>
            </a:extLst>
          </p:cNvPr>
          <p:cNvSpPr txBox="1"/>
          <p:nvPr/>
        </p:nvSpPr>
        <p:spPr>
          <a:xfrm>
            <a:off x="6002152" y="2810196"/>
            <a:ext cx="19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발 상태 측정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C2781F-0AD5-457C-9EE5-C7A89DEAA93A}"/>
              </a:ext>
            </a:extLst>
          </p:cNvPr>
          <p:cNvSpPr txBox="1"/>
          <p:nvPr/>
        </p:nvSpPr>
        <p:spPr>
          <a:xfrm>
            <a:off x="8128668" y="2813420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사용자 발에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맞는 신발 추천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C321AE-1026-4902-A152-7D101CEC6224}"/>
              </a:ext>
            </a:extLst>
          </p:cNvPr>
          <p:cNvSpPr txBox="1"/>
          <p:nvPr/>
        </p:nvSpPr>
        <p:spPr>
          <a:xfrm>
            <a:off x="10286873" y="2806362"/>
            <a:ext cx="19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관리법 제공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AA9CD1-F7FB-4DFF-A492-12E91985E0A2}"/>
              </a:ext>
            </a:extLst>
          </p:cNvPr>
          <p:cNvSpPr txBox="1"/>
          <p:nvPr/>
        </p:nvSpPr>
        <p:spPr>
          <a:xfrm>
            <a:off x="6176907" y="4233380"/>
            <a:ext cx="5934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사진 촬영 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발 사이즈 측정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스트레칭 동영상 직접 출력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장바구니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찜 </a:t>
            </a:r>
            <a:r>
              <a:rPr lang="ko-KR" altLang="en-US" sz="2400" b="1" dirty="0" err="1">
                <a:solidFill>
                  <a:schemeClr val="bg1"/>
                </a:solidFill>
              </a:rPr>
              <a:t>모아보기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상품 후기 작성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튜토리얼 제공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C927F34-2EF9-4A03-AFE1-5AC43D0F6127}"/>
              </a:ext>
            </a:extLst>
          </p:cNvPr>
          <p:cNvSpPr/>
          <p:nvPr/>
        </p:nvSpPr>
        <p:spPr>
          <a:xfrm>
            <a:off x="162962" y="4287681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31C5044-540B-4035-9FE4-28E3BE805647}"/>
              </a:ext>
            </a:extLst>
          </p:cNvPr>
          <p:cNvSpPr/>
          <p:nvPr/>
        </p:nvSpPr>
        <p:spPr>
          <a:xfrm>
            <a:off x="2288616" y="4283794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9B674FC-347E-4308-97C1-B5A1F875D118}"/>
              </a:ext>
            </a:extLst>
          </p:cNvPr>
          <p:cNvSpPr/>
          <p:nvPr/>
        </p:nvSpPr>
        <p:spPr>
          <a:xfrm>
            <a:off x="4414270" y="4283794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십자형 79">
            <a:extLst>
              <a:ext uri="{FF2B5EF4-FFF2-40B4-BE49-F238E27FC236}">
                <a16:creationId xmlns:a16="http://schemas.microsoft.com/office/drawing/2014/main" id="{0C15665B-E691-4AC2-8F46-FCAF900E094A}"/>
              </a:ext>
            </a:extLst>
          </p:cNvPr>
          <p:cNvSpPr/>
          <p:nvPr/>
        </p:nvSpPr>
        <p:spPr>
          <a:xfrm>
            <a:off x="1836328" y="4792336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십자형 80">
            <a:extLst>
              <a:ext uri="{FF2B5EF4-FFF2-40B4-BE49-F238E27FC236}">
                <a16:creationId xmlns:a16="http://schemas.microsoft.com/office/drawing/2014/main" id="{D25B1553-3884-409B-998F-05BDBDEA652E}"/>
              </a:ext>
            </a:extLst>
          </p:cNvPr>
          <p:cNvSpPr/>
          <p:nvPr/>
        </p:nvSpPr>
        <p:spPr>
          <a:xfrm>
            <a:off x="3961988" y="4788502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19D5F4-097A-4A7B-BB87-D82C71593915}"/>
              </a:ext>
            </a:extLst>
          </p:cNvPr>
          <p:cNvSpPr txBox="1"/>
          <p:nvPr/>
        </p:nvSpPr>
        <p:spPr>
          <a:xfrm>
            <a:off x="-59291" y="5747968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발 사진 촬영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 </a:t>
            </a:r>
            <a:r>
              <a:rPr lang="ko-KR" altLang="en-US" sz="1600" b="1" dirty="0">
                <a:solidFill>
                  <a:schemeClr val="bg1"/>
                </a:solidFill>
              </a:rPr>
              <a:t>비교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78061D-7C67-46E2-A47D-354E2D9EC3E3}"/>
              </a:ext>
            </a:extLst>
          </p:cNvPr>
          <p:cNvSpPr txBox="1"/>
          <p:nvPr/>
        </p:nvSpPr>
        <p:spPr>
          <a:xfrm>
            <a:off x="2067225" y="5750666"/>
            <a:ext cx="199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다양한 데이터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기반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신발 추천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8A2A55-D609-4C18-A9BB-28B99A49942E}"/>
              </a:ext>
            </a:extLst>
          </p:cNvPr>
          <p:cNvSpPr txBox="1"/>
          <p:nvPr/>
        </p:nvSpPr>
        <p:spPr>
          <a:xfrm>
            <a:off x="4225430" y="5744134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최신 소식 </a:t>
            </a:r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스트레칭 제공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7F2BD54-8E3D-4EA8-A0F6-DCBC66043771}"/>
              </a:ext>
            </a:extLst>
          </p:cNvPr>
          <p:cNvGrpSpPr/>
          <p:nvPr/>
        </p:nvGrpSpPr>
        <p:grpSpPr>
          <a:xfrm>
            <a:off x="343303" y="4505892"/>
            <a:ext cx="1190804" cy="976727"/>
            <a:chOff x="2846388" y="763588"/>
            <a:chExt cx="6499225" cy="53308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D33D22C-8D53-44EC-91FA-4593E519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1" y="2287588"/>
              <a:ext cx="254000" cy="252413"/>
            </a:xfrm>
            <a:custGeom>
              <a:avLst/>
              <a:gdLst>
                <a:gd name="T0" fmla="*/ 241 w 481"/>
                <a:gd name="T1" fmla="*/ 479 h 479"/>
                <a:gd name="T2" fmla="*/ 265 w 481"/>
                <a:gd name="T3" fmla="*/ 479 h 479"/>
                <a:gd name="T4" fmla="*/ 313 w 481"/>
                <a:gd name="T5" fmla="*/ 469 h 479"/>
                <a:gd name="T6" fmla="*/ 356 w 481"/>
                <a:gd name="T7" fmla="*/ 450 h 479"/>
                <a:gd name="T8" fmla="*/ 393 w 481"/>
                <a:gd name="T9" fmla="*/ 424 h 479"/>
                <a:gd name="T10" fmla="*/ 426 w 481"/>
                <a:gd name="T11" fmla="*/ 393 h 479"/>
                <a:gd name="T12" fmla="*/ 452 w 481"/>
                <a:gd name="T13" fmla="*/ 354 h 479"/>
                <a:gd name="T14" fmla="*/ 470 w 481"/>
                <a:gd name="T15" fmla="*/ 311 h 479"/>
                <a:gd name="T16" fmla="*/ 480 w 481"/>
                <a:gd name="T17" fmla="*/ 265 h 479"/>
                <a:gd name="T18" fmla="*/ 481 w 481"/>
                <a:gd name="T19" fmla="*/ 240 h 479"/>
                <a:gd name="T20" fmla="*/ 480 w 481"/>
                <a:gd name="T21" fmla="*/ 216 h 479"/>
                <a:gd name="T22" fmla="*/ 470 w 481"/>
                <a:gd name="T23" fmla="*/ 168 h 479"/>
                <a:gd name="T24" fmla="*/ 452 w 481"/>
                <a:gd name="T25" fmla="*/ 125 h 479"/>
                <a:gd name="T26" fmla="*/ 426 w 481"/>
                <a:gd name="T27" fmla="*/ 87 h 479"/>
                <a:gd name="T28" fmla="*/ 393 w 481"/>
                <a:gd name="T29" fmla="*/ 54 h 479"/>
                <a:gd name="T30" fmla="*/ 356 w 481"/>
                <a:gd name="T31" fmla="*/ 28 h 479"/>
                <a:gd name="T32" fmla="*/ 313 w 481"/>
                <a:gd name="T33" fmla="*/ 10 h 479"/>
                <a:gd name="T34" fmla="*/ 265 w 481"/>
                <a:gd name="T35" fmla="*/ 1 h 479"/>
                <a:gd name="T36" fmla="*/ 241 w 481"/>
                <a:gd name="T37" fmla="*/ 0 h 479"/>
                <a:gd name="T38" fmla="*/ 216 w 481"/>
                <a:gd name="T39" fmla="*/ 1 h 479"/>
                <a:gd name="T40" fmla="*/ 169 w 481"/>
                <a:gd name="T41" fmla="*/ 10 h 479"/>
                <a:gd name="T42" fmla="*/ 126 w 481"/>
                <a:gd name="T43" fmla="*/ 28 h 479"/>
                <a:gd name="T44" fmla="*/ 88 w 481"/>
                <a:gd name="T45" fmla="*/ 54 h 479"/>
                <a:gd name="T46" fmla="*/ 55 w 481"/>
                <a:gd name="T47" fmla="*/ 87 h 479"/>
                <a:gd name="T48" fmla="*/ 29 w 481"/>
                <a:gd name="T49" fmla="*/ 125 h 479"/>
                <a:gd name="T50" fmla="*/ 12 w 481"/>
                <a:gd name="T51" fmla="*/ 168 h 479"/>
                <a:gd name="T52" fmla="*/ 2 w 481"/>
                <a:gd name="T53" fmla="*/ 216 h 479"/>
                <a:gd name="T54" fmla="*/ 0 w 481"/>
                <a:gd name="T55" fmla="*/ 240 h 479"/>
                <a:gd name="T56" fmla="*/ 2 w 481"/>
                <a:gd name="T57" fmla="*/ 265 h 479"/>
                <a:gd name="T58" fmla="*/ 12 w 481"/>
                <a:gd name="T59" fmla="*/ 311 h 479"/>
                <a:gd name="T60" fmla="*/ 29 w 481"/>
                <a:gd name="T61" fmla="*/ 354 h 479"/>
                <a:gd name="T62" fmla="*/ 55 w 481"/>
                <a:gd name="T63" fmla="*/ 393 h 479"/>
                <a:gd name="T64" fmla="*/ 88 w 481"/>
                <a:gd name="T65" fmla="*/ 424 h 479"/>
                <a:gd name="T66" fmla="*/ 126 w 481"/>
                <a:gd name="T67" fmla="*/ 450 h 479"/>
                <a:gd name="T68" fmla="*/ 169 w 481"/>
                <a:gd name="T69" fmla="*/ 469 h 479"/>
                <a:gd name="T70" fmla="*/ 216 w 481"/>
                <a:gd name="T71" fmla="*/ 479 h 479"/>
                <a:gd name="T72" fmla="*/ 241 w 481"/>
                <a:gd name="T73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1" h="479">
                  <a:moveTo>
                    <a:pt x="241" y="479"/>
                  </a:moveTo>
                  <a:lnTo>
                    <a:pt x="265" y="479"/>
                  </a:lnTo>
                  <a:lnTo>
                    <a:pt x="313" y="469"/>
                  </a:lnTo>
                  <a:lnTo>
                    <a:pt x="356" y="450"/>
                  </a:lnTo>
                  <a:lnTo>
                    <a:pt x="393" y="424"/>
                  </a:lnTo>
                  <a:lnTo>
                    <a:pt x="426" y="393"/>
                  </a:lnTo>
                  <a:lnTo>
                    <a:pt x="452" y="354"/>
                  </a:lnTo>
                  <a:lnTo>
                    <a:pt x="470" y="311"/>
                  </a:lnTo>
                  <a:lnTo>
                    <a:pt x="480" y="265"/>
                  </a:lnTo>
                  <a:lnTo>
                    <a:pt x="481" y="240"/>
                  </a:lnTo>
                  <a:lnTo>
                    <a:pt x="480" y="216"/>
                  </a:lnTo>
                  <a:lnTo>
                    <a:pt x="470" y="168"/>
                  </a:lnTo>
                  <a:lnTo>
                    <a:pt x="452" y="125"/>
                  </a:lnTo>
                  <a:lnTo>
                    <a:pt x="426" y="87"/>
                  </a:lnTo>
                  <a:lnTo>
                    <a:pt x="393" y="54"/>
                  </a:lnTo>
                  <a:lnTo>
                    <a:pt x="356" y="28"/>
                  </a:lnTo>
                  <a:lnTo>
                    <a:pt x="313" y="10"/>
                  </a:lnTo>
                  <a:lnTo>
                    <a:pt x="265" y="1"/>
                  </a:lnTo>
                  <a:lnTo>
                    <a:pt x="241" y="0"/>
                  </a:lnTo>
                  <a:lnTo>
                    <a:pt x="216" y="1"/>
                  </a:lnTo>
                  <a:lnTo>
                    <a:pt x="169" y="10"/>
                  </a:lnTo>
                  <a:lnTo>
                    <a:pt x="126" y="28"/>
                  </a:lnTo>
                  <a:lnTo>
                    <a:pt x="88" y="54"/>
                  </a:lnTo>
                  <a:lnTo>
                    <a:pt x="55" y="87"/>
                  </a:lnTo>
                  <a:lnTo>
                    <a:pt x="29" y="125"/>
                  </a:lnTo>
                  <a:lnTo>
                    <a:pt x="12" y="168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2" y="265"/>
                  </a:lnTo>
                  <a:lnTo>
                    <a:pt x="12" y="311"/>
                  </a:lnTo>
                  <a:lnTo>
                    <a:pt x="29" y="354"/>
                  </a:lnTo>
                  <a:lnTo>
                    <a:pt x="55" y="393"/>
                  </a:lnTo>
                  <a:lnTo>
                    <a:pt x="88" y="424"/>
                  </a:lnTo>
                  <a:lnTo>
                    <a:pt x="126" y="450"/>
                  </a:lnTo>
                  <a:lnTo>
                    <a:pt x="169" y="469"/>
                  </a:lnTo>
                  <a:lnTo>
                    <a:pt x="216" y="479"/>
                  </a:lnTo>
                  <a:lnTo>
                    <a:pt x="241" y="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FBD4B96-F74D-4B8A-9181-E41AB670A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388" y="763588"/>
              <a:ext cx="6499225" cy="5330825"/>
            </a:xfrm>
            <a:custGeom>
              <a:avLst/>
              <a:gdLst>
                <a:gd name="T0" fmla="*/ 534 w 12283"/>
                <a:gd name="T1" fmla="*/ 9508 h 10075"/>
                <a:gd name="T2" fmla="*/ 3947 w 12283"/>
                <a:gd name="T3" fmla="*/ 8213 h 10075"/>
                <a:gd name="T4" fmla="*/ 4847 w 12283"/>
                <a:gd name="T5" fmla="*/ 8833 h 10075"/>
                <a:gd name="T6" fmla="*/ 5903 w 12283"/>
                <a:gd name="T7" fmla="*/ 9107 h 10075"/>
                <a:gd name="T8" fmla="*/ 6846 w 12283"/>
                <a:gd name="T9" fmla="*/ 9035 h 10075"/>
                <a:gd name="T10" fmla="*/ 7848 w 12283"/>
                <a:gd name="T11" fmla="*/ 8607 h 10075"/>
                <a:gd name="T12" fmla="*/ 11804 w 12283"/>
                <a:gd name="T13" fmla="*/ 9356 h 10075"/>
                <a:gd name="T14" fmla="*/ 11636 w 12283"/>
                <a:gd name="T15" fmla="*/ 9585 h 10075"/>
                <a:gd name="T16" fmla="*/ 11679 w 12283"/>
                <a:gd name="T17" fmla="*/ 2428 h 10075"/>
                <a:gd name="T18" fmla="*/ 11804 w 12283"/>
                <a:gd name="T19" fmla="*/ 3839 h 10075"/>
                <a:gd name="T20" fmla="*/ 7714 w 12283"/>
                <a:gd name="T21" fmla="*/ 3305 h 10075"/>
                <a:gd name="T22" fmla="*/ 6692 w 12283"/>
                <a:gd name="T23" fmla="*/ 2928 h 10075"/>
                <a:gd name="T24" fmla="*/ 5747 w 12283"/>
                <a:gd name="T25" fmla="*/ 2903 h 10075"/>
                <a:gd name="T26" fmla="*/ 4706 w 12283"/>
                <a:gd name="T27" fmla="*/ 3228 h 10075"/>
                <a:gd name="T28" fmla="*/ 3892 w 12283"/>
                <a:gd name="T29" fmla="*/ 3839 h 10075"/>
                <a:gd name="T30" fmla="*/ 567 w 12283"/>
                <a:gd name="T31" fmla="*/ 2454 h 10075"/>
                <a:gd name="T32" fmla="*/ 1450 w 12283"/>
                <a:gd name="T33" fmla="*/ 1608 h 10075"/>
                <a:gd name="T34" fmla="*/ 1680 w 12283"/>
                <a:gd name="T35" fmla="*/ 1439 h 10075"/>
                <a:gd name="T36" fmla="*/ 2371 w 12283"/>
                <a:gd name="T37" fmla="*/ 1565 h 10075"/>
                <a:gd name="T38" fmla="*/ 4545 w 12283"/>
                <a:gd name="T39" fmla="*/ 613 h 10075"/>
                <a:gd name="T40" fmla="*/ 7559 w 12283"/>
                <a:gd name="T41" fmla="*/ 481 h 10075"/>
                <a:gd name="T42" fmla="*/ 4545 w 12283"/>
                <a:gd name="T43" fmla="*/ 613 h 10075"/>
                <a:gd name="T44" fmla="*/ 9026 w 12283"/>
                <a:gd name="T45" fmla="*/ 4807 h 10075"/>
                <a:gd name="T46" fmla="*/ 8829 w 12283"/>
                <a:gd name="T47" fmla="*/ 7582 h 10075"/>
                <a:gd name="T48" fmla="*/ 9259 w 12283"/>
                <a:gd name="T49" fmla="*/ 6110 h 10075"/>
                <a:gd name="T50" fmla="*/ 3664 w 12283"/>
                <a:gd name="T51" fmla="*/ 5085 h 10075"/>
                <a:gd name="T52" fmla="*/ 4779 w 12283"/>
                <a:gd name="T53" fmla="*/ 3737 h 10075"/>
                <a:gd name="T54" fmla="*/ 6142 w 12283"/>
                <a:gd name="T55" fmla="*/ 3358 h 10075"/>
                <a:gd name="T56" fmla="*/ 7504 w 12283"/>
                <a:gd name="T57" fmla="*/ 3737 h 10075"/>
                <a:gd name="T58" fmla="*/ 8620 w 12283"/>
                <a:gd name="T59" fmla="*/ 5084 h 10075"/>
                <a:gd name="T60" fmla="*/ 8781 w 12283"/>
                <a:gd name="T61" fmla="*/ 6065 h 10075"/>
                <a:gd name="T62" fmla="*/ 8254 w 12283"/>
                <a:gd name="T63" fmla="*/ 7581 h 10075"/>
                <a:gd name="T64" fmla="*/ 6797 w 12283"/>
                <a:gd name="T65" fmla="*/ 8554 h 10075"/>
                <a:gd name="T66" fmla="*/ 5742 w 12283"/>
                <a:gd name="T67" fmla="*/ 8607 h 10075"/>
                <a:gd name="T68" fmla="*/ 4192 w 12283"/>
                <a:gd name="T69" fmla="*/ 7777 h 10075"/>
                <a:gd name="T70" fmla="*/ 3511 w 12283"/>
                <a:gd name="T71" fmla="*/ 6202 h 10075"/>
                <a:gd name="T72" fmla="*/ 3258 w 12283"/>
                <a:gd name="T73" fmla="*/ 4806 h 10075"/>
                <a:gd name="T74" fmla="*/ 3024 w 12283"/>
                <a:gd name="T75" fmla="*/ 6110 h 10075"/>
                <a:gd name="T76" fmla="*/ 3455 w 12283"/>
                <a:gd name="T77" fmla="*/ 7582 h 10075"/>
                <a:gd name="T78" fmla="*/ 8145 w 12283"/>
                <a:gd name="T79" fmla="*/ 353 h 10075"/>
                <a:gd name="T80" fmla="*/ 7576 w 12283"/>
                <a:gd name="T81" fmla="*/ 1 h 10075"/>
                <a:gd name="T82" fmla="*/ 4339 w 12283"/>
                <a:gd name="T83" fmla="*/ 134 h 10075"/>
                <a:gd name="T84" fmla="*/ 2879 w 12283"/>
                <a:gd name="T85" fmla="*/ 1680 h 10075"/>
                <a:gd name="T86" fmla="*/ 2617 w 12283"/>
                <a:gd name="T87" fmla="*/ 1123 h 10075"/>
                <a:gd name="T88" fmla="*/ 1680 w 12283"/>
                <a:gd name="T89" fmla="*/ 960 h 10075"/>
                <a:gd name="T90" fmla="*/ 1123 w 12283"/>
                <a:gd name="T91" fmla="*/ 1221 h 10075"/>
                <a:gd name="T92" fmla="*/ 960 w 12283"/>
                <a:gd name="T93" fmla="*/ 1919 h 10075"/>
                <a:gd name="T94" fmla="*/ 262 w 12283"/>
                <a:gd name="T95" fmla="*/ 2083 h 10075"/>
                <a:gd name="T96" fmla="*/ 0 w 12283"/>
                <a:gd name="T97" fmla="*/ 2638 h 10075"/>
                <a:gd name="T98" fmla="*/ 164 w 12283"/>
                <a:gd name="T99" fmla="*/ 9813 h 10075"/>
                <a:gd name="T100" fmla="*/ 720 w 12283"/>
                <a:gd name="T101" fmla="*/ 10075 h 10075"/>
                <a:gd name="T102" fmla="*/ 12023 w 12283"/>
                <a:gd name="T103" fmla="*/ 9911 h 10075"/>
                <a:gd name="T104" fmla="*/ 12283 w 12283"/>
                <a:gd name="T105" fmla="*/ 9356 h 10075"/>
                <a:gd name="T106" fmla="*/ 12121 w 12283"/>
                <a:gd name="T107" fmla="*/ 2181 h 10075"/>
                <a:gd name="T108" fmla="*/ 11564 w 12283"/>
                <a:gd name="T109" fmla="*/ 1919 h 10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283" h="10075">
                  <a:moveTo>
                    <a:pt x="11564" y="9596"/>
                  </a:moveTo>
                  <a:lnTo>
                    <a:pt x="720" y="9596"/>
                  </a:lnTo>
                  <a:lnTo>
                    <a:pt x="695" y="9595"/>
                  </a:lnTo>
                  <a:lnTo>
                    <a:pt x="648" y="9585"/>
                  </a:lnTo>
                  <a:lnTo>
                    <a:pt x="605" y="9567"/>
                  </a:lnTo>
                  <a:lnTo>
                    <a:pt x="567" y="9541"/>
                  </a:lnTo>
                  <a:lnTo>
                    <a:pt x="534" y="9508"/>
                  </a:lnTo>
                  <a:lnTo>
                    <a:pt x="508" y="9471"/>
                  </a:lnTo>
                  <a:lnTo>
                    <a:pt x="491" y="9428"/>
                  </a:lnTo>
                  <a:lnTo>
                    <a:pt x="481" y="9380"/>
                  </a:lnTo>
                  <a:lnTo>
                    <a:pt x="479" y="9356"/>
                  </a:lnTo>
                  <a:lnTo>
                    <a:pt x="479" y="8157"/>
                  </a:lnTo>
                  <a:lnTo>
                    <a:pt x="3892" y="8157"/>
                  </a:lnTo>
                  <a:lnTo>
                    <a:pt x="3947" y="8213"/>
                  </a:lnTo>
                  <a:lnTo>
                    <a:pt x="4062" y="8321"/>
                  </a:lnTo>
                  <a:lnTo>
                    <a:pt x="4183" y="8423"/>
                  </a:lnTo>
                  <a:lnTo>
                    <a:pt x="4307" y="8520"/>
                  </a:lnTo>
                  <a:lnTo>
                    <a:pt x="4437" y="8607"/>
                  </a:lnTo>
                  <a:lnTo>
                    <a:pt x="4569" y="8691"/>
                  </a:lnTo>
                  <a:lnTo>
                    <a:pt x="4706" y="8766"/>
                  </a:lnTo>
                  <a:lnTo>
                    <a:pt x="4847" y="8833"/>
                  </a:lnTo>
                  <a:lnTo>
                    <a:pt x="4991" y="8895"/>
                  </a:lnTo>
                  <a:lnTo>
                    <a:pt x="5136" y="8950"/>
                  </a:lnTo>
                  <a:lnTo>
                    <a:pt x="5286" y="8996"/>
                  </a:lnTo>
                  <a:lnTo>
                    <a:pt x="5437" y="9035"/>
                  </a:lnTo>
                  <a:lnTo>
                    <a:pt x="5591" y="9066"/>
                  </a:lnTo>
                  <a:lnTo>
                    <a:pt x="5747" y="9091"/>
                  </a:lnTo>
                  <a:lnTo>
                    <a:pt x="5903" y="9107"/>
                  </a:lnTo>
                  <a:lnTo>
                    <a:pt x="6062" y="9115"/>
                  </a:lnTo>
                  <a:lnTo>
                    <a:pt x="6142" y="9115"/>
                  </a:lnTo>
                  <a:lnTo>
                    <a:pt x="6222" y="9115"/>
                  </a:lnTo>
                  <a:lnTo>
                    <a:pt x="6380" y="9107"/>
                  </a:lnTo>
                  <a:lnTo>
                    <a:pt x="6537" y="9091"/>
                  </a:lnTo>
                  <a:lnTo>
                    <a:pt x="6692" y="9066"/>
                  </a:lnTo>
                  <a:lnTo>
                    <a:pt x="6846" y="9035"/>
                  </a:lnTo>
                  <a:lnTo>
                    <a:pt x="6998" y="8996"/>
                  </a:lnTo>
                  <a:lnTo>
                    <a:pt x="7147" y="8950"/>
                  </a:lnTo>
                  <a:lnTo>
                    <a:pt x="7294" y="8895"/>
                  </a:lnTo>
                  <a:lnTo>
                    <a:pt x="7438" y="8833"/>
                  </a:lnTo>
                  <a:lnTo>
                    <a:pt x="7578" y="8766"/>
                  </a:lnTo>
                  <a:lnTo>
                    <a:pt x="7714" y="8691"/>
                  </a:lnTo>
                  <a:lnTo>
                    <a:pt x="7848" y="8607"/>
                  </a:lnTo>
                  <a:lnTo>
                    <a:pt x="7976" y="8520"/>
                  </a:lnTo>
                  <a:lnTo>
                    <a:pt x="8102" y="8423"/>
                  </a:lnTo>
                  <a:lnTo>
                    <a:pt x="8221" y="8321"/>
                  </a:lnTo>
                  <a:lnTo>
                    <a:pt x="8336" y="8213"/>
                  </a:lnTo>
                  <a:lnTo>
                    <a:pt x="8392" y="8157"/>
                  </a:lnTo>
                  <a:lnTo>
                    <a:pt x="11804" y="8157"/>
                  </a:lnTo>
                  <a:lnTo>
                    <a:pt x="11804" y="9356"/>
                  </a:lnTo>
                  <a:lnTo>
                    <a:pt x="11803" y="9380"/>
                  </a:lnTo>
                  <a:lnTo>
                    <a:pt x="11794" y="9428"/>
                  </a:lnTo>
                  <a:lnTo>
                    <a:pt x="11775" y="9471"/>
                  </a:lnTo>
                  <a:lnTo>
                    <a:pt x="11749" y="9508"/>
                  </a:lnTo>
                  <a:lnTo>
                    <a:pt x="11716" y="9541"/>
                  </a:lnTo>
                  <a:lnTo>
                    <a:pt x="11679" y="9567"/>
                  </a:lnTo>
                  <a:lnTo>
                    <a:pt x="11636" y="9585"/>
                  </a:lnTo>
                  <a:lnTo>
                    <a:pt x="11588" y="9595"/>
                  </a:lnTo>
                  <a:lnTo>
                    <a:pt x="11564" y="9596"/>
                  </a:lnTo>
                  <a:close/>
                  <a:moveTo>
                    <a:pt x="720" y="2399"/>
                  </a:moveTo>
                  <a:lnTo>
                    <a:pt x="11564" y="2399"/>
                  </a:lnTo>
                  <a:lnTo>
                    <a:pt x="11588" y="2399"/>
                  </a:lnTo>
                  <a:lnTo>
                    <a:pt x="11636" y="2409"/>
                  </a:lnTo>
                  <a:lnTo>
                    <a:pt x="11679" y="2428"/>
                  </a:lnTo>
                  <a:lnTo>
                    <a:pt x="11716" y="2454"/>
                  </a:lnTo>
                  <a:lnTo>
                    <a:pt x="11749" y="2486"/>
                  </a:lnTo>
                  <a:lnTo>
                    <a:pt x="11775" y="2525"/>
                  </a:lnTo>
                  <a:lnTo>
                    <a:pt x="11794" y="2568"/>
                  </a:lnTo>
                  <a:lnTo>
                    <a:pt x="11803" y="2614"/>
                  </a:lnTo>
                  <a:lnTo>
                    <a:pt x="11804" y="2638"/>
                  </a:lnTo>
                  <a:lnTo>
                    <a:pt x="11804" y="3839"/>
                  </a:lnTo>
                  <a:lnTo>
                    <a:pt x="8392" y="3839"/>
                  </a:lnTo>
                  <a:lnTo>
                    <a:pt x="8336" y="3781"/>
                  </a:lnTo>
                  <a:lnTo>
                    <a:pt x="8221" y="3673"/>
                  </a:lnTo>
                  <a:lnTo>
                    <a:pt x="8102" y="3571"/>
                  </a:lnTo>
                  <a:lnTo>
                    <a:pt x="7976" y="3476"/>
                  </a:lnTo>
                  <a:lnTo>
                    <a:pt x="7848" y="3387"/>
                  </a:lnTo>
                  <a:lnTo>
                    <a:pt x="7714" y="3305"/>
                  </a:lnTo>
                  <a:lnTo>
                    <a:pt x="7578" y="3228"/>
                  </a:lnTo>
                  <a:lnTo>
                    <a:pt x="7438" y="3161"/>
                  </a:lnTo>
                  <a:lnTo>
                    <a:pt x="7294" y="3099"/>
                  </a:lnTo>
                  <a:lnTo>
                    <a:pt x="7147" y="3046"/>
                  </a:lnTo>
                  <a:lnTo>
                    <a:pt x="6998" y="2998"/>
                  </a:lnTo>
                  <a:lnTo>
                    <a:pt x="6846" y="2959"/>
                  </a:lnTo>
                  <a:lnTo>
                    <a:pt x="6692" y="2928"/>
                  </a:lnTo>
                  <a:lnTo>
                    <a:pt x="6537" y="2903"/>
                  </a:lnTo>
                  <a:lnTo>
                    <a:pt x="6380" y="2887"/>
                  </a:lnTo>
                  <a:lnTo>
                    <a:pt x="6222" y="2879"/>
                  </a:lnTo>
                  <a:lnTo>
                    <a:pt x="6142" y="2879"/>
                  </a:lnTo>
                  <a:lnTo>
                    <a:pt x="6062" y="2879"/>
                  </a:lnTo>
                  <a:lnTo>
                    <a:pt x="5903" y="2887"/>
                  </a:lnTo>
                  <a:lnTo>
                    <a:pt x="5747" y="2903"/>
                  </a:lnTo>
                  <a:lnTo>
                    <a:pt x="5591" y="2928"/>
                  </a:lnTo>
                  <a:lnTo>
                    <a:pt x="5437" y="2959"/>
                  </a:lnTo>
                  <a:lnTo>
                    <a:pt x="5286" y="2998"/>
                  </a:lnTo>
                  <a:lnTo>
                    <a:pt x="5136" y="3046"/>
                  </a:lnTo>
                  <a:lnTo>
                    <a:pt x="4991" y="3099"/>
                  </a:lnTo>
                  <a:lnTo>
                    <a:pt x="4847" y="3161"/>
                  </a:lnTo>
                  <a:lnTo>
                    <a:pt x="4706" y="3228"/>
                  </a:lnTo>
                  <a:lnTo>
                    <a:pt x="4569" y="3305"/>
                  </a:lnTo>
                  <a:lnTo>
                    <a:pt x="4437" y="3387"/>
                  </a:lnTo>
                  <a:lnTo>
                    <a:pt x="4307" y="3476"/>
                  </a:lnTo>
                  <a:lnTo>
                    <a:pt x="4183" y="3571"/>
                  </a:lnTo>
                  <a:lnTo>
                    <a:pt x="4062" y="3673"/>
                  </a:lnTo>
                  <a:lnTo>
                    <a:pt x="3947" y="3781"/>
                  </a:lnTo>
                  <a:lnTo>
                    <a:pt x="3892" y="3839"/>
                  </a:lnTo>
                  <a:lnTo>
                    <a:pt x="479" y="3839"/>
                  </a:lnTo>
                  <a:lnTo>
                    <a:pt x="479" y="2638"/>
                  </a:lnTo>
                  <a:lnTo>
                    <a:pt x="481" y="2614"/>
                  </a:lnTo>
                  <a:lnTo>
                    <a:pt x="491" y="2568"/>
                  </a:lnTo>
                  <a:lnTo>
                    <a:pt x="508" y="2525"/>
                  </a:lnTo>
                  <a:lnTo>
                    <a:pt x="534" y="2486"/>
                  </a:lnTo>
                  <a:lnTo>
                    <a:pt x="567" y="2454"/>
                  </a:lnTo>
                  <a:lnTo>
                    <a:pt x="605" y="2428"/>
                  </a:lnTo>
                  <a:lnTo>
                    <a:pt x="648" y="2409"/>
                  </a:lnTo>
                  <a:lnTo>
                    <a:pt x="695" y="2399"/>
                  </a:lnTo>
                  <a:lnTo>
                    <a:pt x="720" y="2399"/>
                  </a:lnTo>
                  <a:close/>
                  <a:moveTo>
                    <a:pt x="1440" y="1680"/>
                  </a:moveTo>
                  <a:lnTo>
                    <a:pt x="1441" y="1655"/>
                  </a:lnTo>
                  <a:lnTo>
                    <a:pt x="1450" y="1608"/>
                  </a:lnTo>
                  <a:lnTo>
                    <a:pt x="1468" y="1565"/>
                  </a:lnTo>
                  <a:lnTo>
                    <a:pt x="1494" y="1527"/>
                  </a:lnTo>
                  <a:lnTo>
                    <a:pt x="1527" y="1494"/>
                  </a:lnTo>
                  <a:lnTo>
                    <a:pt x="1565" y="1468"/>
                  </a:lnTo>
                  <a:lnTo>
                    <a:pt x="1608" y="1449"/>
                  </a:lnTo>
                  <a:lnTo>
                    <a:pt x="1655" y="1441"/>
                  </a:lnTo>
                  <a:lnTo>
                    <a:pt x="1680" y="1439"/>
                  </a:lnTo>
                  <a:lnTo>
                    <a:pt x="2159" y="1439"/>
                  </a:lnTo>
                  <a:lnTo>
                    <a:pt x="2184" y="1441"/>
                  </a:lnTo>
                  <a:lnTo>
                    <a:pt x="2231" y="1449"/>
                  </a:lnTo>
                  <a:lnTo>
                    <a:pt x="2274" y="1468"/>
                  </a:lnTo>
                  <a:lnTo>
                    <a:pt x="2312" y="1494"/>
                  </a:lnTo>
                  <a:lnTo>
                    <a:pt x="2345" y="1527"/>
                  </a:lnTo>
                  <a:lnTo>
                    <a:pt x="2371" y="1565"/>
                  </a:lnTo>
                  <a:lnTo>
                    <a:pt x="2388" y="1608"/>
                  </a:lnTo>
                  <a:lnTo>
                    <a:pt x="2398" y="1655"/>
                  </a:lnTo>
                  <a:lnTo>
                    <a:pt x="2400" y="1680"/>
                  </a:lnTo>
                  <a:lnTo>
                    <a:pt x="2400" y="1919"/>
                  </a:lnTo>
                  <a:lnTo>
                    <a:pt x="1440" y="1919"/>
                  </a:lnTo>
                  <a:lnTo>
                    <a:pt x="1440" y="1680"/>
                  </a:lnTo>
                  <a:close/>
                  <a:moveTo>
                    <a:pt x="4545" y="613"/>
                  </a:moveTo>
                  <a:lnTo>
                    <a:pt x="4560" y="583"/>
                  </a:lnTo>
                  <a:lnTo>
                    <a:pt x="4606" y="534"/>
                  </a:lnTo>
                  <a:lnTo>
                    <a:pt x="4661" y="499"/>
                  </a:lnTo>
                  <a:lnTo>
                    <a:pt x="4725" y="481"/>
                  </a:lnTo>
                  <a:lnTo>
                    <a:pt x="4759" y="479"/>
                  </a:lnTo>
                  <a:lnTo>
                    <a:pt x="7524" y="479"/>
                  </a:lnTo>
                  <a:lnTo>
                    <a:pt x="7559" y="481"/>
                  </a:lnTo>
                  <a:lnTo>
                    <a:pt x="7622" y="499"/>
                  </a:lnTo>
                  <a:lnTo>
                    <a:pt x="7678" y="534"/>
                  </a:lnTo>
                  <a:lnTo>
                    <a:pt x="7723" y="583"/>
                  </a:lnTo>
                  <a:lnTo>
                    <a:pt x="7739" y="613"/>
                  </a:lnTo>
                  <a:lnTo>
                    <a:pt x="8392" y="1919"/>
                  </a:lnTo>
                  <a:lnTo>
                    <a:pt x="3891" y="1919"/>
                  </a:lnTo>
                  <a:lnTo>
                    <a:pt x="4545" y="613"/>
                  </a:lnTo>
                  <a:close/>
                  <a:moveTo>
                    <a:pt x="9260" y="5998"/>
                  </a:moveTo>
                  <a:lnTo>
                    <a:pt x="9259" y="5885"/>
                  </a:lnTo>
                  <a:lnTo>
                    <a:pt x="9243" y="5662"/>
                  </a:lnTo>
                  <a:lnTo>
                    <a:pt x="9212" y="5442"/>
                  </a:lnTo>
                  <a:lnTo>
                    <a:pt x="9165" y="5226"/>
                  </a:lnTo>
                  <a:lnTo>
                    <a:pt x="9104" y="5013"/>
                  </a:lnTo>
                  <a:lnTo>
                    <a:pt x="9026" y="4807"/>
                  </a:lnTo>
                  <a:lnTo>
                    <a:pt x="8935" y="4606"/>
                  </a:lnTo>
                  <a:lnTo>
                    <a:pt x="8829" y="4412"/>
                  </a:lnTo>
                  <a:lnTo>
                    <a:pt x="8770" y="4318"/>
                  </a:lnTo>
                  <a:lnTo>
                    <a:pt x="11804" y="4318"/>
                  </a:lnTo>
                  <a:lnTo>
                    <a:pt x="11804" y="7676"/>
                  </a:lnTo>
                  <a:lnTo>
                    <a:pt x="8770" y="7676"/>
                  </a:lnTo>
                  <a:lnTo>
                    <a:pt x="8829" y="7582"/>
                  </a:lnTo>
                  <a:lnTo>
                    <a:pt x="8935" y="7388"/>
                  </a:lnTo>
                  <a:lnTo>
                    <a:pt x="9026" y="7188"/>
                  </a:lnTo>
                  <a:lnTo>
                    <a:pt x="9104" y="6981"/>
                  </a:lnTo>
                  <a:lnTo>
                    <a:pt x="9165" y="6769"/>
                  </a:lnTo>
                  <a:lnTo>
                    <a:pt x="9212" y="6552"/>
                  </a:lnTo>
                  <a:lnTo>
                    <a:pt x="9243" y="6333"/>
                  </a:lnTo>
                  <a:lnTo>
                    <a:pt x="9259" y="6110"/>
                  </a:lnTo>
                  <a:lnTo>
                    <a:pt x="9260" y="5998"/>
                  </a:lnTo>
                  <a:close/>
                  <a:moveTo>
                    <a:pt x="3502" y="5998"/>
                  </a:moveTo>
                  <a:lnTo>
                    <a:pt x="3504" y="5929"/>
                  </a:lnTo>
                  <a:lnTo>
                    <a:pt x="3511" y="5793"/>
                  </a:lnTo>
                  <a:lnTo>
                    <a:pt x="3533" y="5592"/>
                  </a:lnTo>
                  <a:lnTo>
                    <a:pt x="3586" y="5334"/>
                  </a:lnTo>
                  <a:lnTo>
                    <a:pt x="3664" y="5085"/>
                  </a:lnTo>
                  <a:lnTo>
                    <a:pt x="3764" y="4848"/>
                  </a:lnTo>
                  <a:lnTo>
                    <a:pt x="3887" y="4623"/>
                  </a:lnTo>
                  <a:lnTo>
                    <a:pt x="4031" y="4413"/>
                  </a:lnTo>
                  <a:lnTo>
                    <a:pt x="4192" y="4217"/>
                  </a:lnTo>
                  <a:lnTo>
                    <a:pt x="4372" y="4039"/>
                  </a:lnTo>
                  <a:lnTo>
                    <a:pt x="4568" y="3879"/>
                  </a:lnTo>
                  <a:lnTo>
                    <a:pt x="4779" y="3737"/>
                  </a:lnTo>
                  <a:lnTo>
                    <a:pt x="5002" y="3616"/>
                  </a:lnTo>
                  <a:lnTo>
                    <a:pt x="5240" y="3516"/>
                  </a:lnTo>
                  <a:lnTo>
                    <a:pt x="5486" y="3440"/>
                  </a:lnTo>
                  <a:lnTo>
                    <a:pt x="5742" y="3388"/>
                  </a:lnTo>
                  <a:lnTo>
                    <a:pt x="5941" y="3365"/>
                  </a:lnTo>
                  <a:lnTo>
                    <a:pt x="6075" y="3359"/>
                  </a:lnTo>
                  <a:lnTo>
                    <a:pt x="6142" y="3358"/>
                  </a:lnTo>
                  <a:lnTo>
                    <a:pt x="6210" y="3359"/>
                  </a:lnTo>
                  <a:lnTo>
                    <a:pt x="6343" y="3365"/>
                  </a:lnTo>
                  <a:lnTo>
                    <a:pt x="6541" y="3388"/>
                  </a:lnTo>
                  <a:lnTo>
                    <a:pt x="6797" y="3440"/>
                  </a:lnTo>
                  <a:lnTo>
                    <a:pt x="7044" y="3516"/>
                  </a:lnTo>
                  <a:lnTo>
                    <a:pt x="7280" y="3616"/>
                  </a:lnTo>
                  <a:lnTo>
                    <a:pt x="7504" y="3737"/>
                  </a:lnTo>
                  <a:lnTo>
                    <a:pt x="7716" y="3878"/>
                  </a:lnTo>
                  <a:lnTo>
                    <a:pt x="7912" y="4039"/>
                  </a:lnTo>
                  <a:lnTo>
                    <a:pt x="8092" y="4217"/>
                  </a:lnTo>
                  <a:lnTo>
                    <a:pt x="8253" y="4413"/>
                  </a:lnTo>
                  <a:lnTo>
                    <a:pt x="8397" y="4623"/>
                  </a:lnTo>
                  <a:lnTo>
                    <a:pt x="8519" y="4848"/>
                  </a:lnTo>
                  <a:lnTo>
                    <a:pt x="8620" y="5084"/>
                  </a:lnTo>
                  <a:lnTo>
                    <a:pt x="8698" y="5333"/>
                  </a:lnTo>
                  <a:lnTo>
                    <a:pt x="8739" y="5527"/>
                  </a:lnTo>
                  <a:lnTo>
                    <a:pt x="8759" y="5658"/>
                  </a:lnTo>
                  <a:lnTo>
                    <a:pt x="8774" y="5792"/>
                  </a:lnTo>
                  <a:lnTo>
                    <a:pt x="8781" y="5929"/>
                  </a:lnTo>
                  <a:lnTo>
                    <a:pt x="8781" y="5998"/>
                  </a:lnTo>
                  <a:lnTo>
                    <a:pt x="8781" y="6065"/>
                  </a:lnTo>
                  <a:lnTo>
                    <a:pt x="8774" y="6202"/>
                  </a:lnTo>
                  <a:lnTo>
                    <a:pt x="8751" y="6402"/>
                  </a:lnTo>
                  <a:lnTo>
                    <a:pt x="8698" y="6661"/>
                  </a:lnTo>
                  <a:lnTo>
                    <a:pt x="8620" y="6909"/>
                  </a:lnTo>
                  <a:lnTo>
                    <a:pt x="8519" y="7146"/>
                  </a:lnTo>
                  <a:lnTo>
                    <a:pt x="8397" y="7371"/>
                  </a:lnTo>
                  <a:lnTo>
                    <a:pt x="8254" y="7581"/>
                  </a:lnTo>
                  <a:lnTo>
                    <a:pt x="8092" y="7777"/>
                  </a:lnTo>
                  <a:lnTo>
                    <a:pt x="7912" y="7955"/>
                  </a:lnTo>
                  <a:lnTo>
                    <a:pt x="7716" y="8116"/>
                  </a:lnTo>
                  <a:lnTo>
                    <a:pt x="7506" y="8258"/>
                  </a:lnTo>
                  <a:lnTo>
                    <a:pt x="7281" y="8378"/>
                  </a:lnTo>
                  <a:lnTo>
                    <a:pt x="7045" y="8478"/>
                  </a:lnTo>
                  <a:lnTo>
                    <a:pt x="6797" y="8554"/>
                  </a:lnTo>
                  <a:lnTo>
                    <a:pt x="6541" y="8607"/>
                  </a:lnTo>
                  <a:lnTo>
                    <a:pt x="6344" y="8629"/>
                  </a:lnTo>
                  <a:lnTo>
                    <a:pt x="6210" y="8636"/>
                  </a:lnTo>
                  <a:lnTo>
                    <a:pt x="6142" y="8636"/>
                  </a:lnTo>
                  <a:lnTo>
                    <a:pt x="6075" y="8636"/>
                  </a:lnTo>
                  <a:lnTo>
                    <a:pt x="5941" y="8629"/>
                  </a:lnTo>
                  <a:lnTo>
                    <a:pt x="5742" y="8607"/>
                  </a:lnTo>
                  <a:lnTo>
                    <a:pt x="5486" y="8554"/>
                  </a:lnTo>
                  <a:lnTo>
                    <a:pt x="5238" y="8478"/>
                  </a:lnTo>
                  <a:lnTo>
                    <a:pt x="5002" y="8378"/>
                  </a:lnTo>
                  <a:lnTo>
                    <a:pt x="4778" y="8258"/>
                  </a:lnTo>
                  <a:lnTo>
                    <a:pt x="4568" y="8115"/>
                  </a:lnTo>
                  <a:lnTo>
                    <a:pt x="4372" y="7955"/>
                  </a:lnTo>
                  <a:lnTo>
                    <a:pt x="4192" y="7777"/>
                  </a:lnTo>
                  <a:lnTo>
                    <a:pt x="4029" y="7581"/>
                  </a:lnTo>
                  <a:lnTo>
                    <a:pt x="3887" y="7371"/>
                  </a:lnTo>
                  <a:lnTo>
                    <a:pt x="3764" y="7146"/>
                  </a:lnTo>
                  <a:lnTo>
                    <a:pt x="3664" y="6909"/>
                  </a:lnTo>
                  <a:lnTo>
                    <a:pt x="3586" y="6660"/>
                  </a:lnTo>
                  <a:lnTo>
                    <a:pt x="3533" y="6402"/>
                  </a:lnTo>
                  <a:lnTo>
                    <a:pt x="3511" y="6202"/>
                  </a:lnTo>
                  <a:lnTo>
                    <a:pt x="3504" y="6065"/>
                  </a:lnTo>
                  <a:lnTo>
                    <a:pt x="3502" y="5998"/>
                  </a:lnTo>
                  <a:close/>
                  <a:moveTo>
                    <a:pt x="479" y="4315"/>
                  </a:moveTo>
                  <a:lnTo>
                    <a:pt x="3514" y="4315"/>
                  </a:lnTo>
                  <a:lnTo>
                    <a:pt x="3455" y="4410"/>
                  </a:lnTo>
                  <a:lnTo>
                    <a:pt x="3350" y="4604"/>
                  </a:lnTo>
                  <a:lnTo>
                    <a:pt x="3258" y="4806"/>
                  </a:lnTo>
                  <a:lnTo>
                    <a:pt x="3181" y="5012"/>
                  </a:lnTo>
                  <a:lnTo>
                    <a:pt x="3119" y="5225"/>
                  </a:lnTo>
                  <a:lnTo>
                    <a:pt x="3072" y="5442"/>
                  </a:lnTo>
                  <a:lnTo>
                    <a:pt x="3040" y="5662"/>
                  </a:lnTo>
                  <a:lnTo>
                    <a:pt x="3024" y="5885"/>
                  </a:lnTo>
                  <a:lnTo>
                    <a:pt x="3023" y="5998"/>
                  </a:lnTo>
                  <a:lnTo>
                    <a:pt x="3024" y="6110"/>
                  </a:lnTo>
                  <a:lnTo>
                    <a:pt x="3040" y="6333"/>
                  </a:lnTo>
                  <a:lnTo>
                    <a:pt x="3072" y="6552"/>
                  </a:lnTo>
                  <a:lnTo>
                    <a:pt x="3119" y="6769"/>
                  </a:lnTo>
                  <a:lnTo>
                    <a:pt x="3181" y="6981"/>
                  </a:lnTo>
                  <a:lnTo>
                    <a:pt x="3258" y="7188"/>
                  </a:lnTo>
                  <a:lnTo>
                    <a:pt x="3350" y="7388"/>
                  </a:lnTo>
                  <a:lnTo>
                    <a:pt x="3455" y="7582"/>
                  </a:lnTo>
                  <a:lnTo>
                    <a:pt x="3514" y="7676"/>
                  </a:lnTo>
                  <a:lnTo>
                    <a:pt x="479" y="7676"/>
                  </a:lnTo>
                  <a:lnTo>
                    <a:pt x="479" y="4315"/>
                  </a:lnTo>
                  <a:close/>
                  <a:moveTo>
                    <a:pt x="11564" y="1919"/>
                  </a:moveTo>
                  <a:lnTo>
                    <a:pt x="8929" y="1919"/>
                  </a:lnTo>
                  <a:lnTo>
                    <a:pt x="8169" y="397"/>
                  </a:lnTo>
                  <a:lnTo>
                    <a:pt x="8145" y="353"/>
                  </a:lnTo>
                  <a:lnTo>
                    <a:pt x="8087" y="269"/>
                  </a:lnTo>
                  <a:lnTo>
                    <a:pt x="8021" y="196"/>
                  </a:lnTo>
                  <a:lnTo>
                    <a:pt x="7945" y="134"/>
                  </a:lnTo>
                  <a:lnTo>
                    <a:pt x="7861" y="82"/>
                  </a:lnTo>
                  <a:lnTo>
                    <a:pt x="7771" y="42"/>
                  </a:lnTo>
                  <a:lnTo>
                    <a:pt x="7676" y="16"/>
                  </a:lnTo>
                  <a:lnTo>
                    <a:pt x="7576" y="1"/>
                  </a:lnTo>
                  <a:lnTo>
                    <a:pt x="7524" y="0"/>
                  </a:lnTo>
                  <a:lnTo>
                    <a:pt x="4759" y="0"/>
                  </a:lnTo>
                  <a:lnTo>
                    <a:pt x="4707" y="1"/>
                  </a:lnTo>
                  <a:lnTo>
                    <a:pt x="4608" y="16"/>
                  </a:lnTo>
                  <a:lnTo>
                    <a:pt x="4513" y="42"/>
                  </a:lnTo>
                  <a:lnTo>
                    <a:pt x="4422" y="82"/>
                  </a:lnTo>
                  <a:lnTo>
                    <a:pt x="4339" y="134"/>
                  </a:lnTo>
                  <a:lnTo>
                    <a:pt x="4264" y="196"/>
                  </a:lnTo>
                  <a:lnTo>
                    <a:pt x="4196" y="269"/>
                  </a:lnTo>
                  <a:lnTo>
                    <a:pt x="4139" y="353"/>
                  </a:lnTo>
                  <a:lnTo>
                    <a:pt x="4116" y="397"/>
                  </a:lnTo>
                  <a:lnTo>
                    <a:pt x="3354" y="1919"/>
                  </a:lnTo>
                  <a:lnTo>
                    <a:pt x="2879" y="1919"/>
                  </a:lnTo>
                  <a:lnTo>
                    <a:pt x="2879" y="1680"/>
                  </a:lnTo>
                  <a:lnTo>
                    <a:pt x="2879" y="1642"/>
                  </a:lnTo>
                  <a:lnTo>
                    <a:pt x="2870" y="1570"/>
                  </a:lnTo>
                  <a:lnTo>
                    <a:pt x="2856" y="1500"/>
                  </a:lnTo>
                  <a:lnTo>
                    <a:pt x="2836" y="1432"/>
                  </a:lnTo>
                  <a:lnTo>
                    <a:pt x="2793" y="1336"/>
                  </a:lnTo>
                  <a:lnTo>
                    <a:pt x="2715" y="1221"/>
                  </a:lnTo>
                  <a:lnTo>
                    <a:pt x="2617" y="1123"/>
                  </a:lnTo>
                  <a:lnTo>
                    <a:pt x="2503" y="1045"/>
                  </a:lnTo>
                  <a:lnTo>
                    <a:pt x="2407" y="1003"/>
                  </a:lnTo>
                  <a:lnTo>
                    <a:pt x="2339" y="982"/>
                  </a:lnTo>
                  <a:lnTo>
                    <a:pt x="2269" y="967"/>
                  </a:lnTo>
                  <a:lnTo>
                    <a:pt x="2197" y="960"/>
                  </a:lnTo>
                  <a:lnTo>
                    <a:pt x="2159" y="960"/>
                  </a:lnTo>
                  <a:lnTo>
                    <a:pt x="1680" y="960"/>
                  </a:lnTo>
                  <a:lnTo>
                    <a:pt x="1642" y="960"/>
                  </a:lnTo>
                  <a:lnTo>
                    <a:pt x="1571" y="967"/>
                  </a:lnTo>
                  <a:lnTo>
                    <a:pt x="1500" y="982"/>
                  </a:lnTo>
                  <a:lnTo>
                    <a:pt x="1432" y="1003"/>
                  </a:lnTo>
                  <a:lnTo>
                    <a:pt x="1336" y="1045"/>
                  </a:lnTo>
                  <a:lnTo>
                    <a:pt x="1221" y="1123"/>
                  </a:lnTo>
                  <a:lnTo>
                    <a:pt x="1123" y="1221"/>
                  </a:lnTo>
                  <a:lnTo>
                    <a:pt x="1045" y="1336"/>
                  </a:lnTo>
                  <a:lnTo>
                    <a:pt x="1003" y="1432"/>
                  </a:lnTo>
                  <a:lnTo>
                    <a:pt x="982" y="1500"/>
                  </a:lnTo>
                  <a:lnTo>
                    <a:pt x="967" y="1570"/>
                  </a:lnTo>
                  <a:lnTo>
                    <a:pt x="960" y="1642"/>
                  </a:lnTo>
                  <a:lnTo>
                    <a:pt x="960" y="1680"/>
                  </a:lnTo>
                  <a:lnTo>
                    <a:pt x="960" y="1919"/>
                  </a:lnTo>
                  <a:lnTo>
                    <a:pt x="720" y="1919"/>
                  </a:lnTo>
                  <a:lnTo>
                    <a:pt x="682" y="1920"/>
                  </a:lnTo>
                  <a:lnTo>
                    <a:pt x="610" y="1927"/>
                  </a:lnTo>
                  <a:lnTo>
                    <a:pt x="540" y="1942"/>
                  </a:lnTo>
                  <a:lnTo>
                    <a:pt x="472" y="1963"/>
                  </a:lnTo>
                  <a:lnTo>
                    <a:pt x="376" y="2005"/>
                  </a:lnTo>
                  <a:lnTo>
                    <a:pt x="262" y="2083"/>
                  </a:lnTo>
                  <a:lnTo>
                    <a:pt x="164" y="2181"/>
                  </a:lnTo>
                  <a:lnTo>
                    <a:pt x="86" y="2296"/>
                  </a:lnTo>
                  <a:lnTo>
                    <a:pt x="43" y="2392"/>
                  </a:lnTo>
                  <a:lnTo>
                    <a:pt x="23" y="2458"/>
                  </a:lnTo>
                  <a:lnTo>
                    <a:pt x="9" y="2529"/>
                  </a:lnTo>
                  <a:lnTo>
                    <a:pt x="0" y="2602"/>
                  </a:lnTo>
                  <a:lnTo>
                    <a:pt x="0" y="2638"/>
                  </a:lnTo>
                  <a:lnTo>
                    <a:pt x="0" y="9356"/>
                  </a:lnTo>
                  <a:lnTo>
                    <a:pt x="0" y="9393"/>
                  </a:lnTo>
                  <a:lnTo>
                    <a:pt x="9" y="9465"/>
                  </a:lnTo>
                  <a:lnTo>
                    <a:pt x="23" y="9536"/>
                  </a:lnTo>
                  <a:lnTo>
                    <a:pt x="43" y="9603"/>
                  </a:lnTo>
                  <a:lnTo>
                    <a:pt x="86" y="9700"/>
                  </a:lnTo>
                  <a:lnTo>
                    <a:pt x="164" y="9813"/>
                  </a:lnTo>
                  <a:lnTo>
                    <a:pt x="262" y="9911"/>
                  </a:lnTo>
                  <a:lnTo>
                    <a:pt x="376" y="9989"/>
                  </a:lnTo>
                  <a:lnTo>
                    <a:pt x="472" y="10032"/>
                  </a:lnTo>
                  <a:lnTo>
                    <a:pt x="540" y="10052"/>
                  </a:lnTo>
                  <a:lnTo>
                    <a:pt x="610" y="10067"/>
                  </a:lnTo>
                  <a:lnTo>
                    <a:pt x="682" y="10075"/>
                  </a:lnTo>
                  <a:lnTo>
                    <a:pt x="720" y="10075"/>
                  </a:lnTo>
                  <a:lnTo>
                    <a:pt x="11564" y="10075"/>
                  </a:lnTo>
                  <a:lnTo>
                    <a:pt x="11601" y="10075"/>
                  </a:lnTo>
                  <a:lnTo>
                    <a:pt x="11673" y="10067"/>
                  </a:lnTo>
                  <a:lnTo>
                    <a:pt x="11744" y="10052"/>
                  </a:lnTo>
                  <a:lnTo>
                    <a:pt x="11811" y="10032"/>
                  </a:lnTo>
                  <a:lnTo>
                    <a:pt x="11908" y="9989"/>
                  </a:lnTo>
                  <a:lnTo>
                    <a:pt x="12023" y="9911"/>
                  </a:lnTo>
                  <a:lnTo>
                    <a:pt x="12121" y="9813"/>
                  </a:lnTo>
                  <a:lnTo>
                    <a:pt x="12199" y="9700"/>
                  </a:lnTo>
                  <a:lnTo>
                    <a:pt x="12240" y="9603"/>
                  </a:lnTo>
                  <a:lnTo>
                    <a:pt x="12262" y="9536"/>
                  </a:lnTo>
                  <a:lnTo>
                    <a:pt x="12276" y="9465"/>
                  </a:lnTo>
                  <a:lnTo>
                    <a:pt x="12283" y="9393"/>
                  </a:lnTo>
                  <a:lnTo>
                    <a:pt x="12283" y="9356"/>
                  </a:lnTo>
                  <a:lnTo>
                    <a:pt x="12283" y="2638"/>
                  </a:lnTo>
                  <a:lnTo>
                    <a:pt x="12283" y="2602"/>
                  </a:lnTo>
                  <a:lnTo>
                    <a:pt x="12276" y="2529"/>
                  </a:lnTo>
                  <a:lnTo>
                    <a:pt x="12262" y="2458"/>
                  </a:lnTo>
                  <a:lnTo>
                    <a:pt x="12240" y="2392"/>
                  </a:lnTo>
                  <a:lnTo>
                    <a:pt x="12199" y="2296"/>
                  </a:lnTo>
                  <a:lnTo>
                    <a:pt x="12121" y="2181"/>
                  </a:lnTo>
                  <a:lnTo>
                    <a:pt x="12023" y="2083"/>
                  </a:lnTo>
                  <a:lnTo>
                    <a:pt x="11908" y="2005"/>
                  </a:lnTo>
                  <a:lnTo>
                    <a:pt x="11811" y="1963"/>
                  </a:lnTo>
                  <a:lnTo>
                    <a:pt x="11744" y="1942"/>
                  </a:lnTo>
                  <a:lnTo>
                    <a:pt x="11673" y="1927"/>
                  </a:lnTo>
                  <a:lnTo>
                    <a:pt x="11601" y="1920"/>
                  </a:lnTo>
                  <a:lnTo>
                    <a:pt x="11564" y="19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7D45CBF-83D2-4B4D-8945-126B26A41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001" y="1271588"/>
              <a:ext cx="1016000" cy="254000"/>
            </a:xfrm>
            <a:custGeom>
              <a:avLst/>
              <a:gdLst>
                <a:gd name="T0" fmla="*/ 1680 w 1919"/>
                <a:gd name="T1" fmla="*/ 0 h 479"/>
                <a:gd name="T2" fmla="*/ 241 w 1919"/>
                <a:gd name="T3" fmla="*/ 0 h 479"/>
                <a:gd name="T4" fmla="*/ 216 w 1919"/>
                <a:gd name="T5" fmla="*/ 0 h 479"/>
                <a:gd name="T6" fmla="*/ 169 w 1919"/>
                <a:gd name="T7" fmla="*/ 10 h 479"/>
                <a:gd name="T8" fmla="*/ 126 w 1919"/>
                <a:gd name="T9" fmla="*/ 29 h 479"/>
                <a:gd name="T10" fmla="*/ 87 w 1919"/>
                <a:gd name="T11" fmla="*/ 55 h 479"/>
                <a:gd name="T12" fmla="*/ 55 w 1919"/>
                <a:gd name="T13" fmla="*/ 86 h 479"/>
                <a:gd name="T14" fmla="*/ 29 w 1919"/>
                <a:gd name="T15" fmla="*/ 125 h 479"/>
                <a:gd name="T16" fmla="*/ 10 w 1919"/>
                <a:gd name="T17" fmla="*/ 168 h 479"/>
                <a:gd name="T18" fmla="*/ 2 w 1919"/>
                <a:gd name="T19" fmla="*/ 215 h 479"/>
                <a:gd name="T20" fmla="*/ 0 w 1919"/>
                <a:gd name="T21" fmla="*/ 239 h 479"/>
                <a:gd name="T22" fmla="*/ 2 w 1919"/>
                <a:gd name="T23" fmla="*/ 263 h 479"/>
                <a:gd name="T24" fmla="*/ 10 w 1919"/>
                <a:gd name="T25" fmla="*/ 311 h 479"/>
                <a:gd name="T26" fmla="*/ 29 w 1919"/>
                <a:gd name="T27" fmla="*/ 354 h 479"/>
                <a:gd name="T28" fmla="*/ 55 w 1919"/>
                <a:gd name="T29" fmla="*/ 393 h 479"/>
                <a:gd name="T30" fmla="*/ 87 w 1919"/>
                <a:gd name="T31" fmla="*/ 425 h 479"/>
                <a:gd name="T32" fmla="*/ 126 w 1919"/>
                <a:gd name="T33" fmla="*/ 451 h 479"/>
                <a:gd name="T34" fmla="*/ 169 w 1919"/>
                <a:gd name="T35" fmla="*/ 469 h 479"/>
                <a:gd name="T36" fmla="*/ 216 w 1919"/>
                <a:gd name="T37" fmla="*/ 478 h 479"/>
                <a:gd name="T38" fmla="*/ 241 w 1919"/>
                <a:gd name="T39" fmla="*/ 479 h 479"/>
                <a:gd name="T40" fmla="*/ 1680 w 1919"/>
                <a:gd name="T41" fmla="*/ 479 h 479"/>
                <a:gd name="T42" fmla="*/ 1705 w 1919"/>
                <a:gd name="T43" fmla="*/ 478 h 479"/>
                <a:gd name="T44" fmla="*/ 1751 w 1919"/>
                <a:gd name="T45" fmla="*/ 469 h 479"/>
                <a:gd name="T46" fmla="*/ 1794 w 1919"/>
                <a:gd name="T47" fmla="*/ 451 h 479"/>
                <a:gd name="T48" fmla="*/ 1833 w 1919"/>
                <a:gd name="T49" fmla="*/ 425 h 479"/>
                <a:gd name="T50" fmla="*/ 1864 w 1919"/>
                <a:gd name="T51" fmla="*/ 393 h 479"/>
                <a:gd name="T52" fmla="*/ 1890 w 1919"/>
                <a:gd name="T53" fmla="*/ 354 h 479"/>
                <a:gd name="T54" fmla="*/ 1909 w 1919"/>
                <a:gd name="T55" fmla="*/ 311 h 479"/>
                <a:gd name="T56" fmla="*/ 1919 w 1919"/>
                <a:gd name="T57" fmla="*/ 263 h 479"/>
                <a:gd name="T58" fmla="*/ 1919 w 1919"/>
                <a:gd name="T59" fmla="*/ 239 h 479"/>
                <a:gd name="T60" fmla="*/ 1919 w 1919"/>
                <a:gd name="T61" fmla="*/ 215 h 479"/>
                <a:gd name="T62" fmla="*/ 1909 w 1919"/>
                <a:gd name="T63" fmla="*/ 168 h 479"/>
                <a:gd name="T64" fmla="*/ 1890 w 1919"/>
                <a:gd name="T65" fmla="*/ 125 h 479"/>
                <a:gd name="T66" fmla="*/ 1864 w 1919"/>
                <a:gd name="T67" fmla="*/ 86 h 479"/>
                <a:gd name="T68" fmla="*/ 1833 w 1919"/>
                <a:gd name="T69" fmla="*/ 55 h 479"/>
                <a:gd name="T70" fmla="*/ 1794 w 1919"/>
                <a:gd name="T71" fmla="*/ 29 h 479"/>
                <a:gd name="T72" fmla="*/ 1751 w 1919"/>
                <a:gd name="T73" fmla="*/ 10 h 479"/>
                <a:gd name="T74" fmla="*/ 1705 w 1919"/>
                <a:gd name="T75" fmla="*/ 0 h 479"/>
                <a:gd name="T76" fmla="*/ 1680 w 1919"/>
                <a:gd name="T77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9" h="479">
                  <a:moveTo>
                    <a:pt x="1680" y="0"/>
                  </a:moveTo>
                  <a:lnTo>
                    <a:pt x="241" y="0"/>
                  </a:lnTo>
                  <a:lnTo>
                    <a:pt x="216" y="0"/>
                  </a:lnTo>
                  <a:lnTo>
                    <a:pt x="169" y="10"/>
                  </a:lnTo>
                  <a:lnTo>
                    <a:pt x="126" y="29"/>
                  </a:lnTo>
                  <a:lnTo>
                    <a:pt x="87" y="55"/>
                  </a:lnTo>
                  <a:lnTo>
                    <a:pt x="55" y="86"/>
                  </a:lnTo>
                  <a:lnTo>
                    <a:pt x="29" y="125"/>
                  </a:lnTo>
                  <a:lnTo>
                    <a:pt x="10" y="168"/>
                  </a:lnTo>
                  <a:lnTo>
                    <a:pt x="2" y="215"/>
                  </a:lnTo>
                  <a:lnTo>
                    <a:pt x="0" y="239"/>
                  </a:lnTo>
                  <a:lnTo>
                    <a:pt x="2" y="263"/>
                  </a:lnTo>
                  <a:lnTo>
                    <a:pt x="10" y="311"/>
                  </a:lnTo>
                  <a:lnTo>
                    <a:pt x="29" y="354"/>
                  </a:lnTo>
                  <a:lnTo>
                    <a:pt x="55" y="393"/>
                  </a:lnTo>
                  <a:lnTo>
                    <a:pt x="87" y="425"/>
                  </a:lnTo>
                  <a:lnTo>
                    <a:pt x="126" y="451"/>
                  </a:lnTo>
                  <a:lnTo>
                    <a:pt x="169" y="469"/>
                  </a:lnTo>
                  <a:lnTo>
                    <a:pt x="216" y="478"/>
                  </a:lnTo>
                  <a:lnTo>
                    <a:pt x="241" y="479"/>
                  </a:lnTo>
                  <a:lnTo>
                    <a:pt x="1680" y="479"/>
                  </a:lnTo>
                  <a:lnTo>
                    <a:pt x="1705" y="478"/>
                  </a:lnTo>
                  <a:lnTo>
                    <a:pt x="1751" y="469"/>
                  </a:lnTo>
                  <a:lnTo>
                    <a:pt x="1794" y="451"/>
                  </a:lnTo>
                  <a:lnTo>
                    <a:pt x="1833" y="425"/>
                  </a:lnTo>
                  <a:lnTo>
                    <a:pt x="1864" y="393"/>
                  </a:lnTo>
                  <a:lnTo>
                    <a:pt x="1890" y="354"/>
                  </a:lnTo>
                  <a:lnTo>
                    <a:pt x="1909" y="311"/>
                  </a:lnTo>
                  <a:lnTo>
                    <a:pt x="1919" y="263"/>
                  </a:lnTo>
                  <a:lnTo>
                    <a:pt x="1919" y="239"/>
                  </a:lnTo>
                  <a:lnTo>
                    <a:pt x="1919" y="215"/>
                  </a:lnTo>
                  <a:lnTo>
                    <a:pt x="1909" y="168"/>
                  </a:lnTo>
                  <a:lnTo>
                    <a:pt x="1890" y="125"/>
                  </a:lnTo>
                  <a:lnTo>
                    <a:pt x="1864" y="86"/>
                  </a:lnTo>
                  <a:lnTo>
                    <a:pt x="1833" y="55"/>
                  </a:lnTo>
                  <a:lnTo>
                    <a:pt x="1794" y="29"/>
                  </a:lnTo>
                  <a:lnTo>
                    <a:pt x="1751" y="10"/>
                  </a:lnTo>
                  <a:lnTo>
                    <a:pt x="1705" y="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95BBAA6-6284-434A-8175-0192DCAC0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588" y="2795588"/>
              <a:ext cx="2284413" cy="2284413"/>
            </a:xfrm>
            <a:custGeom>
              <a:avLst/>
              <a:gdLst>
                <a:gd name="T0" fmla="*/ 2414 w 4319"/>
                <a:gd name="T1" fmla="*/ 498 h 4318"/>
                <a:gd name="T2" fmla="*/ 2886 w 4319"/>
                <a:gd name="T3" fmla="*/ 645 h 4318"/>
                <a:gd name="T4" fmla="*/ 3288 w 4319"/>
                <a:gd name="T5" fmla="*/ 915 h 4318"/>
                <a:gd name="T6" fmla="*/ 3596 w 4319"/>
                <a:gd name="T7" fmla="*/ 1288 h 4318"/>
                <a:gd name="T8" fmla="*/ 3786 w 4319"/>
                <a:gd name="T9" fmla="*/ 1738 h 4318"/>
                <a:gd name="T10" fmla="*/ 3838 w 4319"/>
                <a:gd name="T11" fmla="*/ 2159 h 4318"/>
                <a:gd name="T12" fmla="*/ 3786 w 4319"/>
                <a:gd name="T13" fmla="*/ 2578 h 4318"/>
                <a:gd name="T14" fmla="*/ 3596 w 4319"/>
                <a:gd name="T15" fmla="*/ 3028 h 4318"/>
                <a:gd name="T16" fmla="*/ 3288 w 4319"/>
                <a:gd name="T17" fmla="*/ 3401 h 4318"/>
                <a:gd name="T18" fmla="*/ 2886 w 4319"/>
                <a:gd name="T19" fmla="*/ 3673 h 4318"/>
                <a:gd name="T20" fmla="*/ 2414 w 4319"/>
                <a:gd name="T21" fmla="*/ 3818 h 4318"/>
                <a:gd name="T22" fmla="*/ 2073 w 4319"/>
                <a:gd name="T23" fmla="*/ 3836 h 4318"/>
                <a:gd name="T24" fmla="*/ 1582 w 4319"/>
                <a:gd name="T25" fmla="*/ 3736 h 4318"/>
                <a:gd name="T26" fmla="*/ 1155 w 4319"/>
                <a:gd name="T27" fmla="*/ 3505 h 4318"/>
                <a:gd name="T28" fmla="*/ 813 w 4319"/>
                <a:gd name="T29" fmla="*/ 3163 h 4318"/>
                <a:gd name="T30" fmla="*/ 580 w 4319"/>
                <a:gd name="T31" fmla="*/ 2736 h 4318"/>
                <a:gd name="T32" fmla="*/ 481 w 4319"/>
                <a:gd name="T33" fmla="*/ 2245 h 4318"/>
                <a:gd name="T34" fmla="*/ 498 w 4319"/>
                <a:gd name="T35" fmla="*/ 1903 h 4318"/>
                <a:gd name="T36" fmla="*/ 645 w 4319"/>
                <a:gd name="T37" fmla="*/ 1430 h 4318"/>
                <a:gd name="T38" fmla="*/ 916 w 4319"/>
                <a:gd name="T39" fmla="*/ 1029 h 4318"/>
                <a:gd name="T40" fmla="*/ 1289 w 4319"/>
                <a:gd name="T41" fmla="*/ 722 h 4318"/>
                <a:gd name="T42" fmla="*/ 1739 w 4319"/>
                <a:gd name="T43" fmla="*/ 531 h 4318"/>
                <a:gd name="T44" fmla="*/ 2159 w 4319"/>
                <a:gd name="T45" fmla="*/ 479 h 4318"/>
                <a:gd name="T46" fmla="*/ 2488 w 4319"/>
                <a:gd name="T47" fmla="*/ 4293 h 4318"/>
                <a:gd name="T48" fmla="*/ 3095 w 4319"/>
                <a:gd name="T49" fmla="*/ 4105 h 4318"/>
                <a:gd name="T50" fmla="*/ 3610 w 4319"/>
                <a:gd name="T51" fmla="*/ 3756 h 4318"/>
                <a:gd name="T52" fmla="*/ 4006 w 4319"/>
                <a:gd name="T53" fmla="*/ 3277 h 4318"/>
                <a:gd name="T54" fmla="*/ 4251 w 4319"/>
                <a:gd name="T55" fmla="*/ 2697 h 4318"/>
                <a:gd name="T56" fmla="*/ 4319 w 4319"/>
                <a:gd name="T57" fmla="*/ 2159 h 4318"/>
                <a:gd name="T58" fmla="*/ 4251 w 4319"/>
                <a:gd name="T59" fmla="*/ 1619 h 4318"/>
                <a:gd name="T60" fmla="*/ 4006 w 4319"/>
                <a:gd name="T61" fmla="*/ 1039 h 4318"/>
                <a:gd name="T62" fmla="*/ 3610 w 4319"/>
                <a:gd name="T63" fmla="*/ 560 h 4318"/>
                <a:gd name="T64" fmla="*/ 3095 w 4319"/>
                <a:gd name="T65" fmla="*/ 211 h 4318"/>
                <a:gd name="T66" fmla="*/ 2488 w 4319"/>
                <a:gd name="T67" fmla="*/ 23 h 4318"/>
                <a:gd name="T68" fmla="*/ 2047 w 4319"/>
                <a:gd name="T69" fmla="*/ 1 h 4318"/>
                <a:gd name="T70" fmla="*/ 1417 w 4319"/>
                <a:gd name="T71" fmla="*/ 129 h 4318"/>
                <a:gd name="T72" fmla="*/ 867 w 4319"/>
                <a:gd name="T73" fmla="*/ 429 h 4318"/>
                <a:gd name="T74" fmla="*/ 429 w 4319"/>
                <a:gd name="T75" fmla="*/ 866 h 4318"/>
                <a:gd name="T76" fmla="*/ 130 w 4319"/>
                <a:gd name="T77" fmla="*/ 1416 h 4318"/>
                <a:gd name="T78" fmla="*/ 2 w 4319"/>
                <a:gd name="T79" fmla="*/ 2046 h 4318"/>
                <a:gd name="T80" fmla="*/ 23 w 4319"/>
                <a:gd name="T81" fmla="*/ 2487 h 4318"/>
                <a:gd name="T82" fmla="*/ 212 w 4319"/>
                <a:gd name="T83" fmla="*/ 3094 h 4318"/>
                <a:gd name="T84" fmla="*/ 560 w 4319"/>
                <a:gd name="T85" fmla="*/ 3610 h 4318"/>
                <a:gd name="T86" fmla="*/ 1039 w 4319"/>
                <a:gd name="T87" fmla="*/ 4005 h 4318"/>
                <a:gd name="T88" fmla="*/ 1620 w 4319"/>
                <a:gd name="T89" fmla="*/ 4250 h 4318"/>
                <a:gd name="T90" fmla="*/ 2159 w 4319"/>
                <a:gd name="T91" fmla="*/ 4318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9" h="4318">
                  <a:moveTo>
                    <a:pt x="2159" y="479"/>
                  </a:moveTo>
                  <a:lnTo>
                    <a:pt x="2246" y="480"/>
                  </a:lnTo>
                  <a:lnTo>
                    <a:pt x="2414" y="498"/>
                  </a:lnTo>
                  <a:lnTo>
                    <a:pt x="2578" y="531"/>
                  </a:lnTo>
                  <a:lnTo>
                    <a:pt x="2737" y="580"/>
                  </a:lnTo>
                  <a:lnTo>
                    <a:pt x="2886" y="645"/>
                  </a:lnTo>
                  <a:lnTo>
                    <a:pt x="3029" y="722"/>
                  </a:lnTo>
                  <a:lnTo>
                    <a:pt x="3164" y="813"/>
                  </a:lnTo>
                  <a:lnTo>
                    <a:pt x="3288" y="915"/>
                  </a:lnTo>
                  <a:lnTo>
                    <a:pt x="3402" y="1029"/>
                  </a:lnTo>
                  <a:lnTo>
                    <a:pt x="3505" y="1154"/>
                  </a:lnTo>
                  <a:lnTo>
                    <a:pt x="3596" y="1288"/>
                  </a:lnTo>
                  <a:lnTo>
                    <a:pt x="3674" y="1430"/>
                  </a:lnTo>
                  <a:lnTo>
                    <a:pt x="3737" y="1582"/>
                  </a:lnTo>
                  <a:lnTo>
                    <a:pt x="3786" y="1738"/>
                  </a:lnTo>
                  <a:lnTo>
                    <a:pt x="3819" y="1903"/>
                  </a:lnTo>
                  <a:lnTo>
                    <a:pt x="3836" y="2072"/>
                  </a:lnTo>
                  <a:lnTo>
                    <a:pt x="3838" y="2159"/>
                  </a:lnTo>
                  <a:lnTo>
                    <a:pt x="3836" y="2245"/>
                  </a:lnTo>
                  <a:lnTo>
                    <a:pt x="3819" y="2414"/>
                  </a:lnTo>
                  <a:lnTo>
                    <a:pt x="3786" y="2578"/>
                  </a:lnTo>
                  <a:lnTo>
                    <a:pt x="3737" y="2736"/>
                  </a:lnTo>
                  <a:lnTo>
                    <a:pt x="3674" y="2886"/>
                  </a:lnTo>
                  <a:lnTo>
                    <a:pt x="3596" y="3028"/>
                  </a:lnTo>
                  <a:lnTo>
                    <a:pt x="3505" y="3163"/>
                  </a:lnTo>
                  <a:lnTo>
                    <a:pt x="3402" y="3287"/>
                  </a:lnTo>
                  <a:lnTo>
                    <a:pt x="3288" y="3401"/>
                  </a:lnTo>
                  <a:lnTo>
                    <a:pt x="3164" y="3505"/>
                  </a:lnTo>
                  <a:lnTo>
                    <a:pt x="3029" y="3595"/>
                  </a:lnTo>
                  <a:lnTo>
                    <a:pt x="2886" y="3673"/>
                  </a:lnTo>
                  <a:lnTo>
                    <a:pt x="2737" y="3736"/>
                  </a:lnTo>
                  <a:lnTo>
                    <a:pt x="2578" y="3785"/>
                  </a:lnTo>
                  <a:lnTo>
                    <a:pt x="2414" y="3818"/>
                  </a:lnTo>
                  <a:lnTo>
                    <a:pt x="2246" y="3836"/>
                  </a:lnTo>
                  <a:lnTo>
                    <a:pt x="2159" y="3837"/>
                  </a:lnTo>
                  <a:lnTo>
                    <a:pt x="2073" y="3836"/>
                  </a:lnTo>
                  <a:lnTo>
                    <a:pt x="1903" y="3818"/>
                  </a:lnTo>
                  <a:lnTo>
                    <a:pt x="1739" y="3785"/>
                  </a:lnTo>
                  <a:lnTo>
                    <a:pt x="1582" y="3736"/>
                  </a:lnTo>
                  <a:lnTo>
                    <a:pt x="1431" y="3673"/>
                  </a:lnTo>
                  <a:lnTo>
                    <a:pt x="1289" y="3595"/>
                  </a:lnTo>
                  <a:lnTo>
                    <a:pt x="1155" y="3505"/>
                  </a:lnTo>
                  <a:lnTo>
                    <a:pt x="1029" y="3401"/>
                  </a:lnTo>
                  <a:lnTo>
                    <a:pt x="916" y="3287"/>
                  </a:lnTo>
                  <a:lnTo>
                    <a:pt x="813" y="3163"/>
                  </a:lnTo>
                  <a:lnTo>
                    <a:pt x="723" y="3028"/>
                  </a:lnTo>
                  <a:lnTo>
                    <a:pt x="645" y="2886"/>
                  </a:lnTo>
                  <a:lnTo>
                    <a:pt x="580" y="2736"/>
                  </a:lnTo>
                  <a:lnTo>
                    <a:pt x="531" y="2578"/>
                  </a:lnTo>
                  <a:lnTo>
                    <a:pt x="498" y="2414"/>
                  </a:lnTo>
                  <a:lnTo>
                    <a:pt x="481" y="2245"/>
                  </a:lnTo>
                  <a:lnTo>
                    <a:pt x="480" y="2159"/>
                  </a:lnTo>
                  <a:lnTo>
                    <a:pt x="481" y="2072"/>
                  </a:lnTo>
                  <a:lnTo>
                    <a:pt x="498" y="1903"/>
                  </a:lnTo>
                  <a:lnTo>
                    <a:pt x="531" y="1738"/>
                  </a:lnTo>
                  <a:lnTo>
                    <a:pt x="580" y="1582"/>
                  </a:lnTo>
                  <a:lnTo>
                    <a:pt x="645" y="1430"/>
                  </a:lnTo>
                  <a:lnTo>
                    <a:pt x="723" y="1288"/>
                  </a:lnTo>
                  <a:lnTo>
                    <a:pt x="813" y="1154"/>
                  </a:lnTo>
                  <a:lnTo>
                    <a:pt x="916" y="1029"/>
                  </a:lnTo>
                  <a:lnTo>
                    <a:pt x="1029" y="915"/>
                  </a:lnTo>
                  <a:lnTo>
                    <a:pt x="1155" y="813"/>
                  </a:lnTo>
                  <a:lnTo>
                    <a:pt x="1289" y="722"/>
                  </a:lnTo>
                  <a:lnTo>
                    <a:pt x="1431" y="645"/>
                  </a:lnTo>
                  <a:lnTo>
                    <a:pt x="1582" y="580"/>
                  </a:lnTo>
                  <a:lnTo>
                    <a:pt x="1739" y="531"/>
                  </a:lnTo>
                  <a:lnTo>
                    <a:pt x="1903" y="498"/>
                  </a:lnTo>
                  <a:lnTo>
                    <a:pt x="2073" y="480"/>
                  </a:lnTo>
                  <a:lnTo>
                    <a:pt x="2159" y="479"/>
                  </a:lnTo>
                  <a:close/>
                  <a:moveTo>
                    <a:pt x="2159" y="4318"/>
                  </a:moveTo>
                  <a:lnTo>
                    <a:pt x="2270" y="4315"/>
                  </a:lnTo>
                  <a:lnTo>
                    <a:pt x="2488" y="4293"/>
                  </a:lnTo>
                  <a:lnTo>
                    <a:pt x="2698" y="4250"/>
                  </a:lnTo>
                  <a:lnTo>
                    <a:pt x="2901" y="4187"/>
                  </a:lnTo>
                  <a:lnTo>
                    <a:pt x="3095" y="4105"/>
                  </a:lnTo>
                  <a:lnTo>
                    <a:pt x="3278" y="4005"/>
                  </a:lnTo>
                  <a:lnTo>
                    <a:pt x="3451" y="3889"/>
                  </a:lnTo>
                  <a:lnTo>
                    <a:pt x="3610" y="3756"/>
                  </a:lnTo>
                  <a:lnTo>
                    <a:pt x="3757" y="3610"/>
                  </a:lnTo>
                  <a:lnTo>
                    <a:pt x="3890" y="3450"/>
                  </a:lnTo>
                  <a:lnTo>
                    <a:pt x="4006" y="3277"/>
                  </a:lnTo>
                  <a:lnTo>
                    <a:pt x="4106" y="3094"/>
                  </a:lnTo>
                  <a:lnTo>
                    <a:pt x="4188" y="2900"/>
                  </a:lnTo>
                  <a:lnTo>
                    <a:pt x="4251" y="2697"/>
                  </a:lnTo>
                  <a:lnTo>
                    <a:pt x="4294" y="2487"/>
                  </a:lnTo>
                  <a:lnTo>
                    <a:pt x="4316" y="2270"/>
                  </a:lnTo>
                  <a:lnTo>
                    <a:pt x="4319" y="2159"/>
                  </a:lnTo>
                  <a:lnTo>
                    <a:pt x="4316" y="2046"/>
                  </a:lnTo>
                  <a:lnTo>
                    <a:pt x="4294" y="1829"/>
                  </a:lnTo>
                  <a:lnTo>
                    <a:pt x="4251" y="1619"/>
                  </a:lnTo>
                  <a:lnTo>
                    <a:pt x="4188" y="1416"/>
                  </a:lnTo>
                  <a:lnTo>
                    <a:pt x="4106" y="1223"/>
                  </a:lnTo>
                  <a:lnTo>
                    <a:pt x="4006" y="1039"/>
                  </a:lnTo>
                  <a:lnTo>
                    <a:pt x="3890" y="866"/>
                  </a:lnTo>
                  <a:lnTo>
                    <a:pt x="3757" y="706"/>
                  </a:lnTo>
                  <a:lnTo>
                    <a:pt x="3610" y="560"/>
                  </a:lnTo>
                  <a:lnTo>
                    <a:pt x="3451" y="429"/>
                  </a:lnTo>
                  <a:lnTo>
                    <a:pt x="3278" y="312"/>
                  </a:lnTo>
                  <a:lnTo>
                    <a:pt x="3095" y="211"/>
                  </a:lnTo>
                  <a:lnTo>
                    <a:pt x="2901" y="129"/>
                  </a:lnTo>
                  <a:lnTo>
                    <a:pt x="2698" y="66"/>
                  </a:lnTo>
                  <a:lnTo>
                    <a:pt x="2488" y="23"/>
                  </a:lnTo>
                  <a:lnTo>
                    <a:pt x="2270" y="1"/>
                  </a:lnTo>
                  <a:lnTo>
                    <a:pt x="2159" y="0"/>
                  </a:lnTo>
                  <a:lnTo>
                    <a:pt x="2047" y="1"/>
                  </a:lnTo>
                  <a:lnTo>
                    <a:pt x="1830" y="23"/>
                  </a:lnTo>
                  <a:lnTo>
                    <a:pt x="1620" y="66"/>
                  </a:lnTo>
                  <a:lnTo>
                    <a:pt x="1417" y="129"/>
                  </a:lnTo>
                  <a:lnTo>
                    <a:pt x="1224" y="211"/>
                  </a:lnTo>
                  <a:lnTo>
                    <a:pt x="1039" y="312"/>
                  </a:lnTo>
                  <a:lnTo>
                    <a:pt x="867" y="429"/>
                  </a:lnTo>
                  <a:lnTo>
                    <a:pt x="707" y="560"/>
                  </a:lnTo>
                  <a:lnTo>
                    <a:pt x="560" y="706"/>
                  </a:lnTo>
                  <a:lnTo>
                    <a:pt x="429" y="866"/>
                  </a:lnTo>
                  <a:lnTo>
                    <a:pt x="313" y="1039"/>
                  </a:lnTo>
                  <a:lnTo>
                    <a:pt x="212" y="1223"/>
                  </a:lnTo>
                  <a:lnTo>
                    <a:pt x="130" y="1416"/>
                  </a:lnTo>
                  <a:lnTo>
                    <a:pt x="66" y="1619"/>
                  </a:lnTo>
                  <a:lnTo>
                    <a:pt x="23" y="1829"/>
                  </a:lnTo>
                  <a:lnTo>
                    <a:pt x="2" y="2046"/>
                  </a:lnTo>
                  <a:lnTo>
                    <a:pt x="0" y="2159"/>
                  </a:lnTo>
                  <a:lnTo>
                    <a:pt x="2" y="2270"/>
                  </a:lnTo>
                  <a:lnTo>
                    <a:pt x="23" y="2487"/>
                  </a:lnTo>
                  <a:lnTo>
                    <a:pt x="66" y="2697"/>
                  </a:lnTo>
                  <a:lnTo>
                    <a:pt x="130" y="2900"/>
                  </a:lnTo>
                  <a:lnTo>
                    <a:pt x="212" y="3094"/>
                  </a:lnTo>
                  <a:lnTo>
                    <a:pt x="313" y="3277"/>
                  </a:lnTo>
                  <a:lnTo>
                    <a:pt x="429" y="3450"/>
                  </a:lnTo>
                  <a:lnTo>
                    <a:pt x="560" y="3610"/>
                  </a:lnTo>
                  <a:lnTo>
                    <a:pt x="707" y="3756"/>
                  </a:lnTo>
                  <a:lnTo>
                    <a:pt x="867" y="3889"/>
                  </a:lnTo>
                  <a:lnTo>
                    <a:pt x="1039" y="4005"/>
                  </a:lnTo>
                  <a:lnTo>
                    <a:pt x="1224" y="4105"/>
                  </a:lnTo>
                  <a:lnTo>
                    <a:pt x="1417" y="4187"/>
                  </a:lnTo>
                  <a:lnTo>
                    <a:pt x="1620" y="4250"/>
                  </a:lnTo>
                  <a:lnTo>
                    <a:pt x="1830" y="4293"/>
                  </a:lnTo>
                  <a:lnTo>
                    <a:pt x="2047" y="4315"/>
                  </a:lnTo>
                  <a:lnTo>
                    <a:pt x="2159" y="4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4415B54D-E668-4049-B938-5760AB107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3302001"/>
              <a:ext cx="762000" cy="762000"/>
            </a:xfrm>
            <a:custGeom>
              <a:avLst/>
              <a:gdLst>
                <a:gd name="T0" fmla="*/ 265 w 1439"/>
                <a:gd name="T1" fmla="*/ 1440 h 1440"/>
                <a:gd name="T2" fmla="*/ 355 w 1439"/>
                <a:gd name="T3" fmla="*/ 1411 h 1440"/>
                <a:gd name="T4" fmla="*/ 426 w 1439"/>
                <a:gd name="T5" fmla="*/ 1353 h 1440"/>
                <a:gd name="T6" fmla="*/ 469 w 1439"/>
                <a:gd name="T7" fmla="*/ 1271 h 1440"/>
                <a:gd name="T8" fmla="*/ 481 w 1439"/>
                <a:gd name="T9" fmla="*/ 1201 h 1440"/>
                <a:gd name="T10" fmla="*/ 488 w 1439"/>
                <a:gd name="T11" fmla="*/ 1091 h 1440"/>
                <a:gd name="T12" fmla="*/ 524 w 1439"/>
                <a:gd name="T13" fmla="*/ 953 h 1440"/>
                <a:gd name="T14" fmla="*/ 643 w 1439"/>
                <a:gd name="T15" fmla="*/ 742 h 1440"/>
                <a:gd name="T16" fmla="*/ 856 w 1439"/>
                <a:gd name="T17" fmla="*/ 566 h 1440"/>
                <a:gd name="T18" fmla="*/ 1020 w 1439"/>
                <a:gd name="T19" fmla="*/ 503 h 1440"/>
                <a:gd name="T20" fmla="*/ 1163 w 1439"/>
                <a:gd name="T21" fmla="*/ 481 h 1440"/>
                <a:gd name="T22" fmla="*/ 1225 w 1439"/>
                <a:gd name="T23" fmla="*/ 480 h 1440"/>
                <a:gd name="T24" fmla="*/ 1314 w 1439"/>
                <a:gd name="T25" fmla="*/ 452 h 1440"/>
                <a:gd name="T26" fmla="*/ 1385 w 1439"/>
                <a:gd name="T27" fmla="*/ 393 h 1440"/>
                <a:gd name="T28" fmla="*/ 1429 w 1439"/>
                <a:gd name="T29" fmla="*/ 313 h 1440"/>
                <a:gd name="T30" fmla="*/ 1439 w 1439"/>
                <a:gd name="T31" fmla="*/ 241 h 1440"/>
                <a:gd name="T32" fmla="*/ 1429 w 1439"/>
                <a:gd name="T33" fmla="*/ 169 h 1440"/>
                <a:gd name="T34" fmla="*/ 1385 w 1439"/>
                <a:gd name="T35" fmla="*/ 88 h 1440"/>
                <a:gd name="T36" fmla="*/ 1314 w 1439"/>
                <a:gd name="T37" fmla="*/ 29 h 1440"/>
                <a:gd name="T38" fmla="*/ 1225 w 1439"/>
                <a:gd name="T39" fmla="*/ 2 h 1440"/>
                <a:gd name="T40" fmla="*/ 1139 w 1439"/>
                <a:gd name="T41" fmla="*/ 2 h 1440"/>
                <a:gd name="T42" fmla="*/ 901 w 1439"/>
                <a:gd name="T43" fmla="*/ 38 h 1440"/>
                <a:gd name="T44" fmla="*/ 681 w 1439"/>
                <a:gd name="T45" fmla="*/ 118 h 1440"/>
                <a:gd name="T46" fmla="*/ 482 w 1439"/>
                <a:gd name="T47" fmla="*/ 239 h 1440"/>
                <a:gd name="T48" fmla="*/ 312 w 1439"/>
                <a:gd name="T49" fmla="*/ 393 h 1440"/>
                <a:gd name="T50" fmla="*/ 174 w 1439"/>
                <a:gd name="T51" fmla="*/ 579 h 1440"/>
                <a:gd name="T52" fmla="*/ 73 w 1439"/>
                <a:gd name="T53" fmla="*/ 788 h 1440"/>
                <a:gd name="T54" fmla="*/ 14 w 1439"/>
                <a:gd name="T55" fmla="*/ 1018 h 1440"/>
                <a:gd name="T56" fmla="*/ 0 w 1439"/>
                <a:gd name="T57" fmla="*/ 1201 h 1440"/>
                <a:gd name="T58" fmla="*/ 11 w 1439"/>
                <a:gd name="T59" fmla="*/ 1271 h 1440"/>
                <a:gd name="T60" fmla="*/ 55 w 1439"/>
                <a:gd name="T61" fmla="*/ 1353 h 1440"/>
                <a:gd name="T62" fmla="*/ 125 w 1439"/>
                <a:gd name="T63" fmla="*/ 1411 h 1440"/>
                <a:gd name="T64" fmla="*/ 216 w 1439"/>
                <a:gd name="T6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9" h="1440">
                  <a:moveTo>
                    <a:pt x="240" y="1440"/>
                  </a:moveTo>
                  <a:lnTo>
                    <a:pt x="265" y="1440"/>
                  </a:lnTo>
                  <a:lnTo>
                    <a:pt x="312" y="1430"/>
                  </a:lnTo>
                  <a:lnTo>
                    <a:pt x="355" y="1411"/>
                  </a:lnTo>
                  <a:lnTo>
                    <a:pt x="393" y="1385"/>
                  </a:lnTo>
                  <a:lnTo>
                    <a:pt x="426" y="1353"/>
                  </a:lnTo>
                  <a:lnTo>
                    <a:pt x="452" y="1314"/>
                  </a:lnTo>
                  <a:lnTo>
                    <a:pt x="469" y="1271"/>
                  </a:lnTo>
                  <a:lnTo>
                    <a:pt x="479" y="1225"/>
                  </a:lnTo>
                  <a:lnTo>
                    <a:pt x="481" y="1201"/>
                  </a:lnTo>
                  <a:lnTo>
                    <a:pt x="481" y="1163"/>
                  </a:lnTo>
                  <a:lnTo>
                    <a:pt x="488" y="1091"/>
                  </a:lnTo>
                  <a:lnTo>
                    <a:pt x="502" y="1021"/>
                  </a:lnTo>
                  <a:lnTo>
                    <a:pt x="524" y="953"/>
                  </a:lnTo>
                  <a:lnTo>
                    <a:pt x="566" y="857"/>
                  </a:lnTo>
                  <a:lnTo>
                    <a:pt x="643" y="742"/>
                  </a:lnTo>
                  <a:lnTo>
                    <a:pt x="741" y="644"/>
                  </a:lnTo>
                  <a:lnTo>
                    <a:pt x="856" y="566"/>
                  </a:lnTo>
                  <a:lnTo>
                    <a:pt x="953" y="524"/>
                  </a:lnTo>
                  <a:lnTo>
                    <a:pt x="1020" y="503"/>
                  </a:lnTo>
                  <a:lnTo>
                    <a:pt x="1091" y="488"/>
                  </a:lnTo>
                  <a:lnTo>
                    <a:pt x="1163" y="481"/>
                  </a:lnTo>
                  <a:lnTo>
                    <a:pt x="1200" y="481"/>
                  </a:lnTo>
                  <a:lnTo>
                    <a:pt x="1225" y="480"/>
                  </a:lnTo>
                  <a:lnTo>
                    <a:pt x="1271" y="470"/>
                  </a:lnTo>
                  <a:lnTo>
                    <a:pt x="1314" y="452"/>
                  </a:lnTo>
                  <a:lnTo>
                    <a:pt x="1353" y="426"/>
                  </a:lnTo>
                  <a:lnTo>
                    <a:pt x="1385" y="393"/>
                  </a:lnTo>
                  <a:lnTo>
                    <a:pt x="1411" y="356"/>
                  </a:lnTo>
                  <a:lnTo>
                    <a:pt x="1429" y="313"/>
                  </a:lnTo>
                  <a:lnTo>
                    <a:pt x="1439" y="265"/>
                  </a:lnTo>
                  <a:lnTo>
                    <a:pt x="1439" y="241"/>
                  </a:lnTo>
                  <a:lnTo>
                    <a:pt x="1439" y="216"/>
                  </a:lnTo>
                  <a:lnTo>
                    <a:pt x="1429" y="169"/>
                  </a:lnTo>
                  <a:lnTo>
                    <a:pt x="1411" y="126"/>
                  </a:lnTo>
                  <a:lnTo>
                    <a:pt x="1385" y="88"/>
                  </a:lnTo>
                  <a:lnTo>
                    <a:pt x="1353" y="55"/>
                  </a:lnTo>
                  <a:lnTo>
                    <a:pt x="1314" y="29"/>
                  </a:lnTo>
                  <a:lnTo>
                    <a:pt x="1271" y="12"/>
                  </a:lnTo>
                  <a:lnTo>
                    <a:pt x="1225" y="2"/>
                  </a:lnTo>
                  <a:lnTo>
                    <a:pt x="1200" y="0"/>
                  </a:lnTo>
                  <a:lnTo>
                    <a:pt x="1139" y="2"/>
                  </a:lnTo>
                  <a:lnTo>
                    <a:pt x="1018" y="15"/>
                  </a:lnTo>
                  <a:lnTo>
                    <a:pt x="901" y="38"/>
                  </a:lnTo>
                  <a:lnTo>
                    <a:pt x="787" y="74"/>
                  </a:lnTo>
                  <a:lnTo>
                    <a:pt x="681" y="118"/>
                  </a:lnTo>
                  <a:lnTo>
                    <a:pt x="579" y="175"/>
                  </a:lnTo>
                  <a:lnTo>
                    <a:pt x="482" y="239"/>
                  </a:lnTo>
                  <a:lnTo>
                    <a:pt x="393" y="313"/>
                  </a:lnTo>
                  <a:lnTo>
                    <a:pt x="312" y="393"/>
                  </a:lnTo>
                  <a:lnTo>
                    <a:pt x="239" y="483"/>
                  </a:lnTo>
                  <a:lnTo>
                    <a:pt x="174" y="579"/>
                  </a:lnTo>
                  <a:lnTo>
                    <a:pt x="118" y="681"/>
                  </a:lnTo>
                  <a:lnTo>
                    <a:pt x="73" y="788"/>
                  </a:lnTo>
                  <a:lnTo>
                    <a:pt x="37" y="901"/>
                  </a:lnTo>
                  <a:lnTo>
                    <a:pt x="14" y="1018"/>
                  </a:lnTo>
                  <a:lnTo>
                    <a:pt x="1" y="1139"/>
                  </a:lnTo>
                  <a:lnTo>
                    <a:pt x="0" y="1201"/>
                  </a:lnTo>
                  <a:lnTo>
                    <a:pt x="1" y="1225"/>
                  </a:lnTo>
                  <a:lnTo>
                    <a:pt x="11" y="1271"/>
                  </a:lnTo>
                  <a:lnTo>
                    <a:pt x="29" y="1314"/>
                  </a:lnTo>
                  <a:lnTo>
                    <a:pt x="55" y="1353"/>
                  </a:lnTo>
                  <a:lnTo>
                    <a:pt x="88" y="1385"/>
                  </a:lnTo>
                  <a:lnTo>
                    <a:pt x="125" y="1411"/>
                  </a:lnTo>
                  <a:lnTo>
                    <a:pt x="168" y="1430"/>
                  </a:lnTo>
                  <a:lnTo>
                    <a:pt x="216" y="1440"/>
                  </a:lnTo>
                  <a:lnTo>
                    <a:pt x="240" y="1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85DBB35-83A0-4AFD-9511-96B6DBA94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1" y="2287588"/>
              <a:ext cx="508000" cy="252413"/>
            </a:xfrm>
            <a:custGeom>
              <a:avLst/>
              <a:gdLst>
                <a:gd name="T0" fmla="*/ 240 w 960"/>
                <a:gd name="T1" fmla="*/ 479 h 479"/>
                <a:gd name="T2" fmla="*/ 719 w 960"/>
                <a:gd name="T3" fmla="*/ 479 h 479"/>
                <a:gd name="T4" fmla="*/ 744 w 960"/>
                <a:gd name="T5" fmla="*/ 479 h 479"/>
                <a:gd name="T6" fmla="*/ 791 w 960"/>
                <a:gd name="T7" fmla="*/ 469 h 479"/>
                <a:gd name="T8" fmla="*/ 834 w 960"/>
                <a:gd name="T9" fmla="*/ 450 h 479"/>
                <a:gd name="T10" fmla="*/ 872 w 960"/>
                <a:gd name="T11" fmla="*/ 424 h 479"/>
                <a:gd name="T12" fmla="*/ 905 w 960"/>
                <a:gd name="T13" fmla="*/ 393 h 479"/>
                <a:gd name="T14" fmla="*/ 931 w 960"/>
                <a:gd name="T15" fmla="*/ 354 h 479"/>
                <a:gd name="T16" fmla="*/ 948 w 960"/>
                <a:gd name="T17" fmla="*/ 311 h 479"/>
                <a:gd name="T18" fmla="*/ 958 w 960"/>
                <a:gd name="T19" fmla="*/ 265 h 479"/>
                <a:gd name="T20" fmla="*/ 960 w 960"/>
                <a:gd name="T21" fmla="*/ 240 h 479"/>
                <a:gd name="T22" fmla="*/ 958 w 960"/>
                <a:gd name="T23" fmla="*/ 216 h 479"/>
                <a:gd name="T24" fmla="*/ 948 w 960"/>
                <a:gd name="T25" fmla="*/ 168 h 479"/>
                <a:gd name="T26" fmla="*/ 931 w 960"/>
                <a:gd name="T27" fmla="*/ 125 h 479"/>
                <a:gd name="T28" fmla="*/ 905 w 960"/>
                <a:gd name="T29" fmla="*/ 86 h 479"/>
                <a:gd name="T30" fmla="*/ 872 w 960"/>
                <a:gd name="T31" fmla="*/ 54 h 479"/>
                <a:gd name="T32" fmla="*/ 834 w 960"/>
                <a:gd name="T33" fmla="*/ 28 h 479"/>
                <a:gd name="T34" fmla="*/ 791 w 960"/>
                <a:gd name="T35" fmla="*/ 10 h 479"/>
                <a:gd name="T36" fmla="*/ 744 w 960"/>
                <a:gd name="T37" fmla="*/ 1 h 479"/>
                <a:gd name="T38" fmla="*/ 719 w 960"/>
                <a:gd name="T39" fmla="*/ 0 h 479"/>
                <a:gd name="T40" fmla="*/ 240 w 960"/>
                <a:gd name="T41" fmla="*/ 0 h 479"/>
                <a:gd name="T42" fmla="*/ 215 w 960"/>
                <a:gd name="T43" fmla="*/ 1 h 479"/>
                <a:gd name="T44" fmla="*/ 168 w 960"/>
                <a:gd name="T45" fmla="*/ 10 h 479"/>
                <a:gd name="T46" fmla="*/ 125 w 960"/>
                <a:gd name="T47" fmla="*/ 28 h 479"/>
                <a:gd name="T48" fmla="*/ 86 w 960"/>
                <a:gd name="T49" fmla="*/ 54 h 479"/>
                <a:gd name="T50" fmla="*/ 54 w 960"/>
                <a:gd name="T51" fmla="*/ 86 h 479"/>
                <a:gd name="T52" fmla="*/ 28 w 960"/>
                <a:gd name="T53" fmla="*/ 125 h 479"/>
                <a:gd name="T54" fmla="*/ 10 w 960"/>
                <a:gd name="T55" fmla="*/ 168 h 479"/>
                <a:gd name="T56" fmla="*/ 1 w 960"/>
                <a:gd name="T57" fmla="*/ 216 h 479"/>
                <a:gd name="T58" fmla="*/ 0 w 960"/>
                <a:gd name="T59" fmla="*/ 240 h 479"/>
                <a:gd name="T60" fmla="*/ 1 w 960"/>
                <a:gd name="T61" fmla="*/ 265 h 479"/>
                <a:gd name="T62" fmla="*/ 10 w 960"/>
                <a:gd name="T63" fmla="*/ 311 h 479"/>
                <a:gd name="T64" fmla="*/ 28 w 960"/>
                <a:gd name="T65" fmla="*/ 354 h 479"/>
                <a:gd name="T66" fmla="*/ 54 w 960"/>
                <a:gd name="T67" fmla="*/ 393 h 479"/>
                <a:gd name="T68" fmla="*/ 86 w 960"/>
                <a:gd name="T69" fmla="*/ 424 h 479"/>
                <a:gd name="T70" fmla="*/ 125 w 960"/>
                <a:gd name="T71" fmla="*/ 450 h 479"/>
                <a:gd name="T72" fmla="*/ 168 w 960"/>
                <a:gd name="T73" fmla="*/ 469 h 479"/>
                <a:gd name="T74" fmla="*/ 215 w 960"/>
                <a:gd name="T75" fmla="*/ 479 h 479"/>
                <a:gd name="T76" fmla="*/ 240 w 960"/>
                <a:gd name="T7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0" h="479">
                  <a:moveTo>
                    <a:pt x="240" y="479"/>
                  </a:moveTo>
                  <a:lnTo>
                    <a:pt x="719" y="479"/>
                  </a:lnTo>
                  <a:lnTo>
                    <a:pt x="744" y="479"/>
                  </a:lnTo>
                  <a:lnTo>
                    <a:pt x="791" y="469"/>
                  </a:lnTo>
                  <a:lnTo>
                    <a:pt x="834" y="450"/>
                  </a:lnTo>
                  <a:lnTo>
                    <a:pt x="872" y="424"/>
                  </a:lnTo>
                  <a:lnTo>
                    <a:pt x="905" y="393"/>
                  </a:lnTo>
                  <a:lnTo>
                    <a:pt x="931" y="354"/>
                  </a:lnTo>
                  <a:lnTo>
                    <a:pt x="948" y="311"/>
                  </a:lnTo>
                  <a:lnTo>
                    <a:pt x="958" y="265"/>
                  </a:lnTo>
                  <a:lnTo>
                    <a:pt x="960" y="240"/>
                  </a:lnTo>
                  <a:lnTo>
                    <a:pt x="958" y="216"/>
                  </a:lnTo>
                  <a:lnTo>
                    <a:pt x="948" y="168"/>
                  </a:lnTo>
                  <a:lnTo>
                    <a:pt x="931" y="125"/>
                  </a:lnTo>
                  <a:lnTo>
                    <a:pt x="905" y="86"/>
                  </a:lnTo>
                  <a:lnTo>
                    <a:pt x="872" y="54"/>
                  </a:lnTo>
                  <a:lnTo>
                    <a:pt x="834" y="28"/>
                  </a:lnTo>
                  <a:lnTo>
                    <a:pt x="791" y="10"/>
                  </a:lnTo>
                  <a:lnTo>
                    <a:pt x="744" y="1"/>
                  </a:lnTo>
                  <a:lnTo>
                    <a:pt x="719" y="0"/>
                  </a:lnTo>
                  <a:lnTo>
                    <a:pt x="240" y="0"/>
                  </a:lnTo>
                  <a:lnTo>
                    <a:pt x="215" y="1"/>
                  </a:lnTo>
                  <a:lnTo>
                    <a:pt x="168" y="10"/>
                  </a:lnTo>
                  <a:lnTo>
                    <a:pt x="125" y="28"/>
                  </a:lnTo>
                  <a:lnTo>
                    <a:pt x="86" y="54"/>
                  </a:lnTo>
                  <a:lnTo>
                    <a:pt x="54" y="86"/>
                  </a:lnTo>
                  <a:lnTo>
                    <a:pt x="28" y="125"/>
                  </a:lnTo>
                  <a:lnTo>
                    <a:pt x="10" y="168"/>
                  </a:lnTo>
                  <a:lnTo>
                    <a:pt x="1" y="216"/>
                  </a:lnTo>
                  <a:lnTo>
                    <a:pt x="0" y="240"/>
                  </a:lnTo>
                  <a:lnTo>
                    <a:pt x="1" y="265"/>
                  </a:lnTo>
                  <a:lnTo>
                    <a:pt x="10" y="311"/>
                  </a:lnTo>
                  <a:lnTo>
                    <a:pt x="28" y="354"/>
                  </a:lnTo>
                  <a:lnTo>
                    <a:pt x="54" y="393"/>
                  </a:lnTo>
                  <a:lnTo>
                    <a:pt x="86" y="424"/>
                  </a:lnTo>
                  <a:lnTo>
                    <a:pt x="125" y="450"/>
                  </a:lnTo>
                  <a:lnTo>
                    <a:pt x="168" y="469"/>
                  </a:lnTo>
                  <a:lnTo>
                    <a:pt x="215" y="479"/>
                  </a:lnTo>
                  <a:lnTo>
                    <a:pt x="240" y="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6772E4B-2EDB-45B9-AB5C-210762ECDFEB}"/>
              </a:ext>
            </a:extLst>
          </p:cNvPr>
          <p:cNvGrpSpPr/>
          <p:nvPr/>
        </p:nvGrpSpPr>
        <p:grpSpPr>
          <a:xfrm>
            <a:off x="4643096" y="4489256"/>
            <a:ext cx="1124715" cy="1046223"/>
            <a:chOff x="3733800" y="1219200"/>
            <a:chExt cx="4724400" cy="4419600"/>
          </a:xfrm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900B859C-F2A5-4E7D-ADF3-E8D1665D7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800" y="1219200"/>
              <a:ext cx="4724400" cy="4419600"/>
            </a:xfrm>
            <a:custGeom>
              <a:avLst/>
              <a:gdLst>
                <a:gd name="T0" fmla="*/ 8785 w 8929"/>
                <a:gd name="T1" fmla="*/ 0 h 8353"/>
                <a:gd name="T2" fmla="*/ 144 w 8929"/>
                <a:gd name="T3" fmla="*/ 0 h 8353"/>
                <a:gd name="T4" fmla="*/ 115 w 8929"/>
                <a:gd name="T5" fmla="*/ 1 h 8353"/>
                <a:gd name="T6" fmla="*/ 63 w 8929"/>
                <a:gd name="T7" fmla="*/ 24 h 8353"/>
                <a:gd name="T8" fmla="*/ 24 w 8929"/>
                <a:gd name="T9" fmla="*/ 63 h 8353"/>
                <a:gd name="T10" fmla="*/ 1 w 8929"/>
                <a:gd name="T11" fmla="*/ 115 h 8353"/>
                <a:gd name="T12" fmla="*/ 0 w 8929"/>
                <a:gd name="T13" fmla="*/ 144 h 8353"/>
                <a:gd name="T14" fmla="*/ 0 w 8929"/>
                <a:gd name="T15" fmla="*/ 8209 h 8353"/>
                <a:gd name="T16" fmla="*/ 1 w 8929"/>
                <a:gd name="T17" fmla="*/ 8238 h 8353"/>
                <a:gd name="T18" fmla="*/ 24 w 8929"/>
                <a:gd name="T19" fmla="*/ 8290 h 8353"/>
                <a:gd name="T20" fmla="*/ 63 w 8929"/>
                <a:gd name="T21" fmla="*/ 8329 h 8353"/>
                <a:gd name="T22" fmla="*/ 115 w 8929"/>
                <a:gd name="T23" fmla="*/ 8352 h 8353"/>
                <a:gd name="T24" fmla="*/ 144 w 8929"/>
                <a:gd name="T25" fmla="*/ 8353 h 8353"/>
                <a:gd name="T26" fmla="*/ 8785 w 8929"/>
                <a:gd name="T27" fmla="*/ 8353 h 8353"/>
                <a:gd name="T28" fmla="*/ 8814 w 8929"/>
                <a:gd name="T29" fmla="*/ 8352 h 8353"/>
                <a:gd name="T30" fmla="*/ 8866 w 8929"/>
                <a:gd name="T31" fmla="*/ 8329 h 8353"/>
                <a:gd name="T32" fmla="*/ 8905 w 8929"/>
                <a:gd name="T33" fmla="*/ 8290 h 8353"/>
                <a:gd name="T34" fmla="*/ 8928 w 8929"/>
                <a:gd name="T35" fmla="*/ 8238 h 8353"/>
                <a:gd name="T36" fmla="*/ 8929 w 8929"/>
                <a:gd name="T37" fmla="*/ 8209 h 8353"/>
                <a:gd name="T38" fmla="*/ 8929 w 8929"/>
                <a:gd name="T39" fmla="*/ 144 h 8353"/>
                <a:gd name="T40" fmla="*/ 8928 w 8929"/>
                <a:gd name="T41" fmla="*/ 115 h 8353"/>
                <a:gd name="T42" fmla="*/ 8905 w 8929"/>
                <a:gd name="T43" fmla="*/ 63 h 8353"/>
                <a:gd name="T44" fmla="*/ 8866 w 8929"/>
                <a:gd name="T45" fmla="*/ 24 h 8353"/>
                <a:gd name="T46" fmla="*/ 8814 w 8929"/>
                <a:gd name="T47" fmla="*/ 1 h 8353"/>
                <a:gd name="T48" fmla="*/ 8785 w 8929"/>
                <a:gd name="T49" fmla="*/ 0 h 8353"/>
                <a:gd name="T50" fmla="*/ 8641 w 8929"/>
                <a:gd name="T51" fmla="*/ 961 h 8353"/>
                <a:gd name="T52" fmla="*/ 7969 w 8929"/>
                <a:gd name="T53" fmla="*/ 961 h 8353"/>
                <a:gd name="T54" fmla="*/ 7969 w 8929"/>
                <a:gd name="T55" fmla="*/ 288 h 8353"/>
                <a:gd name="T56" fmla="*/ 8641 w 8929"/>
                <a:gd name="T57" fmla="*/ 288 h 8353"/>
                <a:gd name="T58" fmla="*/ 8641 w 8929"/>
                <a:gd name="T59" fmla="*/ 961 h 8353"/>
                <a:gd name="T60" fmla="*/ 7681 w 8929"/>
                <a:gd name="T61" fmla="*/ 961 h 8353"/>
                <a:gd name="T62" fmla="*/ 288 w 8929"/>
                <a:gd name="T63" fmla="*/ 961 h 8353"/>
                <a:gd name="T64" fmla="*/ 288 w 8929"/>
                <a:gd name="T65" fmla="*/ 288 h 8353"/>
                <a:gd name="T66" fmla="*/ 7681 w 8929"/>
                <a:gd name="T67" fmla="*/ 288 h 8353"/>
                <a:gd name="T68" fmla="*/ 7681 w 8929"/>
                <a:gd name="T69" fmla="*/ 961 h 8353"/>
                <a:gd name="T70" fmla="*/ 288 w 8929"/>
                <a:gd name="T71" fmla="*/ 1249 h 8353"/>
                <a:gd name="T72" fmla="*/ 8641 w 8929"/>
                <a:gd name="T73" fmla="*/ 1249 h 8353"/>
                <a:gd name="T74" fmla="*/ 8641 w 8929"/>
                <a:gd name="T75" fmla="*/ 8065 h 8353"/>
                <a:gd name="T76" fmla="*/ 288 w 8929"/>
                <a:gd name="T77" fmla="*/ 8065 h 8353"/>
                <a:gd name="T78" fmla="*/ 288 w 8929"/>
                <a:gd name="T79" fmla="*/ 1249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29" h="8353">
                  <a:moveTo>
                    <a:pt x="8785" y="0"/>
                  </a:move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3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0" y="8209"/>
                  </a:lnTo>
                  <a:lnTo>
                    <a:pt x="1" y="8238"/>
                  </a:lnTo>
                  <a:lnTo>
                    <a:pt x="24" y="8290"/>
                  </a:lnTo>
                  <a:lnTo>
                    <a:pt x="63" y="8329"/>
                  </a:lnTo>
                  <a:lnTo>
                    <a:pt x="115" y="8352"/>
                  </a:lnTo>
                  <a:lnTo>
                    <a:pt x="144" y="8353"/>
                  </a:lnTo>
                  <a:lnTo>
                    <a:pt x="8785" y="8353"/>
                  </a:lnTo>
                  <a:lnTo>
                    <a:pt x="8814" y="8352"/>
                  </a:lnTo>
                  <a:lnTo>
                    <a:pt x="8866" y="8329"/>
                  </a:lnTo>
                  <a:lnTo>
                    <a:pt x="8905" y="8290"/>
                  </a:lnTo>
                  <a:lnTo>
                    <a:pt x="8928" y="8238"/>
                  </a:lnTo>
                  <a:lnTo>
                    <a:pt x="8929" y="8209"/>
                  </a:lnTo>
                  <a:lnTo>
                    <a:pt x="8929" y="144"/>
                  </a:lnTo>
                  <a:lnTo>
                    <a:pt x="8928" y="115"/>
                  </a:lnTo>
                  <a:lnTo>
                    <a:pt x="8905" y="63"/>
                  </a:lnTo>
                  <a:lnTo>
                    <a:pt x="8866" y="24"/>
                  </a:lnTo>
                  <a:lnTo>
                    <a:pt x="8814" y="1"/>
                  </a:lnTo>
                  <a:lnTo>
                    <a:pt x="8785" y="0"/>
                  </a:lnTo>
                  <a:close/>
                  <a:moveTo>
                    <a:pt x="8641" y="961"/>
                  </a:moveTo>
                  <a:lnTo>
                    <a:pt x="7969" y="961"/>
                  </a:lnTo>
                  <a:lnTo>
                    <a:pt x="7969" y="288"/>
                  </a:lnTo>
                  <a:lnTo>
                    <a:pt x="8641" y="288"/>
                  </a:lnTo>
                  <a:lnTo>
                    <a:pt x="8641" y="961"/>
                  </a:lnTo>
                  <a:close/>
                  <a:moveTo>
                    <a:pt x="7681" y="961"/>
                  </a:moveTo>
                  <a:lnTo>
                    <a:pt x="288" y="961"/>
                  </a:lnTo>
                  <a:lnTo>
                    <a:pt x="288" y="288"/>
                  </a:lnTo>
                  <a:lnTo>
                    <a:pt x="7681" y="288"/>
                  </a:lnTo>
                  <a:lnTo>
                    <a:pt x="7681" y="961"/>
                  </a:lnTo>
                  <a:close/>
                  <a:moveTo>
                    <a:pt x="288" y="1249"/>
                  </a:moveTo>
                  <a:lnTo>
                    <a:pt x="8641" y="1249"/>
                  </a:lnTo>
                  <a:lnTo>
                    <a:pt x="8641" y="8065"/>
                  </a:lnTo>
                  <a:lnTo>
                    <a:pt x="288" y="8065"/>
                  </a:lnTo>
                  <a:lnTo>
                    <a:pt x="288" y="12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334C0D0E-7839-4984-8355-5D9182DD3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3302000"/>
              <a:ext cx="3505200" cy="152400"/>
            </a:xfrm>
            <a:custGeom>
              <a:avLst/>
              <a:gdLst>
                <a:gd name="T0" fmla="*/ 6481 w 6625"/>
                <a:gd name="T1" fmla="*/ 0 h 288"/>
                <a:gd name="T2" fmla="*/ 144 w 6625"/>
                <a:gd name="T3" fmla="*/ 0 h 288"/>
                <a:gd name="T4" fmla="*/ 115 w 6625"/>
                <a:gd name="T5" fmla="*/ 3 h 288"/>
                <a:gd name="T6" fmla="*/ 64 w 6625"/>
                <a:gd name="T7" fmla="*/ 25 h 288"/>
                <a:gd name="T8" fmla="*/ 25 w 6625"/>
                <a:gd name="T9" fmla="*/ 64 h 288"/>
                <a:gd name="T10" fmla="*/ 2 w 6625"/>
                <a:gd name="T11" fmla="*/ 115 h 288"/>
                <a:gd name="T12" fmla="*/ 0 w 6625"/>
                <a:gd name="T13" fmla="*/ 144 h 288"/>
                <a:gd name="T14" fmla="*/ 2 w 6625"/>
                <a:gd name="T15" fmla="*/ 174 h 288"/>
                <a:gd name="T16" fmla="*/ 25 w 6625"/>
                <a:gd name="T17" fmla="*/ 226 h 288"/>
                <a:gd name="T18" fmla="*/ 64 w 6625"/>
                <a:gd name="T19" fmla="*/ 265 h 288"/>
                <a:gd name="T20" fmla="*/ 115 w 6625"/>
                <a:gd name="T21" fmla="*/ 287 h 288"/>
                <a:gd name="T22" fmla="*/ 144 w 6625"/>
                <a:gd name="T23" fmla="*/ 288 h 288"/>
                <a:gd name="T24" fmla="*/ 6481 w 6625"/>
                <a:gd name="T25" fmla="*/ 288 h 288"/>
                <a:gd name="T26" fmla="*/ 6510 w 6625"/>
                <a:gd name="T27" fmla="*/ 287 h 288"/>
                <a:gd name="T28" fmla="*/ 6562 w 6625"/>
                <a:gd name="T29" fmla="*/ 265 h 288"/>
                <a:gd name="T30" fmla="*/ 6601 w 6625"/>
                <a:gd name="T31" fmla="*/ 226 h 288"/>
                <a:gd name="T32" fmla="*/ 6624 w 6625"/>
                <a:gd name="T33" fmla="*/ 174 h 288"/>
                <a:gd name="T34" fmla="*/ 6625 w 6625"/>
                <a:gd name="T35" fmla="*/ 144 h 288"/>
                <a:gd name="T36" fmla="*/ 6624 w 6625"/>
                <a:gd name="T37" fmla="*/ 115 h 288"/>
                <a:gd name="T38" fmla="*/ 6601 w 6625"/>
                <a:gd name="T39" fmla="*/ 64 h 288"/>
                <a:gd name="T40" fmla="*/ 6562 w 6625"/>
                <a:gd name="T41" fmla="*/ 25 h 288"/>
                <a:gd name="T42" fmla="*/ 6510 w 6625"/>
                <a:gd name="T43" fmla="*/ 3 h 288"/>
                <a:gd name="T44" fmla="*/ 6481 w 6625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25" h="288">
                  <a:moveTo>
                    <a:pt x="6481" y="0"/>
                  </a:moveTo>
                  <a:lnTo>
                    <a:pt x="144" y="0"/>
                  </a:lnTo>
                  <a:lnTo>
                    <a:pt x="115" y="3"/>
                  </a:lnTo>
                  <a:lnTo>
                    <a:pt x="64" y="25"/>
                  </a:lnTo>
                  <a:lnTo>
                    <a:pt x="25" y="64"/>
                  </a:lnTo>
                  <a:lnTo>
                    <a:pt x="2" y="115"/>
                  </a:lnTo>
                  <a:lnTo>
                    <a:pt x="0" y="144"/>
                  </a:lnTo>
                  <a:lnTo>
                    <a:pt x="2" y="174"/>
                  </a:lnTo>
                  <a:lnTo>
                    <a:pt x="25" y="226"/>
                  </a:lnTo>
                  <a:lnTo>
                    <a:pt x="64" y="265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6481" y="288"/>
                  </a:lnTo>
                  <a:lnTo>
                    <a:pt x="6510" y="287"/>
                  </a:lnTo>
                  <a:lnTo>
                    <a:pt x="6562" y="265"/>
                  </a:lnTo>
                  <a:lnTo>
                    <a:pt x="6601" y="226"/>
                  </a:lnTo>
                  <a:lnTo>
                    <a:pt x="6624" y="174"/>
                  </a:lnTo>
                  <a:lnTo>
                    <a:pt x="6625" y="144"/>
                  </a:lnTo>
                  <a:lnTo>
                    <a:pt x="6624" y="115"/>
                  </a:lnTo>
                  <a:lnTo>
                    <a:pt x="6601" y="64"/>
                  </a:lnTo>
                  <a:lnTo>
                    <a:pt x="6562" y="25"/>
                  </a:lnTo>
                  <a:lnTo>
                    <a:pt x="6510" y="3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FE2D9404-843F-4BF1-91B2-B96E0BFB4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3708400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2 h 288"/>
                <a:gd name="T6" fmla="*/ 64 w 3072"/>
                <a:gd name="T7" fmla="*/ 23 h 288"/>
                <a:gd name="T8" fmla="*/ 25 w 3072"/>
                <a:gd name="T9" fmla="*/ 62 h 288"/>
                <a:gd name="T10" fmla="*/ 2 w 3072"/>
                <a:gd name="T11" fmla="*/ 114 h 288"/>
                <a:gd name="T12" fmla="*/ 0 w 3072"/>
                <a:gd name="T13" fmla="*/ 144 h 288"/>
                <a:gd name="T14" fmla="*/ 2 w 3072"/>
                <a:gd name="T15" fmla="*/ 173 h 288"/>
                <a:gd name="T16" fmla="*/ 25 w 3072"/>
                <a:gd name="T17" fmla="*/ 225 h 288"/>
                <a:gd name="T18" fmla="*/ 64 w 3072"/>
                <a:gd name="T19" fmla="*/ 264 h 288"/>
                <a:gd name="T20" fmla="*/ 115 w 3072"/>
                <a:gd name="T21" fmla="*/ 285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5 h 288"/>
                <a:gd name="T28" fmla="*/ 3010 w 3072"/>
                <a:gd name="T29" fmla="*/ 264 h 288"/>
                <a:gd name="T30" fmla="*/ 3049 w 3072"/>
                <a:gd name="T31" fmla="*/ 225 h 288"/>
                <a:gd name="T32" fmla="*/ 3071 w 3072"/>
                <a:gd name="T33" fmla="*/ 173 h 288"/>
                <a:gd name="T34" fmla="*/ 3072 w 3072"/>
                <a:gd name="T35" fmla="*/ 144 h 288"/>
                <a:gd name="T36" fmla="*/ 3071 w 3072"/>
                <a:gd name="T37" fmla="*/ 114 h 288"/>
                <a:gd name="T38" fmla="*/ 3049 w 3072"/>
                <a:gd name="T39" fmla="*/ 62 h 288"/>
                <a:gd name="T40" fmla="*/ 3010 w 3072"/>
                <a:gd name="T41" fmla="*/ 23 h 288"/>
                <a:gd name="T42" fmla="*/ 2958 w 3072"/>
                <a:gd name="T43" fmla="*/ 2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2"/>
                  </a:lnTo>
                  <a:lnTo>
                    <a:pt x="64" y="23"/>
                  </a:lnTo>
                  <a:lnTo>
                    <a:pt x="25" y="62"/>
                  </a:lnTo>
                  <a:lnTo>
                    <a:pt x="2" y="114"/>
                  </a:lnTo>
                  <a:lnTo>
                    <a:pt x="0" y="144"/>
                  </a:lnTo>
                  <a:lnTo>
                    <a:pt x="2" y="173"/>
                  </a:lnTo>
                  <a:lnTo>
                    <a:pt x="25" y="225"/>
                  </a:lnTo>
                  <a:lnTo>
                    <a:pt x="64" y="264"/>
                  </a:lnTo>
                  <a:lnTo>
                    <a:pt x="115" y="285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5"/>
                  </a:lnTo>
                  <a:lnTo>
                    <a:pt x="3010" y="264"/>
                  </a:lnTo>
                  <a:lnTo>
                    <a:pt x="3049" y="225"/>
                  </a:lnTo>
                  <a:lnTo>
                    <a:pt x="3071" y="173"/>
                  </a:lnTo>
                  <a:lnTo>
                    <a:pt x="3072" y="144"/>
                  </a:lnTo>
                  <a:lnTo>
                    <a:pt x="3071" y="114"/>
                  </a:lnTo>
                  <a:lnTo>
                    <a:pt x="3049" y="62"/>
                  </a:lnTo>
                  <a:lnTo>
                    <a:pt x="3010" y="23"/>
                  </a:lnTo>
                  <a:lnTo>
                    <a:pt x="2958" y="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A259D35-3270-4275-B824-95913A09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114800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1 h 288"/>
                <a:gd name="T6" fmla="*/ 64 w 3072"/>
                <a:gd name="T7" fmla="*/ 24 h 288"/>
                <a:gd name="T8" fmla="*/ 25 w 3072"/>
                <a:gd name="T9" fmla="*/ 63 h 288"/>
                <a:gd name="T10" fmla="*/ 2 w 3072"/>
                <a:gd name="T11" fmla="*/ 115 h 288"/>
                <a:gd name="T12" fmla="*/ 0 w 3072"/>
                <a:gd name="T13" fmla="*/ 144 h 288"/>
                <a:gd name="T14" fmla="*/ 2 w 3072"/>
                <a:gd name="T15" fmla="*/ 173 h 288"/>
                <a:gd name="T16" fmla="*/ 25 w 3072"/>
                <a:gd name="T17" fmla="*/ 225 h 288"/>
                <a:gd name="T18" fmla="*/ 64 w 3072"/>
                <a:gd name="T19" fmla="*/ 264 h 288"/>
                <a:gd name="T20" fmla="*/ 115 w 3072"/>
                <a:gd name="T21" fmla="*/ 287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7 h 288"/>
                <a:gd name="T28" fmla="*/ 3010 w 3072"/>
                <a:gd name="T29" fmla="*/ 264 h 288"/>
                <a:gd name="T30" fmla="*/ 3049 w 3072"/>
                <a:gd name="T31" fmla="*/ 225 h 288"/>
                <a:gd name="T32" fmla="*/ 3071 w 3072"/>
                <a:gd name="T33" fmla="*/ 173 h 288"/>
                <a:gd name="T34" fmla="*/ 3072 w 3072"/>
                <a:gd name="T35" fmla="*/ 144 h 288"/>
                <a:gd name="T36" fmla="*/ 3071 w 3072"/>
                <a:gd name="T37" fmla="*/ 115 h 288"/>
                <a:gd name="T38" fmla="*/ 3049 w 3072"/>
                <a:gd name="T39" fmla="*/ 63 h 288"/>
                <a:gd name="T40" fmla="*/ 3010 w 3072"/>
                <a:gd name="T41" fmla="*/ 24 h 288"/>
                <a:gd name="T42" fmla="*/ 2958 w 3072"/>
                <a:gd name="T43" fmla="*/ 1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1"/>
                  </a:lnTo>
                  <a:lnTo>
                    <a:pt x="64" y="24"/>
                  </a:lnTo>
                  <a:lnTo>
                    <a:pt x="25" y="63"/>
                  </a:lnTo>
                  <a:lnTo>
                    <a:pt x="2" y="115"/>
                  </a:lnTo>
                  <a:lnTo>
                    <a:pt x="0" y="144"/>
                  </a:lnTo>
                  <a:lnTo>
                    <a:pt x="2" y="173"/>
                  </a:lnTo>
                  <a:lnTo>
                    <a:pt x="25" y="225"/>
                  </a:lnTo>
                  <a:lnTo>
                    <a:pt x="64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7"/>
                  </a:lnTo>
                  <a:lnTo>
                    <a:pt x="3010" y="264"/>
                  </a:lnTo>
                  <a:lnTo>
                    <a:pt x="3049" y="225"/>
                  </a:lnTo>
                  <a:lnTo>
                    <a:pt x="3071" y="173"/>
                  </a:lnTo>
                  <a:lnTo>
                    <a:pt x="3072" y="144"/>
                  </a:lnTo>
                  <a:lnTo>
                    <a:pt x="3071" y="115"/>
                  </a:lnTo>
                  <a:lnTo>
                    <a:pt x="3049" y="63"/>
                  </a:lnTo>
                  <a:lnTo>
                    <a:pt x="3010" y="24"/>
                  </a:lnTo>
                  <a:lnTo>
                    <a:pt x="2958" y="1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1FAE2A2-54D3-4B35-9E0B-1D7BF6A0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521200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2 h 288"/>
                <a:gd name="T6" fmla="*/ 64 w 3072"/>
                <a:gd name="T7" fmla="*/ 24 h 288"/>
                <a:gd name="T8" fmla="*/ 25 w 3072"/>
                <a:gd name="T9" fmla="*/ 63 h 288"/>
                <a:gd name="T10" fmla="*/ 2 w 3072"/>
                <a:gd name="T11" fmla="*/ 115 h 288"/>
                <a:gd name="T12" fmla="*/ 0 w 3072"/>
                <a:gd name="T13" fmla="*/ 144 h 288"/>
                <a:gd name="T14" fmla="*/ 2 w 3072"/>
                <a:gd name="T15" fmla="*/ 174 h 288"/>
                <a:gd name="T16" fmla="*/ 25 w 3072"/>
                <a:gd name="T17" fmla="*/ 226 h 288"/>
                <a:gd name="T18" fmla="*/ 64 w 3072"/>
                <a:gd name="T19" fmla="*/ 265 h 288"/>
                <a:gd name="T20" fmla="*/ 115 w 3072"/>
                <a:gd name="T21" fmla="*/ 286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6 h 288"/>
                <a:gd name="T28" fmla="*/ 3010 w 3072"/>
                <a:gd name="T29" fmla="*/ 265 h 288"/>
                <a:gd name="T30" fmla="*/ 3049 w 3072"/>
                <a:gd name="T31" fmla="*/ 226 h 288"/>
                <a:gd name="T32" fmla="*/ 3071 w 3072"/>
                <a:gd name="T33" fmla="*/ 174 h 288"/>
                <a:gd name="T34" fmla="*/ 3072 w 3072"/>
                <a:gd name="T35" fmla="*/ 144 h 288"/>
                <a:gd name="T36" fmla="*/ 3071 w 3072"/>
                <a:gd name="T37" fmla="*/ 115 h 288"/>
                <a:gd name="T38" fmla="*/ 3049 w 3072"/>
                <a:gd name="T39" fmla="*/ 63 h 288"/>
                <a:gd name="T40" fmla="*/ 3010 w 3072"/>
                <a:gd name="T41" fmla="*/ 24 h 288"/>
                <a:gd name="T42" fmla="*/ 2958 w 3072"/>
                <a:gd name="T43" fmla="*/ 2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2"/>
                  </a:lnTo>
                  <a:lnTo>
                    <a:pt x="64" y="24"/>
                  </a:lnTo>
                  <a:lnTo>
                    <a:pt x="25" y="63"/>
                  </a:lnTo>
                  <a:lnTo>
                    <a:pt x="2" y="115"/>
                  </a:lnTo>
                  <a:lnTo>
                    <a:pt x="0" y="144"/>
                  </a:lnTo>
                  <a:lnTo>
                    <a:pt x="2" y="174"/>
                  </a:lnTo>
                  <a:lnTo>
                    <a:pt x="25" y="226"/>
                  </a:lnTo>
                  <a:lnTo>
                    <a:pt x="64" y="265"/>
                  </a:lnTo>
                  <a:lnTo>
                    <a:pt x="115" y="286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6"/>
                  </a:lnTo>
                  <a:lnTo>
                    <a:pt x="3010" y="265"/>
                  </a:lnTo>
                  <a:lnTo>
                    <a:pt x="3049" y="226"/>
                  </a:lnTo>
                  <a:lnTo>
                    <a:pt x="3071" y="174"/>
                  </a:lnTo>
                  <a:lnTo>
                    <a:pt x="3072" y="144"/>
                  </a:lnTo>
                  <a:lnTo>
                    <a:pt x="3071" y="115"/>
                  </a:lnTo>
                  <a:lnTo>
                    <a:pt x="3049" y="63"/>
                  </a:lnTo>
                  <a:lnTo>
                    <a:pt x="3010" y="24"/>
                  </a:lnTo>
                  <a:lnTo>
                    <a:pt x="2958" y="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9AE4E508-7184-4812-98F6-BF3165B3F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0" y="3708400"/>
              <a:ext cx="1625600" cy="1373188"/>
            </a:xfrm>
            <a:custGeom>
              <a:avLst/>
              <a:gdLst>
                <a:gd name="T0" fmla="*/ 2928 w 3072"/>
                <a:gd name="T1" fmla="*/ 0 h 2593"/>
                <a:gd name="T2" fmla="*/ 144 w 3072"/>
                <a:gd name="T3" fmla="*/ 0 h 2593"/>
                <a:gd name="T4" fmla="*/ 114 w 3072"/>
                <a:gd name="T5" fmla="*/ 2 h 2593"/>
                <a:gd name="T6" fmla="*/ 62 w 3072"/>
                <a:gd name="T7" fmla="*/ 23 h 2593"/>
                <a:gd name="T8" fmla="*/ 23 w 3072"/>
                <a:gd name="T9" fmla="*/ 62 h 2593"/>
                <a:gd name="T10" fmla="*/ 2 w 3072"/>
                <a:gd name="T11" fmla="*/ 114 h 2593"/>
                <a:gd name="T12" fmla="*/ 0 w 3072"/>
                <a:gd name="T13" fmla="*/ 144 h 2593"/>
                <a:gd name="T14" fmla="*/ 0 w 3072"/>
                <a:gd name="T15" fmla="*/ 720 h 2593"/>
                <a:gd name="T16" fmla="*/ 2 w 3072"/>
                <a:gd name="T17" fmla="*/ 749 h 2593"/>
                <a:gd name="T18" fmla="*/ 23 w 3072"/>
                <a:gd name="T19" fmla="*/ 801 h 2593"/>
                <a:gd name="T20" fmla="*/ 62 w 3072"/>
                <a:gd name="T21" fmla="*/ 840 h 2593"/>
                <a:gd name="T22" fmla="*/ 114 w 3072"/>
                <a:gd name="T23" fmla="*/ 862 h 2593"/>
                <a:gd name="T24" fmla="*/ 144 w 3072"/>
                <a:gd name="T25" fmla="*/ 864 h 2593"/>
                <a:gd name="T26" fmla="*/ 173 w 3072"/>
                <a:gd name="T27" fmla="*/ 862 h 2593"/>
                <a:gd name="T28" fmla="*/ 225 w 3072"/>
                <a:gd name="T29" fmla="*/ 840 h 2593"/>
                <a:gd name="T30" fmla="*/ 264 w 3072"/>
                <a:gd name="T31" fmla="*/ 801 h 2593"/>
                <a:gd name="T32" fmla="*/ 285 w 3072"/>
                <a:gd name="T33" fmla="*/ 749 h 2593"/>
                <a:gd name="T34" fmla="*/ 288 w 3072"/>
                <a:gd name="T35" fmla="*/ 720 h 2593"/>
                <a:gd name="T36" fmla="*/ 288 w 3072"/>
                <a:gd name="T37" fmla="*/ 288 h 2593"/>
                <a:gd name="T38" fmla="*/ 2784 w 3072"/>
                <a:gd name="T39" fmla="*/ 288 h 2593"/>
                <a:gd name="T40" fmla="*/ 2784 w 3072"/>
                <a:gd name="T41" fmla="*/ 2305 h 2593"/>
                <a:gd name="T42" fmla="*/ 288 w 3072"/>
                <a:gd name="T43" fmla="*/ 2305 h 2593"/>
                <a:gd name="T44" fmla="*/ 288 w 3072"/>
                <a:gd name="T45" fmla="*/ 1297 h 2593"/>
                <a:gd name="T46" fmla="*/ 285 w 3072"/>
                <a:gd name="T47" fmla="*/ 1266 h 2593"/>
                <a:gd name="T48" fmla="*/ 264 w 3072"/>
                <a:gd name="T49" fmla="*/ 1214 h 2593"/>
                <a:gd name="T50" fmla="*/ 225 w 3072"/>
                <a:gd name="T51" fmla="*/ 1176 h 2593"/>
                <a:gd name="T52" fmla="*/ 173 w 3072"/>
                <a:gd name="T53" fmla="*/ 1154 h 2593"/>
                <a:gd name="T54" fmla="*/ 144 w 3072"/>
                <a:gd name="T55" fmla="*/ 1152 h 2593"/>
                <a:gd name="T56" fmla="*/ 114 w 3072"/>
                <a:gd name="T57" fmla="*/ 1154 h 2593"/>
                <a:gd name="T58" fmla="*/ 62 w 3072"/>
                <a:gd name="T59" fmla="*/ 1176 h 2593"/>
                <a:gd name="T60" fmla="*/ 23 w 3072"/>
                <a:gd name="T61" fmla="*/ 1214 h 2593"/>
                <a:gd name="T62" fmla="*/ 2 w 3072"/>
                <a:gd name="T63" fmla="*/ 1266 h 2593"/>
                <a:gd name="T64" fmla="*/ 0 w 3072"/>
                <a:gd name="T65" fmla="*/ 1297 h 2593"/>
                <a:gd name="T66" fmla="*/ 0 w 3072"/>
                <a:gd name="T67" fmla="*/ 2449 h 2593"/>
                <a:gd name="T68" fmla="*/ 2 w 3072"/>
                <a:gd name="T69" fmla="*/ 2478 h 2593"/>
                <a:gd name="T70" fmla="*/ 23 w 3072"/>
                <a:gd name="T71" fmla="*/ 2529 h 2593"/>
                <a:gd name="T72" fmla="*/ 62 w 3072"/>
                <a:gd name="T73" fmla="*/ 2568 h 2593"/>
                <a:gd name="T74" fmla="*/ 114 w 3072"/>
                <a:gd name="T75" fmla="*/ 2590 h 2593"/>
                <a:gd name="T76" fmla="*/ 144 w 3072"/>
                <a:gd name="T77" fmla="*/ 2593 h 2593"/>
                <a:gd name="T78" fmla="*/ 2928 w 3072"/>
                <a:gd name="T79" fmla="*/ 2593 h 2593"/>
                <a:gd name="T80" fmla="*/ 2957 w 3072"/>
                <a:gd name="T81" fmla="*/ 2590 h 2593"/>
                <a:gd name="T82" fmla="*/ 3009 w 3072"/>
                <a:gd name="T83" fmla="*/ 2568 h 2593"/>
                <a:gd name="T84" fmla="*/ 3048 w 3072"/>
                <a:gd name="T85" fmla="*/ 2529 h 2593"/>
                <a:gd name="T86" fmla="*/ 3071 w 3072"/>
                <a:gd name="T87" fmla="*/ 2478 h 2593"/>
                <a:gd name="T88" fmla="*/ 3072 w 3072"/>
                <a:gd name="T89" fmla="*/ 2449 h 2593"/>
                <a:gd name="T90" fmla="*/ 3072 w 3072"/>
                <a:gd name="T91" fmla="*/ 144 h 2593"/>
                <a:gd name="T92" fmla="*/ 3071 w 3072"/>
                <a:gd name="T93" fmla="*/ 114 h 2593"/>
                <a:gd name="T94" fmla="*/ 3048 w 3072"/>
                <a:gd name="T95" fmla="*/ 62 h 2593"/>
                <a:gd name="T96" fmla="*/ 3009 w 3072"/>
                <a:gd name="T97" fmla="*/ 23 h 2593"/>
                <a:gd name="T98" fmla="*/ 2957 w 3072"/>
                <a:gd name="T99" fmla="*/ 2 h 2593"/>
                <a:gd name="T100" fmla="*/ 2928 w 3072"/>
                <a:gd name="T101" fmla="*/ 0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72" h="2593">
                  <a:moveTo>
                    <a:pt x="2928" y="0"/>
                  </a:moveTo>
                  <a:lnTo>
                    <a:pt x="144" y="0"/>
                  </a:lnTo>
                  <a:lnTo>
                    <a:pt x="114" y="2"/>
                  </a:lnTo>
                  <a:lnTo>
                    <a:pt x="62" y="23"/>
                  </a:lnTo>
                  <a:lnTo>
                    <a:pt x="23" y="62"/>
                  </a:lnTo>
                  <a:lnTo>
                    <a:pt x="2" y="114"/>
                  </a:lnTo>
                  <a:lnTo>
                    <a:pt x="0" y="144"/>
                  </a:lnTo>
                  <a:lnTo>
                    <a:pt x="0" y="720"/>
                  </a:lnTo>
                  <a:lnTo>
                    <a:pt x="2" y="749"/>
                  </a:lnTo>
                  <a:lnTo>
                    <a:pt x="23" y="801"/>
                  </a:lnTo>
                  <a:lnTo>
                    <a:pt x="62" y="840"/>
                  </a:lnTo>
                  <a:lnTo>
                    <a:pt x="114" y="862"/>
                  </a:lnTo>
                  <a:lnTo>
                    <a:pt x="144" y="864"/>
                  </a:lnTo>
                  <a:lnTo>
                    <a:pt x="173" y="862"/>
                  </a:lnTo>
                  <a:lnTo>
                    <a:pt x="225" y="840"/>
                  </a:lnTo>
                  <a:lnTo>
                    <a:pt x="264" y="801"/>
                  </a:lnTo>
                  <a:lnTo>
                    <a:pt x="285" y="749"/>
                  </a:lnTo>
                  <a:lnTo>
                    <a:pt x="288" y="720"/>
                  </a:lnTo>
                  <a:lnTo>
                    <a:pt x="288" y="288"/>
                  </a:lnTo>
                  <a:lnTo>
                    <a:pt x="2784" y="288"/>
                  </a:lnTo>
                  <a:lnTo>
                    <a:pt x="2784" y="2305"/>
                  </a:lnTo>
                  <a:lnTo>
                    <a:pt x="288" y="2305"/>
                  </a:lnTo>
                  <a:lnTo>
                    <a:pt x="288" y="1297"/>
                  </a:lnTo>
                  <a:lnTo>
                    <a:pt x="285" y="1266"/>
                  </a:lnTo>
                  <a:lnTo>
                    <a:pt x="264" y="1214"/>
                  </a:lnTo>
                  <a:lnTo>
                    <a:pt x="225" y="1176"/>
                  </a:lnTo>
                  <a:lnTo>
                    <a:pt x="173" y="1154"/>
                  </a:lnTo>
                  <a:lnTo>
                    <a:pt x="144" y="1152"/>
                  </a:lnTo>
                  <a:lnTo>
                    <a:pt x="114" y="1154"/>
                  </a:lnTo>
                  <a:lnTo>
                    <a:pt x="62" y="1176"/>
                  </a:lnTo>
                  <a:lnTo>
                    <a:pt x="23" y="1214"/>
                  </a:lnTo>
                  <a:lnTo>
                    <a:pt x="2" y="1266"/>
                  </a:lnTo>
                  <a:lnTo>
                    <a:pt x="0" y="1297"/>
                  </a:lnTo>
                  <a:lnTo>
                    <a:pt x="0" y="2449"/>
                  </a:lnTo>
                  <a:lnTo>
                    <a:pt x="2" y="2478"/>
                  </a:lnTo>
                  <a:lnTo>
                    <a:pt x="23" y="2529"/>
                  </a:lnTo>
                  <a:lnTo>
                    <a:pt x="62" y="2568"/>
                  </a:lnTo>
                  <a:lnTo>
                    <a:pt x="114" y="2590"/>
                  </a:lnTo>
                  <a:lnTo>
                    <a:pt x="144" y="2593"/>
                  </a:lnTo>
                  <a:lnTo>
                    <a:pt x="2928" y="2593"/>
                  </a:lnTo>
                  <a:lnTo>
                    <a:pt x="2957" y="2590"/>
                  </a:lnTo>
                  <a:lnTo>
                    <a:pt x="3009" y="2568"/>
                  </a:lnTo>
                  <a:lnTo>
                    <a:pt x="3048" y="2529"/>
                  </a:lnTo>
                  <a:lnTo>
                    <a:pt x="3071" y="2478"/>
                  </a:lnTo>
                  <a:lnTo>
                    <a:pt x="3072" y="2449"/>
                  </a:lnTo>
                  <a:lnTo>
                    <a:pt x="3072" y="144"/>
                  </a:lnTo>
                  <a:lnTo>
                    <a:pt x="3071" y="114"/>
                  </a:lnTo>
                  <a:lnTo>
                    <a:pt x="3048" y="62"/>
                  </a:lnTo>
                  <a:lnTo>
                    <a:pt x="3009" y="23"/>
                  </a:lnTo>
                  <a:lnTo>
                    <a:pt x="2957" y="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ABAEC5AD-2365-4581-86E9-D1D3A7940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929188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1 h 288"/>
                <a:gd name="T6" fmla="*/ 64 w 3072"/>
                <a:gd name="T7" fmla="*/ 23 h 288"/>
                <a:gd name="T8" fmla="*/ 25 w 3072"/>
                <a:gd name="T9" fmla="*/ 62 h 288"/>
                <a:gd name="T10" fmla="*/ 2 w 3072"/>
                <a:gd name="T11" fmla="*/ 113 h 288"/>
                <a:gd name="T12" fmla="*/ 0 w 3072"/>
                <a:gd name="T13" fmla="*/ 144 h 288"/>
                <a:gd name="T14" fmla="*/ 2 w 3072"/>
                <a:gd name="T15" fmla="*/ 173 h 288"/>
                <a:gd name="T16" fmla="*/ 25 w 3072"/>
                <a:gd name="T17" fmla="*/ 224 h 288"/>
                <a:gd name="T18" fmla="*/ 64 w 3072"/>
                <a:gd name="T19" fmla="*/ 263 h 288"/>
                <a:gd name="T20" fmla="*/ 115 w 3072"/>
                <a:gd name="T21" fmla="*/ 285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5 h 288"/>
                <a:gd name="T28" fmla="*/ 3010 w 3072"/>
                <a:gd name="T29" fmla="*/ 263 h 288"/>
                <a:gd name="T30" fmla="*/ 3049 w 3072"/>
                <a:gd name="T31" fmla="*/ 224 h 288"/>
                <a:gd name="T32" fmla="*/ 3071 w 3072"/>
                <a:gd name="T33" fmla="*/ 173 h 288"/>
                <a:gd name="T34" fmla="*/ 3072 w 3072"/>
                <a:gd name="T35" fmla="*/ 144 h 288"/>
                <a:gd name="T36" fmla="*/ 3071 w 3072"/>
                <a:gd name="T37" fmla="*/ 113 h 288"/>
                <a:gd name="T38" fmla="*/ 3049 w 3072"/>
                <a:gd name="T39" fmla="*/ 62 h 288"/>
                <a:gd name="T40" fmla="*/ 3010 w 3072"/>
                <a:gd name="T41" fmla="*/ 23 h 288"/>
                <a:gd name="T42" fmla="*/ 2958 w 3072"/>
                <a:gd name="T43" fmla="*/ 1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1"/>
                  </a:lnTo>
                  <a:lnTo>
                    <a:pt x="64" y="23"/>
                  </a:lnTo>
                  <a:lnTo>
                    <a:pt x="25" y="62"/>
                  </a:lnTo>
                  <a:lnTo>
                    <a:pt x="2" y="113"/>
                  </a:lnTo>
                  <a:lnTo>
                    <a:pt x="0" y="144"/>
                  </a:lnTo>
                  <a:lnTo>
                    <a:pt x="2" y="173"/>
                  </a:lnTo>
                  <a:lnTo>
                    <a:pt x="25" y="224"/>
                  </a:lnTo>
                  <a:lnTo>
                    <a:pt x="64" y="263"/>
                  </a:lnTo>
                  <a:lnTo>
                    <a:pt x="115" y="285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5"/>
                  </a:lnTo>
                  <a:lnTo>
                    <a:pt x="3010" y="263"/>
                  </a:lnTo>
                  <a:lnTo>
                    <a:pt x="3049" y="224"/>
                  </a:lnTo>
                  <a:lnTo>
                    <a:pt x="3071" y="173"/>
                  </a:lnTo>
                  <a:lnTo>
                    <a:pt x="3072" y="144"/>
                  </a:lnTo>
                  <a:lnTo>
                    <a:pt x="3071" y="113"/>
                  </a:lnTo>
                  <a:lnTo>
                    <a:pt x="3049" y="62"/>
                  </a:lnTo>
                  <a:lnTo>
                    <a:pt x="3010" y="23"/>
                  </a:lnTo>
                  <a:lnTo>
                    <a:pt x="2958" y="1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888EF973-C14E-4019-83FF-26A39066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286000"/>
              <a:ext cx="582613" cy="762000"/>
            </a:xfrm>
            <a:custGeom>
              <a:avLst/>
              <a:gdLst>
                <a:gd name="T0" fmla="*/ 240 w 1101"/>
                <a:gd name="T1" fmla="*/ 792 h 1441"/>
                <a:gd name="T2" fmla="*/ 443 w 1101"/>
                <a:gd name="T3" fmla="*/ 849 h 1441"/>
                <a:gd name="T4" fmla="*/ 615 w 1101"/>
                <a:gd name="T5" fmla="*/ 877 h 1441"/>
                <a:gd name="T6" fmla="*/ 779 w 1101"/>
                <a:gd name="T7" fmla="*/ 929 h 1441"/>
                <a:gd name="T8" fmla="*/ 812 w 1101"/>
                <a:gd name="T9" fmla="*/ 981 h 1441"/>
                <a:gd name="T10" fmla="*/ 812 w 1101"/>
                <a:gd name="T11" fmla="*/ 1029 h 1441"/>
                <a:gd name="T12" fmla="*/ 772 w 1101"/>
                <a:gd name="T13" fmla="*/ 1092 h 1441"/>
                <a:gd name="T14" fmla="*/ 677 w 1101"/>
                <a:gd name="T15" fmla="*/ 1138 h 1441"/>
                <a:gd name="T16" fmla="*/ 550 w 1101"/>
                <a:gd name="T17" fmla="*/ 1153 h 1441"/>
                <a:gd name="T18" fmla="*/ 417 w 1101"/>
                <a:gd name="T19" fmla="*/ 1137 h 1441"/>
                <a:gd name="T20" fmla="*/ 315 w 1101"/>
                <a:gd name="T21" fmla="*/ 1081 h 1441"/>
                <a:gd name="T22" fmla="*/ 293 w 1101"/>
                <a:gd name="T23" fmla="*/ 1046 h 1441"/>
                <a:gd name="T24" fmla="*/ 243 w 1101"/>
                <a:gd name="T25" fmla="*/ 978 h 1441"/>
                <a:gd name="T26" fmla="*/ 138 w 1101"/>
                <a:gd name="T27" fmla="*/ 952 h 1441"/>
                <a:gd name="T28" fmla="*/ 82 w 1101"/>
                <a:gd name="T29" fmla="*/ 973 h 1441"/>
                <a:gd name="T30" fmla="*/ 17 w 1101"/>
                <a:gd name="T31" fmla="*/ 1060 h 1441"/>
                <a:gd name="T32" fmla="*/ 23 w 1101"/>
                <a:gd name="T33" fmla="*/ 1144 h 1441"/>
                <a:gd name="T34" fmla="*/ 73 w 1101"/>
                <a:gd name="T35" fmla="*/ 1240 h 1441"/>
                <a:gd name="T36" fmla="*/ 181 w 1101"/>
                <a:gd name="T37" fmla="*/ 1341 h 1441"/>
                <a:gd name="T38" fmla="*/ 327 w 1101"/>
                <a:gd name="T39" fmla="*/ 1409 h 1441"/>
                <a:gd name="T40" fmla="*/ 502 w 1101"/>
                <a:gd name="T41" fmla="*/ 1439 h 1441"/>
                <a:gd name="T42" fmla="*/ 610 w 1101"/>
                <a:gd name="T43" fmla="*/ 1439 h 1441"/>
                <a:gd name="T44" fmla="*/ 822 w 1101"/>
                <a:gd name="T45" fmla="*/ 1392 h 1441"/>
                <a:gd name="T46" fmla="*/ 983 w 1101"/>
                <a:gd name="T47" fmla="*/ 1291 h 1441"/>
                <a:gd name="T48" fmla="*/ 1078 w 1101"/>
                <a:gd name="T49" fmla="*/ 1144 h 1441"/>
                <a:gd name="T50" fmla="*/ 1101 w 1101"/>
                <a:gd name="T51" fmla="*/ 1009 h 1441"/>
                <a:gd name="T52" fmla="*/ 1094 w 1101"/>
                <a:gd name="T53" fmla="*/ 926 h 1441"/>
                <a:gd name="T54" fmla="*/ 1061 w 1101"/>
                <a:gd name="T55" fmla="*/ 828 h 1441"/>
                <a:gd name="T56" fmla="*/ 1004 w 1101"/>
                <a:gd name="T57" fmla="*/ 746 h 1441"/>
                <a:gd name="T58" fmla="*/ 921 w 1101"/>
                <a:gd name="T59" fmla="*/ 680 h 1441"/>
                <a:gd name="T60" fmla="*/ 861 w 1101"/>
                <a:gd name="T61" fmla="*/ 648 h 1441"/>
                <a:gd name="T62" fmla="*/ 658 w 1101"/>
                <a:gd name="T63" fmla="*/ 592 h 1441"/>
                <a:gd name="T64" fmla="*/ 486 w 1101"/>
                <a:gd name="T65" fmla="*/ 563 h 1441"/>
                <a:gd name="T66" fmla="*/ 322 w 1101"/>
                <a:gd name="T67" fmla="*/ 512 h 1441"/>
                <a:gd name="T68" fmla="*/ 289 w 1101"/>
                <a:gd name="T69" fmla="*/ 460 h 1441"/>
                <a:gd name="T70" fmla="*/ 289 w 1101"/>
                <a:gd name="T71" fmla="*/ 412 h 1441"/>
                <a:gd name="T72" fmla="*/ 328 w 1101"/>
                <a:gd name="T73" fmla="*/ 349 h 1441"/>
                <a:gd name="T74" fmla="*/ 425 w 1101"/>
                <a:gd name="T75" fmla="*/ 303 h 1441"/>
                <a:gd name="T76" fmla="*/ 550 w 1101"/>
                <a:gd name="T77" fmla="*/ 288 h 1441"/>
                <a:gd name="T78" fmla="*/ 684 w 1101"/>
                <a:gd name="T79" fmla="*/ 304 h 1441"/>
                <a:gd name="T80" fmla="*/ 786 w 1101"/>
                <a:gd name="T81" fmla="*/ 360 h 1441"/>
                <a:gd name="T82" fmla="*/ 808 w 1101"/>
                <a:gd name="T83" fmla="*/ 395 h 1441"/>
                <a:gd name="T84" fmla="*/ 857 w 1101"/>
                <a:gd name="T85" fmla="*/ 463 h 1441"/>
                <a:gd name="T86" fmla="*/ 963 w 1101"/>
                <a:gd name="T87" fmla="*/ 489 h 1441"/>
                <a:gd name="T88" fmla="*/ 1018 w 1101"/>
                <a:gd name="T89" fmla="*/ 468 h 1441"/>
                <a:gd name="T90" fmla="*/ 1083 w 1101"/>
                <a:gd name="T91" fmla="*/ 381 h 1441"/>
                <a:gd name="T92" fmla="*/ 1078 w 1101"/>
                <a:gd name="T93" fmla="*/ 297 h 1441"/>
                <a:gd name="T94" fmla="*/ 1028 w 1101"/>
                <a:gd name="T95" fmla="*/ 201 h 1441"/>
                <a:gd name="T96" fmla="*/ 920 w 1101"/>
                <a:gd name="T97" fmla="*/ 100 h 1441"/>
                <a:gd name="T98" fmla="*/ 775 w 1101"/>
                <a:gd name="T99" fmla="*/ 32 h 1441"/>
                <a:gd name="T100" fmla="*/ 599 w 1101"/>
                <a:gd name="T101" fmla="*/ 2 h 1441"/>
                <a:gd name="T102" fmla="*/ 491 w 1101"/>
                <a:gd name="T103" fmla="*/ 2 h 1441"/>
                <a:gd name="T104" fmla="*/ 278 w 1101"/>
                <a:gd name="T105" fmla="*/ 49 h 1441"/>
                <a:gd name="T106" fmla="*/ 118 w 1101"/>
                <a:gd name="T107" fmla="*/ 150 h 1441"/>
                <a:gd name="T108" fmla="*/ 21 w 1101"/>
                <a:gd name="T109" fmla="*/ 298 h 1441"/>
                <a:gd name="T110" fmla="*/ 0 w 1101"/>
                <a:gd name="T111" fmla="*/ 432 h 1441"/>
                <a:gd name="T112" fmla="*/ 7 w 1101"/>
                <a:gd name="T113" fmla="*/ 515 h 1441"/>
                <a:gd name="T114" fmla="*/ 39 w 1101"/>
                <a:gd name="T115" fmla="*/ 612 h 1441"/>
                <a:gd name="T116" fmla="*/ 96 w 1101"/>
                <a:gd name="T117" fmla="*/ 695 h 1441"/>
                <a:gd name="T118" fmla="*/ 178 w 1101"/>
                <a:gd name="T119" fmla="*/ 76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1" h="1441">
                  <a:moveTo>
                    <a:pt x="204" y="774"/>
                  </a:moveTo>
                  <a:lnTo>
                    <a:pt x="240" y="792"/>
                  </a:lnTo>
                  <a:lnTo>
                    <a:pt x="319" y="820"/>
                  </a:lnTo>
                  <a:lnTo>
                    <a:pt x="443" y="849"/>
                  </a:lnTo>
                  <a:lnTo>
                    <a:pt x="527" y="863"/>
                  </a:lnTo>
                  <a:lnTo>
                    <a:pt x="615" y="877"/>
                  </a:lnTo>
                  <a:lnTo>
                    <a:pt x="730" y="906"/>
                  </a:lnTo>
                  <a:lnTo>
                    <a:pt x="779" y="929"/>
                  </a:lnTo>
                  <a:lnTo>
                    <a:pt x="798" y="948"/>
                  </a:lnTo>
                  <a:lnTo>
                    <a:pt x="812" y="981"/>
                  </a:lnTo>
                  <a:lnTo>
                    <a:pt x="813" y="1009"/>
                  </a:lnTo>
                  <a:lnTo>
                    <a:pt x="812" y="1029"/>
                  </a:lnTo>
                  <a:lnTo>
                    <a:pt x="798" y="1065"/>
                  </a:lnTo>
                  <a:lnTo>
                    <a:pt x="772" y="1092"/>
                  </a:lnTo>
                  <a:lnTo>
                    <a:pt x="739" y="1115"/>
                  </a:lnTo>
                  <a:lnTo>
                    <a:pt x="677" y="1138"/>
                  </a:lnTo>
                  <a:lnTo>
                    <a:pt x="589" y="1151"/>
                  </a:lnTo>
                  <a:lnTo>
                    <a:pt x="550" y="1153"/>
                  </a:lnTo>
                  <a:lnTo>
                    <a:pt x="502" y="1151"/>
                  </a:lnTo>
                  <a:lnTo>
                    <a:pt x="417" y="1137"/>
                  </a:lnTo>
                  <a:lnTo>
                    <a:pt x="350" y="1108"/>
                  </a:lnTo>
                  <a:lnTo>
                    <a:pt x="315" y="1081"/>
                  </a:lnTo>
                  <a:lnTo>
                    <a:pt x="299" y="1057"/>
                  </a:lnTo>
                  <a:lnTo>
                    <a:pt x="293" y="1046"/>
                  </a:lnTo>
                  <a:lnTo>
                    <a:pt x="282" y="1020"/>
                  </a:lnTo>
                  <a:lnTo>
                    <a:pt x="243" y="978"/>
                  </a:lnTo>
                  <a:lnTo>
                    <a:pt x="194" y="955"/>
                  </a:lnTo>
                  <a:lnTo>
                    <a:pt x="138" y="952"/>
                  </a:lnTo>
                  <a:lnTo>
                    <a:pt x="109" y="960"/>
                  </a:lnTo>
                  <a:lnTo>
                    <a:pt x="82" y="973"/>
                  </a:lnTo>
                  <a:lnTo>
                    <a:pt x="41" y="1010"/>
                  </a:lnTo>
                  <a:lnTo>
                    <a:pt x="17" y="1060"/>
                  </a:lnTo>
                  <a:lnTo>
                    <a:pt x="14" y="1117"/>
                  </a:lnTo>
                  <a:lnTo>
                    <a:pt x="23" y="1144"/>
                  </a:lnTo>
                  <a:lnTo>
                    <a:pt x="36" y="1178"/>
                  </a:lnTo>
                  <a:lnTo>
                    <a:pt x="73" y="1240"/>
                  </a:lnTo>
                  <a:lnTo>
                    <a:pt x="122" y="1294"/>
                  </a:lnTo>
                  <a:lnTo>
                    <a:pt x="181" y="1341"/>
                  </a:lnTo>
                  <a:lnTo>
                    <a:pt x="249" y="1380"/>
                  </a:lnTo>
                  <a:lnTo>
                    <a:pt x="327" y="1409"/>
                  </a:lnTo>
                  <a:lnTo>
                    <a:pt x="410" y="1429"/>
                  </a:lnTo>
                  <a:lnTo>
                    <a:pt x="502" y="1439"/>
                  </a:lnTo>
                  <a:lnTo>
                    <a:pt x="550" y="1441"/>
                  </a:lnTo>
                  <a:lnTo>
                    <a:pt x="610" y="1439"/>
                  </a:lnTo>
                  <a:lnTo>
                    <a:pt x="723" y="1423"/>
                  </a:lnTo>
                  <a:lnTo>
                    <a:pt x="822" y="1392"/>
                  </a:lnTo>
                  <a:lnTo>
                    <a:pt x="910" y="1347"/>
                  </a:lnTo>
                  <a:lnTo>
                    <a:pt x="983" y="1291"/>
                  </a:lnTo>
                  <a:lnTo>
                    <a:pt x="1040" y="1222"/>
                  </a:lnTo>
                  <a:lnTo>
                    <a:pt x="1078" y="1144"/>
                  </a:lnTo>
                  <a:lnTo>
                    <a:pt x="1100" y="1056"/>
                  </a:lnTo>
                  <a:lnTo>
                    <a:pt x="1101" y="1009"/>
                  </a:lnTo>
                  <a:lnTo>
                    <a:pt x="1101" y="980"/>
                  </a:lnTo>
                  <a:lnTo>
                    <a:pt x="1094" y="926"/>
                  </a:lnTo>
                  <a:lnTo>
                    <a:pt x="1081" y="875"/>
                  </a:lnTo>
                  <a:lnTo>
                    <a:pt x="1061" y="828"/>
                  </a:lnTo>
                  <a:lnTo>
                    <a:pt x="1037" y="785"/>
                  </a:lnTo>
                  <a:lnTo>
                    <a:pt x="1004" y="746"/>
                  </a:lnTo>
                  <a:lnTo>
                    <a:pt x="966" y="710"/>
                  </a:lnTo>
                  <a:lnTo>
                    <a:pt x="921" y="680"/>
                  </a:lnTo>
                  <a:lnTo>
                    <a:pt x="897" y="666"/>
                  </a:lnTo>
                  <a:lnTo>
                    <a:pt x="861" y="648"/>
                  </a:lnTo>
                  <a:lnTo>
                    <a:pt x="782" y="621"/>
                  </a:lnTo>
                  <a:lnTo>
                    <a:pt x="658" y="592"/>
                  </a:lnTo>
                  <a:lnTo>
                    <a:pt x="573" y="578"/>
                  </a:lnTo>
                  <a:lnTo>
                    <a:pt x="486" y="563"/>
                  </a:lnTo>
                  <a:lnTo>
                    <a:pt x="371" y="535"/>
                  </a:lnTo>
                  <a:lnTo>
                    <a:pt x="322" y="512"/>
                  </a:lnTo>
                  <a:lnTo>
                    <a:pt x="304" y="493"/>
                  </a:lnTo>
                  <a:lnTo>
                    <a:pt x="289" y="460"/>
                  </a:lnTo>
                  <a:lnTo>
                    <a:pt x="288" y="432"/>
                  </a:lnTo>
                  <a:lnTo>
                    <a:pt x="289" y="412"/>
                  </a:lnTo>
                  <a:lnTo>
                    <a:pt x="304" y="376"/>
                  </a:lnTo>
                  <a:lnTo>
                    <a:pt x="328" y="349"/>
                  </a:lnTo>
                  <a:lnTo>
                    <a:pt x="363" y="326"/>
                  </a:lnTo>
                  <a:lnTo>
                    <a:pt x="425" y="303"/>
                  </a:lnTo>
                  <a:lnTo>
                    <a:pt x="511" y="290"/>
                  </a:lnTo>
                  <a:lnTo>
                    <a:pt x="550" y="288"/>
                  </a:lnTo>
                  <a:lnTo>
                    <a:pt x="599" y="290"/>
                  </a:lnTo>
                  <a:lnTo>
                    <a:pt x="684" y="304"/>
                  </a:lnTo>
                  <a:lnTo>
                    <a:pt x="751" y="333"/>
                  </a:lnTo>
                  <a:lnTo>
                    <a:pt x="786" y="360"/>
                  </a:lnTo>
                  <a:lnTo>
                    <a:pt x="802" y="383"/>
                  </a:lnTo>
                  <a:lnTo>
                    <a:pt x="808" y="395"/>
                  </a:lnTo>
                  <a:lnTo>
                    <a:pt x="819" y="421"/>
                  </a:lnTo>
                  <a:lnTo>
                    <a:pt x="857" y="463"/>
                  </a:lnTo>
                  <a:lnTo>
                    <a:pt x="907" y="486"/>
                  </a:lnTo>
                  <a:lnTo>
                    <a:pt x="963" y="489"/>
                  </a:lnTo>
                  <a:lnTo>
                    <a:pt x="992" y="481"/>
                  </a:lnTo>
                  <a:lnTo>
                    <a:pt x="1018" y="468"/>
                  </a:lnTo>
                  <a:lnTo>
                    <a:pt x="1060" y="431"/>
                  </a:lnTo>
                  <a:lnTo>
                    <a:pt x="1083" y="381"/>
                  </a:lnTo>
                  <a:lnTo>
                    <a:pt x="1086" y="324"/>
                  </a:lnTo>
                  <a:lnTo>
                    <a:pt x="1078" y="297"/>
                  </a:lnTo>
                  <a:lnTo>
                    <a:pt x="1064" y="262"/>
                  </a:lnTo>
                  <a:lnTo>
                    <a:pt x="1028" y="201"/>
                  </a:lnTo>
                  <a:lnTo>
                    <a:pt x="979" y="146"/>
                  </a:lnTo>
                  <a:lnTo>
                    <a:pt x="920" y="100"/>
                  </a:lnTo>
                  <a:lnTo>
                    <a:pt x="852" y="61"/>
                  </a:lnTo>
                  <a:lnTo>
                    <a:pt x="775" y="32"/>
                  </a:lnTo>
                  <a:lnTo>
                    <a:pt x="690" y="12"/>
                  </a:lnTo>
                  <a:lnTo>
                    <a:pt x="599" y="2"/>
                  </a:lnTo>
                  <a:lnTo>
                    <a:pt x="550" y="0"/>
                  </a:lnTo>
                  <a:lnTo>
                    <a:pt x="491" y="2"/>
                  </a:lnTo>
                  <a:lnTo>
                    <a:pt x="378" y="18"/>
                  </a:lnTo>
                  <a:lnTo>
                    <a:pt x="278" y="49"/>
                  </a:lnTo>
                  <a:lnTo>
                    <a:pt x="191" y="94"/>
                  </a:lnTo>
                  <a:lnTo>
                    <a:pt x="118" y="150"/>
                  </a:lnTo>
                  <a:lnTo>
                    <a:pt x="62" y="219"/>
                  </a:lnTo>
                  <a:lnTo>
                    <a:pt x="21" y="298"/>
                  </a:lnTo>
                  <a:lnTo>
                    <a:pt x="1" y="385"/>
                  </a:lnTo>
                  <a:lnTo>
                    <a:pt x="0" y="432"/>
                  </a:lnTo>
                  <a:lnTo>
                    <a:pt x="0" y="461"/>
                  </a:lnTo>
                  <a:lnTo>
                    <a:pt x="7" y="515"/>
                  </a:lnTo>
                  <a:lnTo>
                    <a:pt x="20" y="566"/>
                  </a:lnTo>
                  <a:lnTo>
                    <a:pt x="39" y="612"/>
                  </a:lnTo>
                  <a:lnTo>
                    <a:pt x="65" y="656"/>
                  </a:lnTo>
                  <a:lnTo>
                    <a:pt x="96" y="695"/>
                  </a:lnTo>
                  <a:lnTo>
                    <a:pt x="135" y="731"/>
                  </a:lnTo>
                  <a:lnTo>
                    <a:pt x="178" y="761"/>
                  </a:lnTo>
                  <a:lnTo>
                    <a:pt x="204" y="7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4EFF7CDB-A61A-4D5A-9844-D6E90BC4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2286000"/>
              <a:ext cx="771525" cy="762000"/>
            </a:xfrm>
            <a:custGeom>
              <a:avLst/>
              <a:gdLst>
                <a:gd name="T0" fmla="*/ 298 w 1458"/>
                <a:gd name="T1" fmla="*/ 1334 h 1442"/>
                <a:gd name="T2" fmla="*/ 304 w 1458"/>
                <a:gd name="T3" fmla="*/ 1354 h 1442"/>
                <a:gd name="T4" fmla="*/ 327 w 1458"/>
                <a:gd name="T5" fmla="*/ 1391 h 1442"/>
                <a:gd name="T6" fmla="*/ 360 w 1458"/>
                <a:gd name="T7" fmla="*/ 1420 h 1442"/>
                <a:gd name="T8" fmla="*/ 399 w 1458"/>
                <a:gd name="T9" fmla="*/ 1437 h 1442"/>
                <a:gd name="T10" fmla="*/ 422 w 1458"/>
                <a:gd name="T11" fmla="*/ 1440 h 1442"/>
                <a:gd name="T12" fmla="*/ 444 w 1458"/>
                <a:gd name="T13" fmla="*/ 1442 h 1442"/>
                <a:gd name="T14" fmla="*/ 487 w 1458"/>
                <a:gd name="T15" fmla="*/ 1433 h 1442"/>
                <a:gd name="T16" fmla="*/ 524 w 1458"/>
                <a:gd name="T17" fmla="*/ 1413 h 1442"/>
                <a:gd name="T18" fmla="*/ 555 w 1458"/>
                <a:gd name="T19" fmla="*/ 1383 h 1442"/>
                <a:gd name="T20" fmla="*/ 566 w 1458"/>
                <a:gd name="T21" fmla="*/ 1362 h 1442"/>
                <a:gd name="T22" fmla="*/ 729 w 1458"/>
                <a:gd name="T23" fmla="*/ 1040 h 1442"/>
                <a:gd name="T24" fmla="*/ 893 w 1458"/>
                <a:gd name="T25" fmla="*/ 1362 h 1442"/>
                <a:gd name="T26" fmla="*/ 903 w 1458"/>
                <a:gd name="T27" fmla="*/ 1380 h 1442"/>
                <a:gd name="T28" fmla="*/ 931 w 1458"/>
                <a:gd name="T29" fmla="*/ 1410 h 1442"/>
                <a:gd name="T30" fmla="*/ 964 w 1458"/>
                <a:gd name="T31" fmla="*/ 1430 h 1442"/>
                <a:gd name="T32" fmla="*/ 1001 w 1458"/>
                <a:gd name="T33" fmla="*/ 1440 h 1442"/>
                <a:gd name="T34" fmla="*/ 1021 w 1458"/>
                <a:gd name="T35" fmla="*/ 1442 h 1442"/>
                <a:gd name="T36" fmla="*/ 1030 w 1458"/>
                <a:gd name="T37" fmla="*/ 1442 h 1442"/>
                <a:gd name="T38" fmla="*/ 1037 w 1458"/>
                <a:gd name="T39" fmla="*/ 1440 h 1442"/>
                <a:gd name="T40" fmla="*/ 1059 w 1458"/>
                <a:gd name="T41" fmla="*/ 1437 h 1442"/>
                <a:gd name="T42" fmla="*/ 1099 w 1458"/>
                <a:gd name="T43" fmla="*/ 1420 h 1442"/>
                <a:gd name="T44" fmla="*/ 1132 w 1458"/>
                <a:gd name="T45" fmla="*/ 1391 h 1442"/>
                <a:gd name="T46" fmla="*/ 1155 w 1458"/>
                <a:gd name="T47" fmla="*/ 1354 h 1442"/>
                <a:gd name="T48" fmla="*/ 1161 w 1458"/>
                <a:gd name="T49" fmla="*/ 1334 h 1442"/>
                <a:gd name="T50" fmla="*/ 1453 w 1458"/>
                <a:gd name="T51" fmla="*/ 181 h 1442"/>
                <a:gd name="T52" fmla="*/ 1458 w 1458"/>
                <a:gd name="T53" fmla="*/ 151 h 1442"/>
                <a:gd name="T54" fmla="*/ 1450 w 1458"/>
                <a:gd name="T55" fmla="*/ 96 h 1442"/>
                <a:gd name="T56" fmla="*/ 1422 w 1458"/>
                <a:gd name="T57" fmla="*/ 49 h 1442"/>
                <a:gd name="T58" fmla="*/ 1377 w 1458"/>
                <a:gd name="T59" fmla="*/ 14 h 1442"/>
                <a:gd name="T60" fmla="*/ 1348 w 1458"/>
                <a:gd name="T61" fmla="*/ 6 h 1442"/>
                <a:gd name="T62" fmla="*/ 1319 w 1458"/>
                <a:gd name="T63" fmla="*/ 0 h 1442"/>
                <a:gd name="T64" fmla="*/ 1265 w 1458"/>
                <a:gd name="T65" fmla="*/ 9 h 1442"/>
                <a:gd name="T66" fmla="*/ 1217 w 1458"/>
                <a:gd name="T67" fmla="*/ 37 h 1442"/>
                <a:gd name="T68" fmla="*/ 1183 w 1458"/>
                <a:gd name="T69" fmla="*/ 82 h 1442"/>
                <a:gd name="T70" fmla="*/ 1174 w 1458"/>
                <a:gd name="T71" fmla="*/ 109 h 1442"/>
                <a:gd name="T72" fmla="*/ 977 w 1458"/>
                <a:gd name="T73" fmla="*/ 890 h 1442"/>
                <a:gd name="T74" fmla="*/ 859 w 1458"/>
                <a:gd name="T75" fmla="*/ 657 h 1442"/>
                <a:gd name="T76" fmla="*/ 848 w 1458"/>
                <a:gd name="T77" fmla="*/ 639 h 1442"/>
                <a:gd name="T78" fmla="*/ 821 w 1458"/>
                <a:gd name="T79" fmla="*/ 609 h 1442"/>
                <a:gd name="T80" fmla="*/ 788 w 1458"/>
                <a:gd name="T81" fmla="*/ 589 h 1442"/>
                <a:gd name="T82" fmla="*/ 749 w 1458"/>
                <a:gd name="T83" fmla="*/ 579 h 1442"/>
                <a:gd name="T84" fmla="*/ 729 w 1458"/>
                <a:gd name="T85" fmla="*/ 577 h 1442"/>
                <a:gd name="T86" fmla="*/ 709 w 1458"/>
                <a:gd name="T87" fmla="*/ 579 h 1442"/>
                <a:gd name="T88" fmla="*/ 671 w 1458"/>
                <a:gd name="T89" fmla="*/ 589 h 1442"/>
                <a:gd name="T90" fmla="*/ 638 w 1458"/>
                <a:gd name="T91" fmla="*/ 609 h 1442"/>
                <a:gd name="T92" fmla="*/ 611 w 1458"/>
                <a:gd name="T93" fmla="*/ 639 h 1442"/>
                <a:gd name="T94" fmla="*/ 601 w 1458"/>
                <a:gd name="T95" fmla="*/ 657 h 1442"/>
                <a:gd name="T96" fmla="*/ 483 w 1458"/>
                <a:gd name="T97" fmla="*/ 890 h 1442"/>
                <a:gd name="T98" fmla="*/ 285 w 1458"/>
                <a:gd name="T99" fmla="*/ 109 h 1442"/>
                <a:gd name="T100" fmla="*/ 277 w 1458"/>
                <a:gd name="T101" fmla="*/ 82 h 1442"/>
                <a:gd name="T102" fmla="*/ 242 w 1458"/>
                <a:gd name="T103" fmla="*/ 37 h 1442"/>
                <a:gd name="T104" fmla="*/ 195 w 1458"/>
                <a:gd name="T105" fmla="*/ 9 h 1442"/>
                <a:gd name="T106" fmla="*/ 140 w 1458"/>
                <a:gd name="T107" fmla="*/ 0 h 1442"/>
                <a:gd name="T108" fmla="*/ 110 w 1458"/>
                <a:gd name="T109" fmla="*/ 6 h 1442"/>
                <a:gd name="T110" fmla="*/ 82 w 1458"/>
                <a:gd name="T111" fmla="*/ 14 h 1442"/>
                <a:gd name="T112" fmla="*/ 38 w 1458"/>
                <a:gd name="T113" fmla="*/ 49 h 1442"/>
                <a:gd name="T114" fmla="*/ 9 w 1458"/>
                <a:gd name="T115" fmla="*/ 96 h 1442"/>
                <a:gd name="T116" fmla="*/ 0 w 1458"/>
                <a:gd name="T117" fmla="*/ 151 h 1442"/>
                <a:gd name="T118" fmla="*/ 6 w 1458"/>
                <a:gd name="T119" fmla="*/ 181 h 1442"/>
                <a:gd name="T120" fmla="*/ 298 w 1458"/>
                <a:gd name="T121" fmla="*/ 133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8" h="1442">
                  <a:moveTo>
                    <a:pt x="298" y="1334"/>
                  </a:moveTo>
                  <a:lnTo>
                    <a:pt x="304" y="1354"/>
                  </a:lnTo>
                  <a:lnTo>
                    <a:pt x="327" y="1391"/>
                  </a:lnTo>
                  <a:lnTo>
                    <a:pt x="360" y="1420"/>
                  </a:lnTo>
                  <a:lnTo>
                    <a:pt x="399" y="1437"/>
                  </a:lnTo>
                  <a:lnTo>
                    <a:pt x="422" y="1440"/>
                  </a:lnTo>
                  <a:lnTo>
                    <a:pt x="444" y="1442"/>
                  </a:lnTo>
                  <a:lnTo>
                    <a:pt x="487" y="1433"/>
                  </a:lnTo>
                  <a:lnTo>
                    <a:pt x="524" y="1413"/>
                  </a:lnTo>
                  <a:lnTo>
                    <a:pt x="555" y="1383"/>
                  </a:lnTo>
                  <a:lnTo>
                    <a:pt x="566" y="1362"/>
                  </a:lnTo>
                  <a:lnTo>
                    <a:pt x="729" y="1040"/>
                  </a:lnTo>
                  <a:lnTo>
                    <a:pt x="893" y="1362"/>
                  </a:lnTo>
                  <a:lnTo>
                    <a:pt x="903" y="1380"/>
                  </a:lnTo>
                  <a:lnTo>
                    <a:pt x="931" y="1410"/>
                  </a:lnTo>
                  <a:lnTo>
                    <a:pt x="964" y="1430"/>
                  </a:lnTo>
                  <a:lnTo>
                    <a:pt x="1001" y="1440"/>
                  </a:lnTo>
                  <a:lnTo>
                    <a:pt x="1021" y="1442"/>
                  </a:lnTo>
                  <a:lnTo>
                    <a:pt x="1030" y="1442"/>
                  </a:lnTo>
                  <a:lnTo>
                    <a:pt x="1037" y="1440"/>
                  </a:lnTo>
                  <a:lnTo>
                    <a:pt x="1059" y="1437"/>
                  </a:lnTo>
                  <a:lnTo>
                    <a:pt x="1099" y="1420"/>
                  </a:lnTo>
                  <a:lnTo>
                    <a:pt x="1132" y="1391"/>
                  </a:lnTo>
                  <a:lnTo>
                    <a:pt x="1155" y="1354"/>
                  </a:lnTo>
                  <a:lnTo>
                    <a:pt x="1161" y="1334"/>
                  </a:lnTo>
                  <a:lnTo>
                    <a:pt x="1453" y="181"/>
                  </a:lnTo>
                  <a:lnTo>
                    <a:pt x="1458" y="151"/>
                  </a:lnTo>
                  <a:lnTo>
                    <a:pt x="1450" y="96"/>
                  </a:lnTo>
                  <a:lnTo>
                    <a:pt x="1422" y="49"/>
                  </a:lnTo>
                  <a:lnTo>
                    <a:pt x="1377" y="14"/>
                  </a:lnTo>
                  <a:lnTo>
                    <a:pt x="1348" y="6"/>
                  </a:lnTo>
                  <a:lnTo>
                    <a:pt x="1319" y="0"/>
                  </a:lnTo>
                  <a:lnTo>
                    <a:pt x="1265" y="9"/>
                  </a:lnTo>
                  <a:lnTo>
                    <a:pt x="1217" y="37"/>
                  </a:lnTo>
                  <a:lnTo>
                    <a:pt x="1183" y="82"/>
                  </a:lnTo>
                  <a:lnTo>
                    <a:pt x="1174" y="109"/>
                  </a:lnTo>
                  <a:lnTo>
                    <a:pt x="977" y="890"/>
                  </a:lnTo>
                  <a:lnTo>
                    <a:pt x="859" y="657"/>
                  </a:lnTo>
                  <a:lnTo>
                    <a:pt x="848" y="639"/>
                  </a:lnTo>
                  <a:lnTo>
                    <a:pt x="821" y="609"/>
                  </a:lnTo>
                  <a:lnTo>
                    <a:pt x="788" y="589"/>
                  </a:lnTo>
                  <a:lnTo>
                    <a:pt x="749" y="579"/>
                  </a:lnTo>
                  <a:lnTo>
                    <a:pt x="729" y="577"/>
                  </a:lnTo>
                  <a:lnTo>
                    <a:pt x="709" y="579"/>
                  </a:lnTo>
                  <a:lnTo>
                    <a:pt x="671" y="589"/>
                  </a:lnTo>
                  <a:lnTo>
                    <a:pt x="638" y="609"/>
                  </a:lnTo>
                  <a:lnTo>
                    <a:pt x="611" y="639"/>
                  </a:lnTo>
                  <a:lnTo>
                    <a:pt x="601" y="657"/>
                  </a:lnTo>
                  <a:lnTo>
                    <a:pt x="483" y="890"/>
                  </a:lnTo>
                  <a:lnTo>
                    <a:pt x="285" y="109"/>
                  </a:lnTo>
                  <a:lnTo>
                    <a:pt x="277" y="82"/>
                  </a:lnTo>
                  <a:lnTo>
                    <a:pt x="242" y="37"/>
                  </a:lnTo>
                  <a:lnTo>
                    <a:pt x="195" y="9"/>
                  </a:lnTo>
                  <a:lnTo>
                    <a:pt x="140" y="0"/>
                  </a:lnTo>
                  <a:lnTo>
                    <a:pt x="110" y="6"/>
                  </a:lnTo>
                  <a:lnTo>
                    <a:pt x="82" y="14"/>
                  </a:lnTo>
                  <a:lnTo>
                    <a:pt x="38" y="49"/>
                  </a:lnTo>
                  <a:lnTo>
                    <a:pt x="9" y="96"/>
                  </a:lnTo>
                  <a:lnTo>
                    <a:pt x="0" y="151"/>
                  </a:lnTo>
                  <a:lnTo>
                    <a:pt x="6" y="181"/>
                  </a:lnTo>
                  <a:lnTo>
                    <a:pt x="298" y="13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9790A98-BCB9-4F25-8AEB-C6AC088E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5" y="2286000"/>
              <a:ext cx="584200" cy="762000"/>
            </a:xfrm>
            <a:custGeom>
              <a:avLst/>
              <a:gdLst>
                <a:gd name="T0" fmla="*/ 144 w 1102"/>
                <a:gd name="T1" fmla="*/ 1441 h 1441"/>
                <a:gd name="T2" fmla="*/ 957 w 1102"/>
                <a:gd name="T3" fmla="*/ 1441 h 1441"/>
                <a:gd name="T4" fmla="*/ 986 w 1102"/>
                <a:gd name="T5" fmla="*/ 1439 h 1441"/>
                <a:gd name="T6" fmla="*/ 1038 w 1102"/>
                <a:gd name="T7" fmla="*/ 1416 h 1441"/>
                <a:gd name="T8" fmla="*/ 1077 w 1102"/>
                <a:gd name="T9" fmla="*/ 1377 h 1441"/>
                <a:gd name="T10" fmla="*/ 1100 w 1102"/>
                <a:gd name="T11" fmla="*/ 1325 h 1441"/>
                <a:gd name="T12" fmla="*/ 1102 w 1102"/>
                <a:gd name="T13" fmla="*/ 1297 h 1441"/>
                <a:gd name="T14" fmla="*/ 1100 w 1102"/>
                <a:gd name="T15" fmla="*/ 1268 h 1441"/>
                <a:gd name="T16" fmla="*/ 1077 w 1102"/>
                <a:gd name="T17" fmla="*/ 1216 h 1441"/>
                <a:gd name="T18" fmla="*/ 1038 w 1102"/>
                <a:gd name="T19" fmla="*/ 1177 h 1441"/>
                <a:gd name="T20" fmla="*/ 986 w 1102"/>
                <a:gd name="T21" fmla="*/ 1154 h 1441"/>
                <a:gd name="T22" fmla="*/ 957 w 1102"/>
                <a:gd name="T23" fmla="*/ 1153 h 1441"/>
                <a:gd name="T24" fmla="*/ 288 w 1102"/>
                <a:gd name="T25" fmla="*/ 1153 h 1441"/>
                <a:gd name="T26" fmla="*/ 288 w 1102"/>
                <a:gd name="T27" fmla="*/ 864 h 1441"/>
                <a:gd name="T28" fmla="*/ 687 w 1102"/>
                <a:gd name="T29" fmla="*/ 864 h 1441"/>
                <a:gd name="T30" fmla="*/ 716 w 1102"/>
                <a:gd name="T31" fmla="*/ 863 h 1441"/>
                <a:gd name="T32" fmla="*/ 767 w 1102"/>
                <a:gd name="T33" fmla="*/ 840 h 1441"/>
                <a:gd name="T34" fmla="*/ 806 w 1102"/>
                <a:gd name="T35" fmla="*/ 801 h 1441"/>
                <a:gd name="T36" fmla="*/ 828 w 1102"/>
                <a:gd name="T37" fmla="*/ 749 h 1441"/>
                <a:gd name="T38" fmla="*/ 831 w 1102"/>
                <a:gd name="T39" fmla="*/ 720 h 1441"/>
                <a:gd name="T40" fmla="*/ 828 w 1102"/>
                <a:gd name="T41" fmla="*/ 692 h 1441"/>
                <a:gd name="T42" fmla="*/ 806 w 1102"/>
                <a:gd name="T43" fmla="*/ 640 h 1441"/>
                <a:gd name="T44" fmla="*/ 767 w 1102"/>
                <a:gd name="T45" fmla="*/ 601 h 1441"/>
                <a:gd name="T46" fmla="*/ 716 w 1102"/>
                <a:gd name="T47" fmla="*/ 578 h 1441"/>
                <a:gd name="T48" fmla="*/ 687 w 1102"/>
                <a:gd name="T49" fmla="*/ 576 h 1441"/>
                <a:gd name="T50" fmla="*/ 288 w 1102"/>
                <a:gd name="T51" fmla="*/ 576 h 1441"/>
                <a:gd name="T52" fmla="*/ 288 w 1102"/>
                <a:gd name="T53" fmla="*/ 288 h 1441"/>
                <a:gd name="T54" fmla="*/ 957 w 1102"/>
                <a:gd name="T55" fmla="*/ 288 h 1441"/>
                <a:gd name="T56" fmla="*/ 986 w 1102"/>
                <a:gd name="T57" fmla="*/ 287 h 1441"/>
                <a:gd name="T58" fmla="*/ 1038 w 1102"/>
                <a:gd name="T59" fmla="*/ 264 h 1441"/>
                <a:gd name="T60" fmla="*/ 1077 w 1102"/>
                <a:gd name="T61" fmla="*/ 225 h 1441"/>
                <a:gd name="T62" fmla="*/ 1100 w 1102"/>
                <a:gd name="T63" fmla="*/ 173 h 1441"/>
                <a:gd name="T64" fmla="*/ 1102 w 1102"/>
                <a:gd name="T65" fmla="*/ 144 h 1441"/>
                <a:gd name="T66" fmla="*/ 1100 w 1102"/>
                <a:gd name="T67" fmla="*/ 116 h 1441"/>
                <a:gd name="T68" fmla="*/ 1077 w 1102"/>
                <a:gd name="T69" fmla="*/ 64 h 1441"/>
                <a:gd name="T70" fmla="*/ 1038 w 1102"/>
                <a:gd name="T71" fmla="*/ 25 h 1441"/>
                <a:gd name="T72" fmla="*/ 986 w 1102"/>
                <a:gd name="T73" fmla="*/ 2 h 1441"/>
                <a:gd name="T74" fmla="*/ 957 w 1102"/>
                <a:gd name="T75" fmla="*/ 0 h 1441"/>
                <a:gd name="T76" fmla="*/ 144 w 1102"/>
                <a:gd name="T77" fmla="*/ 0 h 1441"/>
                <a:gd name="T78" fmla="*/ 115 w 1102"/>
                <a:gd name="T79" fmla="*/ 2 h 1441"/>
                <a:gd name="T80" fmla="*/ 63 w 1102"/>
                <a:gd name="T81" fmla="*/ 25 h 1441"/>
                <a:gd name="T82" fmla="*/ 23 w 1102"/>
                <a:gd name="T83" fmla="*/ 64 h 1441"/>
                <a:gd name="T84" fmla="*/ 1 w 1102"/>
                <a:gd name="T85" fmla="*/ 116 h 1441"/>
                <a:gd name="T86" fmla="*/ 0 w 1102"/>
                <a:gd name="T87" fmla="*/ 144 h 1441"/>
                <a:gd name="T88" fmla="*/ 0 w 1102"/>
                <a:gd name="T89" fmla="*/ 1297 h 1441"/>
                <a:gd name="T90" fmla="*/ 1 w 1102"/>
                <a:gd name="T91" fmla="*/ 1325 h 1441"/>
                <a:gd name="T92" fmla="*/ 23 w 1102"/>
                <a:gd name="T93" fmla="*/ 1377 h 1441"/>
                <a:gd name="T94" fmla="*/ 63 w 1102"/>
                <a:gd name="T95" fmla="*/ 1416 h 1441"/>
                <a:gd name="T96" fmla="*/ 115 w 1102"/>
                <a:gd name="T97" fmla="*/ 1439 h 1441"/>
                <a:gd name="T98" fmla="*/ 144 w 1102"/>
                <a:gd name="T99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2" h="1441">
                  <a:moveTo>
                    <a:pt x="144" y="1441"/>
                  </a:moveTo>
                  <a:lnTo>
                    <a:pt x="957" y="1441"/>
                  </a:lnTo>
                  <a:lnTo>
                    <a:pt x="986" y="1439"/>
                  </a:lnTo>
                  <a:lnTo>
                    <a:pt x="1038" y="1416"/>
                  </a:lnTo>
                  <a:lnTo>
                    <a:pt x="1077" y="1377"/>
                  </a:lnTo>
                  <a:lnTo>
                    <a:pt x="1100" y="1325"/>
                  </a:lnTo>
                  <a:lnTo>
                    <a:pt x="1102" y="1297"/>
                  </a:lnTo>
                  <a:lnTo>
                    <a:pt x="1100" y="1268"/>
                  </a:lnTo>
                  <a:lnTo>
                    <a:pt x="1077" y="1216"/>
                  </a:lnTo>
                  <a:lnTo>
                    <a:pt x="1038" y="1177"/>
                  </a:lnTo>
                  <a:lnTo>
                    <a:pt x="986" y="1154"/>
                  </a:lnTo>
                  <a:lnTo>
                    <a:pt x="957" y="1153"/>
                  </a:lnTo>
                  <a:lnTo>
                    <a:pt x="288" y="1153"/>
                  </a:lnTo>
                  <a:lnTo>
                    <a:pt x="288" y="864"/>
                  </a:lnTo>
                  <a:lnTo>
                    <a:pt x="687" y="864"/>
                  </a:lnTo>
                  <a:lnTo>
                    <a:pt x="716" y="863"/>
                  </a:lnTo>
                  <a:lnTo>
                    <a:pt x="767" y="840"/>
                  </a:lnTo>
                  <a:lnTo>
                    <a:pt x="806" y="801"/>
                  </a:lnTo>
                  <a:lnTo>
                    <a:pt x="828" y="749"/>
                  </a:lnTo>
                  <a:lnTo>
                    <a:pt x="831" y="720"/>
                  </a:lnTo>
                  <a:lnTo>
                    <a:pt x="828" y="692"/>
                  </a:lnTo>
                  <a:lnTo>
                    <a:pt x="806" y="640"/>
                  </a:lnTo>
                  <a:lnTo>
                    <a:pt x="767" y="601"/>
                  </a:lnTo>
                  <a:lnTo>
                    <a:pt x="716" y="578"/>
                  </a:lnTo>
                  <a:lnTo>
                    <a:pt x="687" y="576"/>
                  </a:lnTo>
                  <a:lnTo>
                    <a:pt x="288" y="576"/>
                  </a:lnTo>
                  <a:lnTo>
                    <a:pt x="288" y="288"/>
                  </a:lnTo>
                  <a:lnTo>
                    <a:pt x="957" y="288"/>
                  </a:lnTo>
                  <a:lnTo>
                    <a:pt x="986" y="287"/>
                  </a:lnTo>
                  <a:lnTo>
                    <a:pt x="1038" y="264"/>
                  </a:lnTo>
                  <a:lnTo>
                    <a:pt x="1077" y="225"/>
                  </a:lnTo>
                  <a:lnTo>
                    <a:pt x="1100" y="173"/>
                  </a:lnTo>
                  <a:lnTo>
                    <a:pt x="1102" y="144"/>
                  </a:lnTo>
                  <a:lnTo>
                    <a:pt x="1100" y="116"/>
                  </a:lnTo>
                  <a:lnTo>
                    <a:pt x="1077" y="64"/>
                  </a:lnTo>
                  <a:lnTo>
                    <a:pt x="1038" y="25"/>
                  </a:lnTo>
                  <a:lnTo>
                    <a:pt x="986" y="2"/>
                  </a:lnTo>
                  <a:lnTo>
                    <a:pt x="957" y="0"/>
                  </a:lnTo>
                  <a:lnTo>
                    <a:pt x="144" y="0"/>
                  </a:lnTo>
                  <a:lnTo>
                    <a:pt x="115" y="2"/>
                  </a:lnTo>
                  <a:lnTo>
                    <a:pt x="63" y="25"/>
                  </a:lnTo>
                  <a:lnTo>
                    <a:pt x="23" y="64"/>
                  </a:lnTo>
                  <a:lnTo>
                    <a:pt x="1" y="116"/>
                  </a:lnTo>
                  <a:lnTo>
                    <a:pt x="0" y="144"/>
                  </a:lnTo>
                  <a:lnTo>
                    <a:pt x="0" y="1297"/>
                  </a:lnTo>
                  <a:lnTo>
                    <a:pt x="1" y="1325"/>
                  </a:lnTo>
                  <a:lnTo>
                    <a:pt x="23" y="1377"/>
                  </a:lnTo>
                  <a:lnTo>
                    <a:pt x="63" y="1416"/>
                  </a:lnTo>
                  <a:lnTo>
                    <a:pt x="115" y="1439"/>
                  </a:lnTo>
                  <a:lnTo>
                    <a:pt x="144" y="1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DBB31ED4-7FCA-4A0E-A311-FEECBEE7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2286000"/>
              <a:ext cx="673100" cy="762000"/>
            </a:xfrm>
            <a:custGeom>
              <a:avLst/>
              <a:gdLst>
                <a:gd name="T0" fmla="*/ 144 w 1272"/>
                <a:gd name="T1" fmla="*/ 1441 h 1441"/>
                <a:gd name="T2" fmla="*/ 173 w 1272"/>
                <a:gd name="T3" fmla="*/ 1439 h 1441"/>
                <a:gd name="T4" fmla="*/ 225 w 1272"/>
                <a:gd name="T5" fmla="*/ 1416 h 1441"/>
                <a:gd name="T6" fmla="*/ 265 w 1272"/>
                <a:gd name="T7" fmla="*/ 1377 h 1441"/>
                <a:gd name="T8" fmla="*/ 287 w 1272"/>
                <a:gd name="T9" fmla="*/ 1325 h 1441"/>
                <a:gd name="T10" fmla="*/ 288 w 1272"/>
                <a:gd name="T11" fmla="*/ 1297 h 1441"/>
                <a:gd name="T12" fmla="*/ 288 w 1272"/>
                <a:gd name="T13" fmla="*/ 535 h 1441"/>
                <a:gd name="T14" fmla="*/ 1018 w 1272"/>
                <a:gd name="T15" fmla="*/ 1390 h 1441"/>
                <a:gd name="T16" fmla="*/ 1028 w 1272"/>
                <a:gd name="T17" fmla="*/ 1402 h 1441"/>
                <a:gd name="T18" fmla="*/ 1054 w 1272"/>
                <a:gd name="T19" fmla="*/ 1420 h 1441"/>
                <a:gd name="T20" fmla="*/ 1097 w 1272"/>
                <a:gd name="T21" fmla="*/ 1438 h 1441"/>
                <a:gd name="T22" fmla="*/ 1128 w 1272"/>
                <a:gd name="T23" fmla="*/ 1441 h 1441"/>
                <a:gd name="T24" fmla="*/ 1152 w 1272"/>
                <a:gd name="T25" fmla="*/ 1439 h 1441"/>
                <a:gd name="T26" fmla="*/ 1178 w 1272"/>
                <a:gd name="T27" fmla="*/ 1432 h 1441"/>
                <a:gd name="T28" fmla="*/ 1198 w 1272"/>
                <a:gd name="T29" fmla="*/ 1423 h 1441"/>
                <a:gd name="T30" fmla="*/ 1233 w 1272"/>
                <a:gd name="T31" fmla="*/ 1396 h 1441"/>
                <a:gd name="T32" fmla="*/ 1257 w 1272"/>
                <a:gd name="T33" fmla="*/ 1360 h 1441"/>
                <a:gd name="T34" fmla="*/ 1270 w 1272"/>
                <a:gd name="T35" fmla="*/ 1320 h 1441"/>
                <a:gd name="T36" fmla="*/ 1272 w 1272"/>
                <a:gd name="T37" fmla="*/ 1297 h 1441"/>
                <a:gd name="T38" fmla="*/ 1272 w 1272"/>
                <a:gd name="T39" fmla="*/ 144 h 1441"/>
                <a:gd name="T40" fmla="*/ 1270 w 1272"/>
                <a:gd name="T41" fmla="*/ 116 h 1441"/>
                <a:gd name="T42" fmla="*/ 1247 w 1272"/>
                <a:gd name="T43" fmla="*/ 64 h 1441"/>
                <a:gd name="T44" fmla="*/ 1208 w 1272"/>
                <a:gd name="T45" fmla="*/ 25 h 1441"/>
                <a:gd name="T46" fmla="*/ 1156 w 1272"/>
                <a:gd name="T47" fmla="*/ 2 h 1441"/>
                <a:gd name="T48" fmla="*/ 1128 w 1272"/>
                <a:gd name="T49" fmla="*/ 0 h 1441"/>
                <a:gd name="T50" fmla="*/ 1099 w 1272"/>
                <a:gd name="T51" fmla="*/ 2 h 1441"/>
                <a:gd name="T52" fmla="*/ 1047 w 1272"/>
                <a:gd name="T53" fmla="*/ 25 h 1441"/>
                <a:gd name="T54" fmla="*/ 1007 w 1272"/>
                <a:gd name="T55" fmla="*/ 64 h 1441"/>
                <a:gd name="T56" fmla="*/ 985 w 1272"/>
                <a:gd name="T57" fmla="*/ 116 h 1441"/>
                <a:gd name="T58" fmla="*/ 984 w 1272"/>
                <a:gd name="T59" fmla="*/ 144 h 1441"/>
                <a:gd name="T60" fmla="*/ 984 w 1272"/>
                <a:gd name="T61" fmla="*/ 906 h 1441"/>
                <a:gd name="T62" fmla="*/ 253 w 1272"/>
                <a:gd name="T63" fmla="*/ 51 h 1441"/>
                <a:gd name="T64" fmla="*/ 238 w 1272"/>
                <a:gd name="T65" fmla="*/ 35 h 1441"/>
                <a:gd name="T66" fmla="*/ 202 w 1272"/>
                <a:gd name="T67" fmla="*/ 12 h 1441"/>
                <a:gd name="T68" fmla="*/ 160 w 1272"/>
                <a:gd name="T69" fmla="*/ 0 h 1441"/>
                <a:gd name="T70" fmla="*/ 115 w 1272"/>
                <a:gd name="T71" fmla="*/ 3 h 1441"/>
                <a:gd name="T72" fmla="*/ 94 w 1272"/>
                <a:gd name="T73" fmla="*/ 9 h 1441"/>
                <a:gd name="T74" fmla="*/ 73 w 1272"/>
                <a:gd name="T75" fmla="*/ 18 h 1441"/>
                <a:gd name="T76" fmla="*/ 39 w 1272"/>
                <a:gd name="T77" fmla="*/ 45 h 1441"/>
                <a:gd name="T78" fmla="*/ 14 w 1272"/>
                <a:gd name="T79" fmla="*/ 81 h 1441"/>
                <a:gd name="T80" fmla="*/ 1 w 1272"/>
                <a:gd name="T81" fmla="*/ 121 h 1441"/>
                <a:gd name="T82" fmla="*/ 0 w 1272"/>
                <a:gd name="T83" fmla="*/ 144 h 1441"/>
                <a:gd name="T84" fmla="*/ 0 w 1272"/>
                <a:gd name="T85" fmla="*/ 1297 h 1441"/>
                <a:gd name="T86" fmla="*/ 1 w 1272"/>
                <a:gd name="T87" fmla="*/ 1325 h 1441"/>
                <a:gd name="T88" fmla="*/ 24 w 1272"/>
                <a:gd name="T89" fmla="*/ 1377 h 1441"/>
                <a:gd name="T90" fmla="*/ 63 w 1272"/>
                <a:gd name="T91" fmla="*/ 1416 h 1441"/>
                <a:gd name="T92" fmla="*/ 115 w 1272"/>
                <a:gd name="T93" fmla="*/ 1439 h 1441"/>
                <a:gd name="T94" fmla="*/ 144 w 1272"/>
                <a:gd name="T9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2" h="1441">
                  <a:moveTo>
                    <a:pt x="144" y="1441"/>
                  </a:moveTo>
                  <a:lnTo>
                    <a:pt x="173" y="1439"/>
                  </a:lnTo>
                  <a:lnTo>
                    <a:pt x="225" y="1416"/>
                  </a:lnTo>
                  <a:lnTo>
                    <a:pt x="265" y="1377"/>
                  </a:lnTo>
                  <a:lnTo>
                    <a:pt x="287" y="1325"/>
                  </a:lnTo>
                  <a:lnTo>
                    <a:pt x="288" y="1297"/>
                  </a:lnTo>
                  <a:lnTo>
                    <a:pt x="288" y="535"/>
                  </a:lnTo>
                  <a:lnTo>
                    <a:pt x="1018" y="1390"/>
                  </a:lnTo>
                  <a:lnTo>
                    <a:pt x="1028" y="1402"/>
                  </a:lnTo>
                  <a:lnTo>
                    <a:pt x="1054" y="1420"/>
                  </a:lnTo>
                  <a:lnTo>
                    <a:pt x="1097" y="1438"/>
                  </a:lnTo>
                  <a:lnTo>
                    <a:pt x="1128" y="1441"/>
                  </a:lnTo>
                  <a:lnTo>
                    <a:pt x="1152" y="1439"/>
                  </a:lnTo>
                  <a:lnTo>
                    <a:pt x="1178" y="1432"/>
                  </a:lnTo>
                  <a:lnTo>
                    <a:pt x="1198" y="1423"/>
                  </a:lnTo>
                  <a:lnTo>
                    <a:pt x="1233" y="1396"/>
                  </a:lnTo>
                  <a:lnTo>
                    <a:pt x="1257" y="1360"/>
                  </a:lnTo>
                  <a:lnTo>
                    <a:pt x="1270" y="1320"/>
                  </a:lnTo>
                  <a:lnTo>
                    <a:pt x="1272" y="1297"/>
                  </a:lnTo>
                  <a:lnTo>
                    <a:pt x="1272" y="144"/>
                  </a:lnTo>
                  <a:lnTo>
                    <a:pt x="1270" y="116"/>
                  </a:lnTo>
                  <a:lnTo>
                    <a:pt x="1247" y="64"/>
                  </a:lnTo>
                  <a:lnTo>
                    <a:pt x="1208" y="25"/>
                  </a:lnTo>
                  <a:lnTo>
                    <a:pt x="1156" y="2"/>
                  </a:lnTo>
                  <a:lnTo>
                    <a:pt x="1128" y="0"/>
                  </a:lnTo>
                  <a:lnTo>
                    <a:pt x="1099" y="2"/>
                  </a:lnTo>
                  <a:lnTo>
                    <a:pt x="1047" y="25"/>
                  </a:lnTo>
                  <a:lnTo>
                    <a:pt x="1007" y="64"/>
                  </a:lnTo>
                  <a:lnTo>
                    <a:pt x="985" y="116"/>
                  </a:lnTo>
                  <a:lnTo>
                    <a:pt x="984" y="144"/>
                  </a:lnTo>
                  <a:lnTo>
                    <a:pt x="984" y="906"/>
                  </a:lnTo>
                  <a:lnTo>
                    <a:pt x="253" y="51"/>
                  </a:lnTo>
                  <a:lnTo>
                    <a:pt x="238" y="35"/>
                  </a:lnTo>
                  <a:lnTo>
                    <a:pt x="202" y="12"/>
                  </a:lnTo>
                  <a:lnTo>
                    <a:pt x="160" y="0"/>
                  </a:lnTo>
                  <a:lnTo>
                    <a:pt x="115" y="3"/>
                  </a:lnTo>
                  <a:lnTo>
                    <a:pt x="94" y="9"/>
                  </a:lnTo>
                  <a:lnTo>
                    <a:pt x="73" y="18"/>
                  </a:lnTo>
                  <a:lnTo>
                    <a:pt x="39" y="45"/>
                  </a:lnTo>
                  <a:lnTo>
                    <a:pt x="14" y="81"/>
                  </a:lnTo>
                  <a:lnTo>
                    <a:pt x="1" y="121"/>
                  </a:lnTo>
                  <a:lnTo>
                    <a:pt x="0" y="144"/>
                  </a:lnTo>
                  <a:lnTo>
                    <a:pt x="0" y="1297"/>
                  </a:lnTo>
                  <a:lnTo>
                    <a:pt x="1" y="1325"/>
                  </a:lnTo>
                  <a:lnTo>
                    <a:pt x="24" y="1377"/>
                  </a:lnTo>
                  <a:lnTo>
                    <a:pt x="63" y="1416"/>
                  </a:lnTo>
                  <a:lnTo>
                    <a:pt x="115" y="1439"/>
                  </a:lnTo>
                  <a:lnTo>
                    <a:pt x="144" y="1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F4ED64B-9407-4F99-9BDD-ED61B4325B3D}"/>
              </a:ext>
            </a:extLst>
          </p:cNvPr>
          <p:cNvGrpSpPr/>
          <p:nvPr/>
        </p:nvGrpSpPr>
        <p:grpSpPr>
          <a:xfrm>
            <a:off x="2542141" y="4401366"/>
            <a:ext cx="1044614" cy="1222001"/>
            <a:chOff x="3403600" y="279400"/>
            <a:chExt cx="5384800" cy="6299200"/>
          </a:xfrm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39FB0DB8-81B5-4D1A-86C2-9AC1B2EF1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3600" y="279400"/>
              <a:ext cx="5384800" cy="6299200"/>
            </a:xfrm>
            <a:custGeom>
              <a:avLst/>
              <a:gdLst>
                <a:gd name="T0" fmla="*/ 10177 w 10177"/>
                <a:gd name="T1" fmla="*/ 1751 h 11905"/>
                <a:gd name="T2" fmla="*/ 9639 w 10177"/>
                <a:gd name="T3" fmla="*/ 1154 h 11905"/>
                <a:gd name="T4" fmla="*/ 8449 w 10177"/>
                <a:gd name="T5" fmla="*/ 0 h 11905"/>
                <a:gd name="T6" fmla="*/ 9601 w 10177"/>
                <a:gd name="T7" fmla="*/ 8223 h 11905"/>
                <a:gd name="T8" fmla="*/ 10176 w 10177"/>
                <a:gd name="T9" fmla="*/ 6610 h 11905"/>
                <a:gd name="T10" fmla="*/ 10039 w 10177"/>
                <a:gd name="T11" fmla="*/ 4100 h 11905"/>
                <a:gd name="T12" fmla="*/ 9515 w 10177"/>
                <a:gd name="T13" fmla="*/ 1545 h 11905"/>
                <a:gd name="T14" fmla="*/ 9767 w 10177"/>
                <a:gd name="T15" fmla="*/ 1649 h 11905"/>
                <a:gd name="T16" fmla="*/ 9730 w 10177"/>
                <a:gd name="T17" fmla="*/ 1904 h 11905"/>
                <a:gd name="T18" fmla="*/ 7831 w 10177"/>
                <a:gd name="T19" fmla="*/ 4345 h 11905"/>
                <a:gd name="T20" fmla="*/ 8832 w 10177"/>
                <a:gd name="T21" fmla="*/ 4922 h 11905"/>
                <a:gd name="T22" fmla="*/ 8516 w 10177"/>
                <a:gd name="T23" fmla="*/ 6018 h 11905"/>
                <a:gd name="T24" fmla="*/ 8130 w 10177"/>
                <a:gd name="T25" fmla="*/ 6129 h 11905"/>
                <a:gd name="T26" fmla="*/ 7873 w 10177"/>
                <a:gd name="T27" fmla="*/ 4608 h 11905"/>
                <a:gd name="T28" fmla="*/ 6528 w 10177"/>
                <a:gd name="T29" fmla="*/ 4496 h 11905"/>
                <a:gd name="T30" fmla="*/ 2362 w 10177"/>
                <a:gd name="T31" fmla="*/ 7146 h 11905"/>
                <a:gd name="T32" fmla="*/ 1588 w 10177"/>
                <a:gd name="T33" fmla="*/ 6020 h 11905"/>
                <a:gd name="T34" fmla="*/ 1704 w 10177"/>
                <a:gd name="T35" fmla="*/ 4783 h 11905"/>
                <a:gd name="T36" fmla="*/ 2664 w 10177"/>
                <a:gd name="T37" fmla="*/ 3819 h 11905"/>
                <a:gd name="T38" fmla="*/ 3648 w 10177"/>
                <a:gd name="T39" fmla="*/ 3656 h 11905"/>
                <a:gd name="T40" fmla="*/ 4699 w 10177"/>
                <a:gd name="T41" fmla="*/ 4011 h 11905"/>
                <a:gd name="T42" fmla="*/ 5497 w 10177"/>
                <a:gd name="T43" fmla="*/ 4882 h 11905"/>
                <a:gd name="T44" fmla="*/ 5706 w 10177"/>
                <a:gd name="T45" fmla="*/ 6446 h 11905"/>
                <a:gd name="T46" fmla="*/ 4943 w 10177"/>
                <a:gd name="T47" fmla="*/ 7712 h 11905"/>
                <a:gd name="T48" fmla="*/ 3648 w 10177"/>
                <a:gd name="T49" fmla="*/ 8249 h 11905"/>
                <a:gd name="T50" fmla="*/ 6528 w 10177"/>
                <a:gd name="T51" fmla="*/ 2980 h 11905"/>
                <a:gd name="T52" fmla="*/ 6717 w 10177"/>
                <a:gd name="T53" fmla="*/ 2700 h 11905"/>
                <a:gd name="T54" fmla="*/ 9601 w 10177"/>
                <a:gd name="T55" fmla="*/ 10177 h 11905"/>
                <a:gd name="T56" fmla="*/ 8082 w 10177"/>
                <a:gd name="T57" fmla="*/ 10447 h 11905"/>
                <a:gd name="T58" fmla="*/ 7754 w 10177"/>
                <a:gd name="T59" fmla="*/ 2728 h 11905"/>
                <a:gd name="T60" fmla="*/ 6603 w 10177"/>
                <a:gd name="T61" fmla="*/ 2333 h 11905"/>
                <a:gd name="T62" fmla="*/ 6145 w 10177"/>
                <a:gd name="T63" fmla="*/ 2980 h 11905"/>
                <a:gd name="T64" fmla="*/ 6465 w 10177"/>
                <a:gd name="T65" fmla="*/ 3541 h 11905"/>
                <a:gd name="T66" fmla="*/ 5815 w 10177"/>
                <a:gd name="T67" fmla="*/ 4666 h 11905"/>
                <a:gd name="T68" fmla="*/ 4909 w 10177"/>
                <a:gd name="T69" fmla="*/ 3690 h 11905"/>
                <a:gd name="T70" fmla="*/ 3550 w 10177"/>
                <a:gd name="T71" fmla="*/ 3265 h 11905"/>
                <a:gd name="T72" fmla="*/ 2342 w 10177"/>
                <a:gd name="T73" fmla="*/ 3553 h 11905"/>
                <a:gd name="T74" fmla="*/ 1277 w 10177"/>
                <a:gd name="T75" fmla="*/ 4814 h 11905"/>
                <a:gd name="T76" fmla="*/ 1277 w 10177"/>
                <a:gd name="T77" fmla="*/ 6322 h 11905"/>
                <a:gd name="T78" fmla="*/ 2342 w 10177"/>
                <a:gd name="T79" fmla="*/ 7584 h 11905"/>
                <a:gd name="T80" fmla="*/ 3592 w 10177"/>
                <a:gd name="T81" fmla="*/ 8638 h 11905"/>
                <a:gd name="T82" fmla="*/ 5416 w 10177"/>
                <a:gd name="T83" fmla="*/ 7790 h 11905"/>
                <a:gd name="T84" fmla="*/ 6141 w 10177"/>
                <a:gd name="T85" fmla="*/ 6037 h 11905"/>
                <a:gd name="T86" fmla="*/ 7219 w 10177"/>
                <a:gd name="T87" fmla="*/ 7981 h 11905"/>
                <a:gd name="T88" fmla="*/ 6913 w 10177"/>
                <a:gd name="T89" fmla="*/ 10560 h 11905"/>
                <a:gd name="T90" fmla="*/ 9791 w 10177"/>
                <a:gd name="T91" fmla="*/ 6620 h 11905"/>
                <a:gd name="T92" fmla="*/ 9217 w 10177"/>
                <a:gd name="T93" fmla="*/ 8223 h 11905"/>
                <a:gd name="T94" fmla="*/ 7554 w 10177"/>
                <a:gd name="T95" fmla="*/ 7791 h 11905"/>
                <a:gd name="T96" fmla="*/ 6972 w 10177"/>
                <a:gd name="T97" fmla="*/ 4034 h 11905"/>
                <a:gd name="T98" fmla="*/ 7489 w 10177"/>
                <a:gd name="T99" fmla="*/ 4608 h 11905"/>
                <a:gd name="T100" fmla="*/ 7637 w 10177"/>
                <a:gd name="T101" fmla="*/ 6227 h 11905"/>
                <a:gd name="T102" fmla="*/ 8124 w 10177"/>
                <a:gd name="T103" fmla="*/ 6521 h 11905"/>
                <a:gd name="T104" fmla="*/ 8805 w 10177"/>
                <a:gd name="T105" fmla="*/ 6272 h 11905"/>
                <a:gd name="T106" fmla="*/ 9215 w 10177"/>
                <a:gd name="T107" fmla="*/ 4938 h 11905"/>
                <a:gd name="T108" fmla="*/ 9001 w 10177"/>
                <a:gd name="T109" fmla="*/ 4395 h 11905"/>
                <a:gd name="T110" fmla="*/ 9659 w 10177"/>
                <a:gd name="T111" fmla="*/ 4225 h 11905"/>
                <a:gd name="T112" fmla="*/ 9793 w 10177"/>
                <a:gd name="T113" fmla="*/ 656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77" h="11905">
                  <a:moveTo>
                    <a:pt x="9666" y="3747"/>
                  </a:moveTo>
                  <a:lnTo>
                    <a:pt x="8860" y="3317"/>
                  </a:lnTo>
                  <a:lnTo>
                    <a:pt x="10002" y="2175"/>
                  </a:lnTo>
                  <a:lnTo>
                    <a:pt x="10042" y="2131"/>
                  </a:lnTo>
                  <a:lnTo>
                    <a:pt x="10108" y="2033"/>
                  </a:lnTo>
                  <a:lnTo>
                    <a:pt x="10152" y="1927"/>
                  </a:lnTo>
                  <a:lnTo>
                    <a:pt x="10175" y="1812"/>
                  </a:lnTo>
                  <a:lnTo>
                    <a:pt x="10177" y="1751"/>
                  </a:lnTo>
                  <a:lnTo>
                    <a:pt x="10175" y="1689"/>
                  </a:lnTo>
                  <a:lnTo>
                    <a:pt x="10152" y="1573"/>
                  </a:lnTo>
                  <a:lnTo>
                    <a:pt x="10105" y="1466"/>
                  </a:lnTo>
                  <a:lnTo>
                    <a:pt x="10041" y="1370"/>
                  </a:lnTo>
                  <a:lnTo>
                    <a:pt x="9960" y="1289"/>
                  </a:lnTo>
                  <a:lnTo>
                    <a:pt x="9863" y="1224"/>
                  </a:lnTo>
                  <a:lnTo>
                    <a:pt x="9755" y="1178"/>
                  </a:lnTo>
                  <a:lnTo>
                    <a:pt x="9639" y="1154"/>
                  </a:lnTo>
                  <a:lnTo>
                    <a:pt x="9578" y="1152"/>
                  </a:lnTo>
                  <a:lnTo>
                    <a:pt x="9519" y="1154"/>
                  </a:lnTo>
                  <a:lnTo>
                    <a:pt x="9403" y="1178"/>
                  </a:lnTo>
                  <a:lnTo>
                    <a:pt x="9295" y="1223"/>
                  </a:lnTo>
                  <a:lnTo>
                    <a:pt x="9197" y="1287"/>
                  </a:lnTo>
                  <a:lnTo>
                    <a:pt x="9154" y="1328"/>
                  </a:lnTo>
                  <a:lnTo>
                    <a:pt x="8449" y="2032"/>
                  </a:lnTo>
                  <a:lnTo>
                    <a:pt x="8449" y="0"/>
                  </a:lnTo>
                  <a:lnTo>
                    <a:pt x="0" y="0"/>
                  </a:lnTo>
                  <a:lnTo>
                    <a:pt x="0" y="11905"/>
                  </a:lnTo>
                  <a:lnTo>
                    <a:pt x="8449" y="11905"/>
                  </a:lnTo>
                  <a:lnTo>
                    <a:pt x="8449" y="10560"/>
                  </a:lnTo>
                  <a:lnTo>
                    <a:pt x="9984" y="10560"/>
                  </a:lnTo>
                  <a:lnTo>
                    <a:pt x="9984" y="9025"/>
                  </a:lnTo>
                  <a:lnTo>
                    <a:pt x="9601" y="9025"/>
                  </a:lnTo>
                  <a:lnTo>
                    <a:pt x="9601" y="8223"/>
                  </a:lnTo>
                  <a:lnTo>
                    <a:pt x="9603" y="8164"/>
                  </a:lnTo>
                  <a:lnTo>
                    <a:pt x="9626" y="8049"/>
                  </a:lnTo>
                  <a:lnTo>
                    <a:pt x="9647" y="7994"/>
                  </a:lnTo>
                  <a:lnTo>
                    <a:pt x="10100" y="6943"/>
                  </a:lnTo>
                  <a:lnTo>
                    <a:pt x="10117" y="6897"/>
                  </a:lnTo>
                  <a:lnTo>
                    <a:pt x="10147" y="6803"/>
                  </a:lnTo>
                  <a:lnTo>
                    <a:pt x="10166" y="6708"/>
                  </a:lnTo>
                  <a:lnTo>
                    <a:pt x="10176" y="6610"/>
                  </a:lnTo>
                  <a:lnTo>
                    <a:pt x="10177" y="6561"/>
                  </a:lnTo>
                  <a:lnTo>
                    <a:pt x="10177" y="4600"/>
                  </a:lnTo>
                  <a:lnTo>
                    <a:pt x="10176" y="4544"/>
                  </a:lnTo>
                  <a:lnTo>
                    <a:pt x="10163" y="4431"/>
                  </a:lnTo>
                  <a:lnTo>
                    <a:pt x="10137" y="4323"/>
                  </a:lnTo>
                  <a:lnTo>
                    <a:pt x="10100" y="4218"/>
                  </a:lnTo>
                  <a:lnTo>
                    <a:pt x="10075" y="4166"/>
                  </a:lnTo>
                  <a:lnTo>
                    <a:pt x="10039" y="4100"/>
                  </a:lnTo>
                  <a:lnTo>
                    <a:pt x="9953" y="3979"/>
                  </a:lnTo>
                  <a:lnTo>
                    <a:pt x="9851" y="3872"/>
                  </a:lnTo>
                  <a:lnTo>
                    <a:pt x="9731" y="3783"/>
                  </a:lnTo>
                  <a:lnTo>
                    <a:pt x="9666" y="3747"/>
                  </a:lnTo>
                  <a:close/>
                  <a:moveTo>
                    <a:pt x="9426" y="1599"/>
                  </a:moveTo>
                  <a:lnTo>
                    <a:pt x="9442" y="1584"/>
                  </a:lnTo>
                  <a:lnTo>
                    <a:pt x="9476" y="1561"/>
                  </a:lnTo>
                  <a:lnTo>
                    <a:pt x="9515" y="1545"/>
                  </a:lnTo>
                  <a:lnTo>
                    <a:pt x="9557" y="1537"/>
                  </a:lnTo>
                  <a:lnTo>
                    <a:pt x="9578" y="1537"/>
                  </a:lnTo>
                  <a:lnTo>
                    <a:pt x="9600" y="1537"/>
                  </a:lnTo>
                  <a:lnTo>
                    <a:pt x="9642" y="1545"/>
                  </a:lnTo>
                  <a:lnTo>
                    <a:pt x="9681" y="1563"/>
                  </a:lnTo>
                  <a:lnTo>
                    <a:pt x="9715" y="1586"/>
                  </a:lnTo>
                  <a:lnTo>
                    <a:pt x="9744" y="1614"/>
                  </a:lnTo>
                  <a:lnTo>
                    <a:pt x="9767" y="1649"/>
                  </a:lnTo>
                  <a:lnTo>
                    <a:pt x="9783" y="1688"/>
                  </a:lnTo>
                  <a:lnTo>
                    <a:pt x="9791" y="1730"/>
                  </a:lnTo>
                  <a:lnTo>
                    <a:pt x="9793" y="1751"/>
                  </a:lnTo>
                  <a:lnTo>
                    <a:pt x="9793" y="1773"/>
                  </a:lnTo>
                  <a:lnTo>
                    <a:pt x="9784" y="1815"/>
                  </a:lnTo>
                  <a:lnTo>
                    <a:pt x="9768" y="1853"/>
                  </a:lnTo>
                  <a:lnTo>
                    <a:pt x="9744" y="1888"/>
                  </a:lnTo>
                  <a:lnTo>
                    <a:pt x="9730" y="1904"/>
                  </a:lnTo>
                  <a:lnTo>
                    <a:pt x="7643" y="3992"/>
                  </a:lnTo>
                  <a:lnTo>
                    <a:pt x="7605" y="3950"/>
                  </a:lnTo>
                  <a:lnTo>
                    <a:pt x="7528" y="3874"/>
                  </a:lnTo>
                  <a:lnTo>
                    <a:pt x="7440" y="3808"/>
                  </a:lnTo>
                  <a:lnTo>
                    <a:pt x="7346" y="3752"/>
                  </a:lnTo>
                  <a:lnTo>
                    <a:pt x="7296" y="3728"/>
                  </a:lnTo>
                  <a:lnTo>
                    <a:pt x="9426" y="1599"/>
                  </a:lnTo>
                  <a:close/>
                  <a:moveTo>
                    <a:pt x="7831" y="4345"/>
                  </a:moveTo>
                  <a:lnTo>
                    <a:pt x="7911" y="4266"/>
                  </a:lnTo>
                  <a:lnTo>
                    <a:pt x="8727" y="4675"/>
                  </a:lnTo>
                  <a:lnTo>
                    <a:pt x="8750" y="4688"/>
                  </a:lnTo>
                  <a:lnTo>
                    <a:pt x="8789" y="4724"/>
                  </a:lnTo>
                  <a:lnTo>
                    <a:pt x="8817" y="4768"/>
                  </a:lnTo>
                  <a:lnTo>
                    <a:pt x="8831" y="4819"/>
                  </a:lnTo>
                  <a:lnTo>
                    <a:pt x="8832" y="4846"/>
                  </a:lnTo>
                  <a:lnTo>
                    <a:pt x="8832" y="4922"/>
                  </a:lnTo>
                  <a:lnTo>
                    <a:pt x="8819" y="5074"/>
                  </a:lnTo>
                  <a:lnTo>
                    <a:pt x="8795" y="5225"/>
                  </a:lnTo>
                  <a:lnTo>
                    <a:pt x="8759" y="5372"/>
                  </a:lnTo>
                  <a:lnTo>
                    <a:pt x="8736" y="5445"/>
                  </a:lnTo>
                  <a:lnTo>
                    <a:pt x="8586" y="5894"/>
                  </a:lnTo>
                  <a:lnTo>
                    <a:pt x="8576" y="5922"/>
                  </a:lnTo>
                  <a:lnTo>
                    <a:pt x="8549" y="5974"/>
                  </a:lnTo>
                  <a:lnTo>
                    <a:pt x="8516" y="6018"/>
                  </a:lnTo>
                  <a:lnTo>
                    <a:pt x="8475" y="6059"/>
                  </a:lnTo>
                  <a:lnTo>
                    <a:pt x="8429" y="6092"/>
                  </a:lnTo>
                  <a:lnTo>
                    <a:pt x="8379" y="6118"/>
                  </a:lnTo>
                  <a:lnTo>
                    <a:pt x="8325" y="6135"/>
                  </a:lnTo>
                  <a:lnTo>
                    <a:pt x="8268" y="6144"/>
                  </a:lnTo>
                  <a:lnTo>
                    <a:pt x="8239" y="6145"/>
                  </a:lnTo>
                  <a:lnTo>
                    <a:pt x="8202" y="6144"/>
                  </a:lnTo>
                  <a:lnTo>
                    <a:pt x="8130" y="6129"/>
                  </a:lnTo>
                  <a:lnTo>
                    <a:pt x="8063" y="6100"/>
                  </a:lnTo>
                  <a:lnTo>
                    <a:pt x="8006" y="6061"/>
                  </a:lnTo>
                  <a:lnTo>
                    <a:pt x="7955" y="6011"/>
                  </a:lnTo>
                  <a:lnTo>
                    <a:pt x="7916" y="5953"/>
                  </a:lnTo>
                  <a:lnTo>
                    <a:pt x="7889" y="5887"/>
                  </a:lnTo>
                  <a:lnTo>
                    <a:pt x="7875" y="5817"/>
                  </a:lnTo>
                  <a:lnTo>
                    <a:pt x="7873" y="5779"/>
                  </a:lnTo>
                  <a:lnTo>
                    <a:pt x="7873" y="4608"/>
                  </a:lnTo>
                  <a:lnTo>
                    <a:pt x="7870" y="4541"/>
                  </a:lnTo>
                  <a:lnTo>
                    <a:pt x="7849" y="4408"/>
                  </a:lnTo>
                  <a:lnTo>
                    <a:pt x="7831" y="4345"/>
                  </a:lnTo>
                  <a:close/>
                  <a:moveTo>
                    <a:pt x="6528" y="5105"/>
                  </a:moveTo>
                  <a:lnTo>
                    <a:pt x="5663" y="5971"/>
                  </a:lnTo>
                  <a:lnTo>
                    <a:pt x="5256" y="6073"/>
                  </a:lnTo>
                  <a:lnTo>
                    <a:pt x="5357" y="5667"/>
                  </a:lnTo>
                  <a:lnTo>
                    <a:pt x="6528" y="4496"/>
                  </a:lnTo>
                  <a:lnTo>
                    <a:pt x="6528" y="5105"/>
                  </a:lnTo>
                  <a:close/>
                  <a:moveTo>
                    <a:pt x="3265" y="7479"/>
                  </a:moveTo>
                  <a:lnTo>
                    <a:pt x="3174" y="7468"/>
                  </a:lnTo>
                  <a:lnTo>
                    <a:pt x="2997" y="7434"/>
                  </a:lnTo>
                  <a:lnTo>
                    <a:pt x="2827" y="7383"/>
                  </a:lnTo>
                  <a:lnTo>
                    <a:pt x="2664" y="7317"/>
                  </a:lnTo>
                  <a:lnTo>
                    <a:pt x="2509" y="7238"/>
                  </a:lnTo>
                  <a:lnTo>
                    <a:pt x="2362" y="7146"/>
                  </a:lnTo>
                  <a:lnTo>
                    <a:pt x="2224" y="7041"/>
                  </a:lnTo>
                  <a:lnTo>
                    <a:pt x="2097" y="6923"/>
                  </a:lnTo>
                  <a:lnTo>
                    <a:pt x="1980" y="6796"/>
                  </a:lnTo>
                  <a:lnTo>
                    <a:pt x="1875" y="6658"/>
                  </a:lnTo>
                  <a:lnTo>
                    <a:pt x="1783" y="6509"/>
                  </a:lnTo>
                  <a:lnTo>
                    <a:pt x="1704" y="6354"/>
                  </a:lnTo>
                  <a:lnTo>
                    <a:pt x="1639" y="6190"/>
                  </a:lnTo>
                  <a:lnTo>
                    <a:pt x="1588" y="6020"/>
                  </a:lnTo>
                  <a:lnTo>
                    <a:pt x="1555" y="5843"/>
                  </a:lnTo>
                  <a:lnTo>
                    <a:pt x="1538" y="5661"/>
                  </a:lnTo>
                  <a:lnTo>
                    <a:pt x="1537" y="5569"/>
                  </a:lnTo>
                  <a:lnTo>
                    <a:pt x="1538" y="5475"/>
                  </a:lnTo>
                  <a:lnTo>
                    <a:pt x="1555" y="5294"/>
                  </a:lnTo>
                  <a:lnTo>
                    <a:pt x="1588" y="5117"/>
                  </a:lnTo>
                  <a:lnTo>
                    <a:pt x="1639" y="4947"/>
                  </a:lnTo>
                  <a:lnTo>
                    <a:pt x="1704" y="4783"/>
                  </a:lnTo>
                  <a:lnTo>
                    <a:pt x="1783" y="4627"/>
                  </a:lnTo>
                  <a:lnTo>
                    <a:pt x="1875" y="4480"/>
                  </a:lnTo>
                  <a:lnTo>
                    <a:pt x="1980" y="4342"/>
                  </a:lnTo>
                  <a:lnTo>
                    <a:pt x="2097" y="4214"/>
                  </a:lnTo>
                  <a:lnTo>
                    <a:pt x="2224" y="4097"/>
                  </a:lnTo>
                  <a:lnTo>
                    <a:pt x="2362" y="3992"/>
                  </a:lnTo>
                  <a:lnTo>
                    <a:pt x="2509" y="3898"/>
                  </a:lnTo>
                  <a:lnTo>
                    <a:pt x="2664" y="3819"/>
                  </a:lnTo>
                  <a:lnTo>
                    <a:pt x="2827" y="3753"/>
                  </a:lnTo>
                  <a:lnTo>
                    <a:pt x="2997" y="3703"/>
                  </a:lnTo>
                  <a:lnTo>
                    <a:pt x="3174" y="3668"/>
                  </a:lnTo>
                  <a:lnTo>
                    <a:pt x="3265" y="3658"/>
                  </a:lnTo>
                  <a:lnTo>
                    <a:pt x="3265" y="7479"/>
                  </a:lnTo>
                  <a:close/>
                  <a:moveTo>
                    <a:pt x="4938" y="5760"/>
                  </a:moveTo>
                  <a:lnTo>
                    <a:pt x="3648" y="5760"/>
                  </a:lnTo>
                  <a:lnTo>
                    <a:pt x="3648" y="3656"/>
                  </a:lnTo>
                  <a:lnTo>
                    <a:pt x="3724" y="3664"/>
                  </a:lnTo>
                  <a:lnTo>
                    <a:pt x="3874" y="3685"/>
                  </a:lnTo>
                  <a:lnTo>
                    <a:pt x="4021" y="3717"/>
                  </a:lnTo>
                  <a:lnTo>
                    <a:pt x="4165" y="3759"/>
                  </a:lnTo>
                  <a:lnTo>
                    <a:pt x="4305" y="3809"/>
                  </a:lnTo>
                  <a:lnTo>
                    <a:pt x="4441" y="3868"/>
                  </a:lnTo>
                  <a:lnTo>
                    <a:pt x="4572" y="3936"/>
                  </a:lnTo>
                  <a:lnTo>
                    <a:pt x="4699" y="4011"/>
                  </a:lnTo>
                  <a:lnTo>
                    <a:pt x="4822" y="4094"/>
                  </a:lnTo>
                  <a:lnTo>
                    <a:pt x="4937" y="4186"/>
                  </a:lnTo>
                  <a:lnTo>
                    <a:pt x="5048" y="4284"/>
                  </a:lnTo>
                  <a:lnTo>
                    <a:pt x="5151" y="4391"/>
                  </a:lnTo>
                  <a:lnTo>
                    <a:pt x="5249" y="4503"/>
                  </a:lnTo>
                  <a:lnTo>
                    <a:pt x="5339" y="4623"/>
                  </a:lnTo>
                  <a:lnTo>
                    <a:pt x="5422" y="4750"/>
                  </a:lnTo>
                  <a:lnTo>
                    <a:pt x="5497" y="4882"/>
                  </a:lnTo>
                  <a:lnTo>
                    <a:pt x="5532" y="4951"/>
                  </a:lnTo>
                  <a:lnTo>
                    <a:pt x="5012" y="5471"/>
                  </a:lnTo>
                  <a:lnTo>
                    <a:pt x="4938" y="5760"/>
                  </a:lnTo>
                  <a:close/>
                  <a:moveTo>
                    <a:pt x="3648" y="6145"/>
                  </a:moveTo>
                  <a:lnTo>
                    <a:pt x="4843" y="6145"/>
                  </a:lnTo>
                  <a:lnTo>
                    <a:pt x="4728" y="6600"/>
                  </a:lnTo>
                  <a:lnTo>
                    <a:pt x="5725" y="6351"/>
                  </a:lnTo>
                  <a:lnTo>
                    <a:pt x="5706" y="6446"/>
                  </a:lnTo>
                  <a:lnTo>
                    <a:pt x="5657" y="6632"/>
                  </a:lnTo>
                  <a:lnTo>
                    <a:pt x="5593" y="6812"/>
                  </a:lnTo>
                  <a:lnTo>
                    <a:pt x="5516" y="6983"/>
                  </a:lnTo>
                  <a:lnTo>
                    <a:pt x="5425" y="7147"/>
                  </a:lnTo>
                  <a:lnTo>
                    <a:pt x="5321" y="7303"/>
                  </a:lnTo>
                  <a:lnTo>
                    <a:pt x="5206" y="7450"/>
                  </a:lnTo>
                  <a:lnTo>
                    <a:pt x="5079" y="7585"/>
                  </a:lnTo>
                  <a:lnTo>
                    <a:pt x="4943" y="7712"/>
                  </a:lnTo>
                  <a:lnTo>
                    <a:pt x="4796" y="7827"/>
                  </a:lnTo>
                  <a:lnTo>
                    <a:pt x="4640" y="7929"/>
                  </a:lnTo>
                  <a:lnTo>
                    <a:pt x="4475" y="8020"/>
                  </a:lnTo>
                  <a:lnTo>
                    <a:pt x="4303" y="8096"/>
                  </a:lnTo>
                  <a:lnTo>
                    <a:pt x="4123" y="8158"/>
                  </a:lnTo>
                  <a:lnTo>
                    <a:pt x="3937" y="8207"/>
                  </a:lnTo>
                  <a:lnTo>
                    <a:pt x="3746" y="8239"/>
                  </a:lnTo>
                  <a:lnTo>
                    <a:pt x="3648" y="8249"/>
                  </a:lnTo>
                  <a:lnTo>
                    <a:pt x="3648" y="6145"/>
                  </a:lnTo>
                  <a:close/>
                  <a:moveTo>
                    <a:pt x="7067" y="3415"/>
                  </a:moveTo>
                  <a:lnTo>
                    <a:pt x="6678" y="3220"/>
                  </a:lnTo>
                  <a:lnTo>
                    <a:pt x="6645" y="3201"/>
                  </a:lnTo>
                  <a:lnTo>
                    <a:pt x="6589" y="3151"/>
                  </a:lnTo>
                  <a:lnTo>
                    <a:pt x="6551" y="3089"/>
                  </a:lnTo>
                  <a:lnTo>
                    <a:pt x="6531" y="3017"/>
                  </a:lnTo>
                  <a:lnTo>
                    <a:pt x="6528" y="2980"/>
                  </a:lnTo>
                  <a:lnTo>
                    <a:pt x="6528" y="2957"/>
                  </a:lnTo>
                  <a:lnTo>
                    <a:pt x="6530" y="2929"/>
                  </a:lnTo>
                  <a:lnTo>
                    <a:pt x="6540" y="2877"/>
                  </a:lnTo>
                  <a:lnTo>
                    <a:pt x="6561" y="2828"/>
                  </a:lnTo>
                  <a:lnTo>
                    <a:pt x="6590" y="2785"/>
                  </a:lnTo>
                  <a:lnTo>
                    <a:pt x="6626" y="2749"/>
                  </a:lnTo>
                  <a:lnTo>
                    <a:pt x="6669" y="2720"/>
                  </a:lnTo>
                  <a:lnTo>
                    <a:pt x="6717" y="2700"/>
                  </a:lnTo>
                  <a:lnTo>
                    <a:pt x="6770" y="2689"/>
                  </a:lnTo>
                  <a:lnTo>
                    <a:pt x="6797" y="2689"/>
                  </a:lnTo>
                  <a:lnTo>
                    <a:pt x="6831" y="2690"/>
                  </a:lnTo>
                  <a:lnTo>
                    <a:pt x="6894" y="2706"/>
                  </a:lnTo>
                  <a:lnTo>
                    <a:pt x="6924" y="2720"/>
                  </a:lnTo>
                  <a:lnTo>
                    <a:pt x="7470" y="3011"/>
                  </a:lnTo>
                  <a:lnTo>
                    <a:pt x="7067" y="3415"/>
                  </a:lnTo>
                  <a:close/>
                  <a:moveTo>
                    <a:pt x="9601" y="10177"/>
                  </a:moveTo>
                  <a:lnTo>
                    <a:pt x="8449" y="10177"/>
                  </a:lnTo>
                  <a:lnTo>
                    <a:pt x="8409" y="10179"/>
                  </a:lnTo>
                  <a:lnTo>
                    <a:pt x="8334" y="10193"/>
                  </a:lnTo>
                  <a:lnTo>
                    <a:pt x="8265" y="10223"/>
                  </a:lnTo>
                  <a:lnTo>
                    <a:pt x="8204" y="10264"/>
                  </a:lnTo>
                  <a:lnTo>
                    <a:pt x="8153" y="10317"/>
                  </a:lnTo>
                  <a:lnTo>
                    <a:pt x="8111" y="10377"/>
                  </a:lnTo>
                  <a:lnTo>
                    <a:pt x="8082" y="10447"/>
                  </a:lnTo>
                  <a:lnTo>
                    <a:pt x="8066" y="10521"/>
                  </a:lnTo>
                  <a:lnTo>
                    <a:pt x="8065" y="10560"/>
                  </a:lnTo>
                  <a:lnTo>
                    <a:pt x="8065" y="11521"/>
                  </a:lnTo>
                  <a:lnTo>
                    <a:pt x="385" y="11521"/>
                  </a:lnTo>
                  <a:lnTo>
                    <a:pt x="385" y="385"/>
                  </a:lnTo>
                  <a:lnTo>
                    <a:pt x="8065" y="385"/>
                  </a:lnTo>
                  <a:lnTo>
                    <a:pt x="8065" y="2417"/>
                  </a:lnTo>
                  <a:lnTo>
                    <a:pt x="7754" y="2728"/>
                  </a:lnTo>
                  <a:lnTo>
                    <a:pt x="7104" y="2381"/>
                  </a:lnTo>
                  <a:lnTo>
                    <a:pt x="7068" y="2363"/>
                  </a:lnTo>
                  <a:lnTo>
                    <a:pt x="6995" y="2334"/>
                  </a:lnTo>
                  <a:lnTo>
                    <a:pt x="6917" y="2314"/>
                  </a:lnTo>
                  <a:lnTo>
                    <a:pt x="6838" y="2306"/>
                  </a:lnTo>
                  <a:lnTo>
                    <a:pt x="6797" y="2304"/>
                  </a:lnTo>
                  <a:lnTo>
                    <a:pt x="6730" y="2307"/>
                  </a:lnTo>
                  <a:lnTo>
                    <a:pt x="6603" y="2333"/>
                  </a:lnTo>
                  <a:lnTo>
                    <a:pt x="6486" y="2382"/>
                  </a:lnTo>
                  <a:lnTo>
                    <a:pt x="6381" y="2453"/>
                  </a:lnTo>
                  <a:lnTo>
                    <a:pt x="6293" y="2542"/>
                  </a:lnTo>
                  <a:lnTo>
                    <a:pt x="6223" y="2645"/>
                  </a:lnTo>
                  <a:lnTo>
                    <a:pt x="6172" y="2762"/>
                  </a:lnTo>
                  <a:lnTo>
                    <a:pt x="6146" y="2890"/>
                  </a:lnTo>
                  <a:lnTo>
                    <a:pt x="6145" y="2957"/>
                  </a:lnTo>
                  <a:lnTo>
                    <a:pt x="6145" y="2980"/>
                  </a:lnTo>
                  <a:lnTo>
                    <a:pt x="6145" y="3026"/>
                  </a:lnTo>
                  <a:lnTo>
                    <a:pt x="6158" y="3116"/>
                  </a:lnTo>
                  <a:lnTo>
                    <a:pt x="6183" y="3203"/>
                  </a:lnTo>
                  <a:lnTo>
                    <a:pt x="6219" y="3285"/>
                  </a:lnTo>
                  <a:lnTo>
                    <a:pt x="6266" y="3360"/>
                  </a:lnTo>
                  <a:lnTo>
                    <a:pt x="6322" y="3429"/>
                  </a:lnTo>
                  <a:lnTo>
                    <a:pt x="6390" y="3489"/>
                  </a:lnTo>
                  <a:lnTo>
                    <a:pt x="6465" y="3541"/>
                  </a:lnTo>
                  <a:lnTo>
                    <a:pt x="6505" y="3564"/>
                  </a:lnTo>
                  <a:lnTo>
                    <a:pt x="6750" y="3685"/>
                  </a:lnTo>
                  <a:lnTo>
                    <a:pt x="6712" y="3705"/>
                  </a:lnTo>
                  <a:lnTo>
                    <a:pt x="6645" y="3757"/>
                  </a:lnTo>
                  <a:lnTo>
                    <a:pt x="6592" y="3824"/>
                  </a:lnTo>
                  <a:lnTo>
                    <a:pt x="6553" y="3898"/>
                  </a:lnTo>
                  <a:lnTo>
                    <a:pt x="6541" y="3940"/>
                  </a:lnTo>
                  <a:lnTo>
                    <a:pt x="5815" y="4666"/>
                  </a:lnTo>
                  <a:lnTo>
                    <a:pt x="5771" y="4587"/>
                  </a:lnTo>
                  <a:lnTo>
                    <a:pt x="5673" y="4433"/>
                  </a:lnTo>
                  <a:lnTo>
                    <a:pt x="5566" y="4287"/>
                  </a:lnTo>
                  <a:lnTo>
                    <a:pt x="5451" y="4149"/>
                  </a:lnTo>
                  <a:lnTo>
                    <a:pt x="5327" y="4021"/>
                  </a:lnTo>
                  <a:lnTo>
                    <a:pt x="5195" y="3901"/>
                  </a:lnTo>
                  <a:lnTo>
                    <a:pt x="5055" y="3790"/>
                  </a:lnTo>
                  <a:lnTo>
                    <a:pt x="4909" y="3690"/>
                  </a:lnTo>
                  <a:lnTo>
                    <a:pt x="4757" y="3599"/>
                  </a:lnTo>
                  <a:lnTo>
                    <a:pt x="4598" y="3517"/>
                  </a:lnTo>
                  <a:lnTo>
                    <a:pt x="4434" y="3448"/>
                  </a:lnTo>
                  <a:lnTo>
                    <a:pt x="4264" y="3387"/>
                  </a:lnTo>
                  <a:lnTo>
                    <a:pt x="4091" y="3340"/>
                  </a:lnTo>
                  <a:lnTo>
                    <a:pt x="3914" y="3302"/>
                  </a:lnTo>
                  <a:lnTo>
                    <a:pt x="3733" y="3278"/>
                  </a:lnTo>
                  <a:lnTo>
                    <a:pt x="3550" y="3265"/>
                  </a:lnTo>
                  <a:lnTo>
                    <a:pt x="3456" y="3265"/>
                  </a:lnTo>
                  <a:lnTo>
                    <a:pt x="3265" y="3265"/>
                  </a:lnTo>
                  <a:lnTo>
                    <a:pt x="3265" y="3273"/>
                  </a:lnTo>
                  <a:lnTo>
                    <a:pt x="3154" y="3285"/>
                  </a:lnTo>
                  <a:lnTo>
                    <a:pt x="2939" y="3324"/>
                  </a:lnTo>
                  <a:lnTo>
                    <a:pt x="2732" y="3381"/>
                  </a:lnTo>
                  <a:lnTo>
                    <a:pt x="2532" y="3459"/>
                  </a:lnTo>
                  <a:lnTo>
                    <a:pt x="2342" y="3553"/>
                  </a:lnTo>
                  <a:lnTo>
                    <a:pt x="2162" y="3664"/>
                  </a:lnTo>
                  <a:lnTo>
                    <a:pt x="1993" y="3789"/>
                  </a:lnTo>
                  <a:lnTo>
                    <a:pt x="1838" y="3930"/>
                  </a:lnTo>
                  <a:lnTo>
                    <a:pt x="1695" y="4084"/>
                  </a:lnTo>
                  <a:lnTo>
                    <a:pt x="1567" y="4250"/>
                  </a:lnTo>
                  <a:lnTo>
                    <a:pt x="1455" y="4428"/>
                  </a:lnTo>
                  <a:lnTo>
                    <a:pt x="1357" y="4617"/>
                  </a:lnTo>
                  <a:lnTo>
                    <a:pt x="1277" y="4814"/>
                  </a:lnTo>
                  <a:lnTo>
                    <a:pt x="1217" y="5022"/>
                  </a:lnTo>
                  <a:lnTo>
                    <a:pt x="1175" y="5235"/>
                  </a:lnTo>
                  <a:lnTo>
                    <a:pt x="1154" y="5455"/>
                  </a:lnTo>
                  <a:lnTo>
                    <a:pt x="1152" y="5569"/>
                  </a:lnTo>
                  <a:lnTo>
                    <a:pt x="1154" y="5681"/>
                  </a:lnTo>
                  <a:lnTo>
                    <a:pt x="1175" y="5902"/>
                  </a:lnTo>
                  <a:lnTo>
                    <a:pt x="1217" y="6116"/>
                  </a:lnTo>
                  <a:lnTo>
                    <a:pt x="1277" y="6322"/>
                  </a:lnTo>
                  <a:lnTo>
                    <a:pt x="1357" y="6519"/>
                  </a:lnTo>
                  <a:lnTo>
                    <a:pt x="1455" y="6708"/>
                  </a:lnTo>
                  <a:lnTo>
                    <a:pt x="1567" y="6887"/>
                  </a:lnTo>
                  <a:lnTo>
                    <a:pt x="1695" y="7052"/>
                  </a:lnTo>
                  <a:lnTo>
                    <a:pt x="1838" y="7206"/>
                  </a:lnTo>
                  <a:lnTo>
                    <a:pt x="1993" y="7347"/>
                  </a:lnTo>
                  <a:lnTo>
                    <a:pt x="2162" y="7473"/>
                  </a:lnTo>
                  <a:lnTo>
                    <a:pt x="2342" y="7584"/>
                  </a:lnTo>
                  <a:lnTo>
                    <a:pt x="2532" y="7679"/>
                  </a:lnTo>
                  <a:lnTo>
                    <a:pt x="2732" y="7755"/>
                  </a:lnTo>
                  <a:lnTo>
                    <a:pt x="2939" y="7813"/>
                  </a:lnTo>
                  <a:lnTo>
                    <a:pt x="3154" y="7852"/>
                  </a:lnTo>
                  <a:lnTo>
                    <a:pt x="3265" y="7863"/>
                  </a:lnTo>
                  <a:lnTo>
                    <a:pt x="3265" y="8641"/>
                  </a:lnTo>
                  <a:lnTo>
                    <a:pt x="3456" y="8641"/>
                  </a:lnTo>
                  <a:lnTo>
                    <a:pt x="3592" y="8638"/>
                  </a:lnTo>
                  <a:lnTo>
                    <a:pt x="3858" y="8612"/>
                  </a:lnTo>
                  <a:lnTo>
                    <a:pt x="4116" y="8560"/>
                  </a:lnTo>
                  <a:lnTo>
                    <a:pt x="4364" y="8484"/>
                  </a:lnTo>
                  <a:lnTo>
                    <a:pt x="4600" y="8386"/>
                  </a:lnTo>
                  <a:lnTo>
                    <a:pt x="4826" y="8266"/>
                  </a:lnTo>
                  <a:lnTo>
                    <a:pt x="5038" y="8125"/>
                  </a:lnTo>
                  <a:lnTo>
                    <a:pt x="5235" y="7967"/>
                  </a:lnTo>
                  <a:lnTo>
                    <a:pt x="5416" y="7790"/>
                  </a:lnTo>
                  <a:lnTo>
                    <a:pt x="5581" y="7597"/>
                  </a:lnTo>
                  <a:lnTo>
                    <a:pt x="5726" y="7389"/>
                  </a:lnTo>
                  <a:lnTo>
                    <a:pt x="5853" y="7167"/>
                  </a:lnTo>
                  <a:lnTo>
                    <a:pt x="5958" y="6934"/>
                  </a:lnTo>
                  <a:lnTo>
                    <a:pt x="6040" y="6689"/>
                  </a:lnTo>
                  <a:lnTo>
                    <a:pt x="6099" y="6434"/>
                  </a:lnTo>
                  <a:lnTo>
                    <a:pt x="6134" y="6171"/>
                  </a:lnTo>
                  <a:lnTo>
                    <a:pt x="6141" y="6037"/>
                  </a:lnTo>
                  <a:lnTo>
                    <a:pt x="6528" y="5648"/>
                  </a:lnTo>
                  <a:lnTo>
                    <a:pt x="6528" y="6515"/>
                  </a:lnTo>
                  <a:lnTo>
                    <a:pt x="6530" y="6577"/>
                  </a:lnTo>
                  <a:lnTo>
                    <a:pt x="6547" y="6702"/>
                  </a:lnTo>
                  <a:lnTo>
                    <a:pt x="6579" y="6823"/>
                  </a:lnTo>
                  <a:lnTo>
                    <a:pt x="6626" y="6938"/>
                  </a:lnTo>
                  <a:lnTo>
                    <a:pt x="6656" y="6995"/>
                  </a:lnTo>
                  <a:lnTo>
                    <a:pt x="7219" y="7981"/>
                  </a:lnTo>
                  <a:lnTo>
                    <a:pt x="7238" y="8014"/>
                  </a:lnTo>
                  <a:lnTo>
                    <a:pt x="7267" y="8085"/>
                  </a:lnTo>
                  <a:lnTo>
                    <a:pt x="7286" y="8157"/>
                  </a:lnTo>
                  <a:lnTo>
                    <a:pt x="7296" y="8232"/>
                  </a:lnTo>
                  <a:lnTo>
                    <a:pt x="7297" y="8271"/>
                  </a:lnTo>
                  <a:lnTo>
                    <a:pt x="7297" y="9025"/>
                  </a:lnTo>
                  <a:lnTo>
                    <a:pt x="6913" y="9025"/>
                  </a:lnTo>
                  <a:lnTo>
                    <a:pt x="6913" y="10560"/>
                  </a:lnTo>
                  <a:lnTo>
                    <a:pt x="7680" y="10560"/>
                  </a:lnTo>
                  <a:lnTo>
                    <a:pt x="7680" y="10177"/>
                  </a:lnTo>
                  <a:lnTo>
                    <a:pt x="7297" y="10177"/>
                  </a:lnTo>
                  <a:lnTo>
                    <a:pt x="7297" y="9408"/>
                  </a:lnTo>
                  <a:lnTo>
                    <a:pt x="9601" y="9408"/>
                  </a:lnTo>
                  <a:lnTo>
                    <a:pt x="9601" y="10177"/>
                  </a:lnTo>
                  <a:close/>
                  <a:moveTo>
                    <a:pt x="9793" y="6561"/>
                  </a:moveTo>
                  <a:lnTo>
                    <a:pt x="9791" y="6620"/>
                  </a:lnTo>
                  <a:lnTo>
                    <a:pt x="9767" y="6735"/>
                  </a:lnTo>
                  <a:lnTo>
                    <a:pt x="9745" y="6792"/>
                  </a:lnTo>
                  <a:lnTo>
                    <a:pt x="9295" y="7843"/>
                  </a:lnTo>
                  <a:lnTo>
                    <a:pt x="9276" y="7889"/>
                  </a:lnTo>
                  <a:lnTo>
                    <a:pt x="9247" y="7983"/>
                  </a:lnTo>
                  <a:lnTo>
                    <a:pt x="9227" y="8078"/>
                  </a:lnTo>
                  <a:lnTo>
                    <a:pt x="9218" y="8174"/>
                  </a:lnTo>
                  <a:lnTo>
                    <a:pt x="9217" y="8223"/>
                  </a:lnTo>
                  <a:lnTo>
                    <a:pt x="9217" y="9025"/>
                  </a:lnTo>
                  <a:lnTo>
                    <a:pt x="7680" y="9025"/>
                  </a:lnTo>
                  <a:lnTo>
                    <a:pt x="7680" y="8271"/>
                  </a:lnTo>
                  <a:lnTo>
                    <a:pt x="7679" y="8207"/>
                  </a:lnTo>
                  <a:lnTo>
                    <a:pt x="7663" y="8083"/>
                  </a:lnTo>
                  <a:lnTo>
                    <a:pt x="7631" y="7962"/>
                  </a:lnTo>
                  <a:lnTo>
                    <a:pt x="7584" y="7846"/>
                  </a:lnTo>
                  <a:lnTo>
                    <a:pt x="7554" y="7791"/>
                  </a:lnTo>
                  <a:lnTo>
                    <a:pt x="6989" y="6805"/>
                  </a:lnTo>
                  <a:lnTo>
                    <a:pt x="6972" y="6770"/>
                  </a:lnTo>
                  <a:lnTo>
                    <a:pt x="6943" y="6701"/>
                  </a:lnTo>
                  <a:lnTo>
                    <a:pt x="6923" y="6627"/>
                  </a:lnTo>
                  <a:lnTo>
                    <a:pt x="6914" y="6553"/>
                  </a:lnTo>
                  <a:lnTo>
                    <a:pt x="6913" y="6515"/>
                  </a:lnTo>
                  <a:lnTo>
                    <a:pt x="6913" y="4032"/>
                  </a:lnTo>
                  <a:lnTo>
                    <a:pt x="6972" y="4034"/>
                  </a:lnTo>
                  <a:lnTo>
                    <a:pt x="7084" y="4057"/>
                  </a:lnTo>
                  <a:lnTo>
                    <a:pt x="7188" y="4101"/>
                  </a:lnTo>
                  <a:lnTo>
                    <a:pt x="7280" y="4163"/>
                  </a:lnTo>
                  <a:lnTo>
                    <a:pt x="7358" y="4241"/>
                  </a:lnTo>
                  <a:lnTo>
                    <a:pt x="7420" y="4333"/>
                  </a:lnTo>
                  <a:lnTo>
                    <a:pt x="7464" y="4437"/>
                  </a:lnTo>
                  <a:lnTo>
                    <a:pt x="7487" y="4549"/>
                  </a:lnTo>
                  <a:lnTo>
                    <a:pt x="7489" y="4608"/>
                  </a:lnTo>
                  <a:lnTo>
                    <a:pt x="7489" y="5779"/>
                  </a:lnTo>
                  <a:lnTo>
                    <a:pt x="7489" y="5817"/>
                  </a:lnTo>
                  <a:lnTo>
                    <a:pt x="7497" y="5893"/>
                  </a:lnTo>
                  <a:lnTo>
                    <a:pt x="7512" y="5966"/>
                  </a:lnTo>
                  <a:lnTo>
                    <a:pt x="7533" y="6037"/>
                  </a:lnTo>
                  <a:lnTo>
                    <a:pt x="7562" y="6103"/>
                  </a:lnTo>
                  <a:lnTo>
                    <a:pt x="7597" y="6168"/>
                  </a:lnTo>
                  <a:lnTo>
                    <a:pt x="7637" y="6227"/>
                  </a:lnTo>
                  <a:lnTo>
                    <a:pt x="7683" y="6283"/>
                  </a:lnTo>
                  <a:lnTo>
                    <a:pt x="7735" y="6334"/>
                  </a:lnTo>
                  <a:lnTo>
                    <a:pt x="7790" y="6380"/>
                  </a:lnTo>
                  <a:lnTo>
                    <a:pt x="7850" y="6420"/>
                  </a:lnTo>
                  <a:lnTo>
                    <a:pt x="7914" y="6455"/>
                  </a:lnTo>
                  <a:lnTo>
                    <a:pt x="7981" y="6483"/>
                  </a:lnTo>
                  <a:lnTo>
                    <a:pt x="8052" y="6505"/>
                  </a:lnTo>
                  <a:lnTo>
                    <a:pt x="8124" y="6521"/>
                  </a:lnTo>
                  <a:lnTo>
                    <a:pt x="8200" y="6528"/>
                  </a:lnTo>
                  <a:lnTo>
                    <a:pt x="8239" y="6528"/>
                  </a:lnTo>
                  <a:lnTo>
                    <a:pt x="8300" y="6527"/>
                  </a:lnTo>
                  <a:lnTo>
                    <a:pt x="8416" y="6508"/>
                  </a:lnTo>
                  <a:lnTo>
                    <a:pt x="8527" y="6472"/>
                  </a:lnTo>
                  <a:lnTo>
                    <a:pt x="8629" y="6420"/>
                  </a:lnTo>
                  <a:lnTo>
                    <a:pt x="8723" y="6352"/>
                  </a:lnTo>
                  <a:lnTo>
                    <a:pt x="8805" y="6272"/>
                  </a:lnTo>
                  <a:lnTo>
                    <a:pt x="8874" y="6178"/>
                  </a:lnTo>
                  <a:lnTo>
                    <a:pt x="8929" y="6073"/>
                  </a:lnTo>
                  <a:lnTo>
                    <a:pt x="8950" y="6015"/>
                  </a:lnTo>
                  <a:lnTo>
                    <a:pt x="9100" y="5566"/>
                  </a:lnTo>
                  <a:lnTo>
                    <a:pt x="9128" y="5478"/>
                  </a:lnTo>
                  <a:lnTo>
                    <a:pt x="9172" y="5301"/>
                  </a:lnTo>
                  <a:lnTo>
                    <a:pt x="9201" y="5120"/>
                  </a:lnTo>
                  <a:lnTo>
                    <a:pt x="9215" y="4938"/>
                  </a:lnTo>
                  <a:lnTo>
                    <a:pt x="9217" y="4846"/>
                  </a:lnTo>
                  <a:lnTo>
                    <a:pt x="9215" y="4804"/>
                  </a:lnTo>
                  <a:lnTo>
                    <a:pt x="9205" y="4725"/>
                  </a:lnTo>
                  <a:lnTo>
                    <a:pt x="9182" y="4649"/>
                  </a:lnTo>
                  <a:lnTo>
                    <a:pt x="9151" y="4577"/>
                  </a:lnTo>
                  <a:lnTo>
                    <a:pt x="9110" y="4509"/>
                  </a:lnTo>
                  <a:lnTo>
                    <a:pt x="9060" y="4449"/>
                  </a:lnTo>
                  <a:lnTo>
                    <a:pt x="9001" y="4395"/>
                  </a:lnTo>
                  <a:lnTo>
                    <a:pt x="8935" y="4349"/>
                  </a:lnTo>
                  <a:lnTo>
                    <a:pt x="8899" y="4330"/>
                  </a:lnTo>
                  <a:lnTo>
                    <a:pt x="8197" y="3979"/>
                  </a:lnTo>
                  <a:lnTo>
                    <a:pt x="8576" y="3600"/>
                  </a:lnTo>
                  <a:lnTo>
                    <a:pt x="9485" y="4086"/>
                  </a:lnTo>
                  <a:lnTo>
                    <a:pt x="9525" y="4107"/>
                  </a:lnTo>
                  <a:lnTo>
                    <a:pt x="9596" y="4162"/>
                  </a:lnTo>
                  <a:lnTo>
                    <a:pt x="9659" y="4225"/>
                  </a:lnTo>
                  <a:lnTo>
                    <a:pt x="9711" y="4299"/>
                  </a:lnTo>
                  <a:lnTo>
                    <a:pt x="9731" y="4339"/>
                  </a:lnTo>
                  <a:lnTo>
                    <a:pt x="9745" y="4369"/>
                  </a:lnTo>
                  <a:lnTo>
                    <a:pt x="9768" y="4433"/>
                  </a:lnTo>
                  <a:lnTo>
                    <a:pt x="9784" y="4499"/>
                  </a:lnTo>
                  <a:lnTo>
                    <a:pt x="9793" y="4565"/>
                  </a:lnTo>
                  <a:lnTo>
                    <a:pt x="9793" y="4600"/>
                  </a:lnTo>
                  <a:lnTo>
                    <a:pt x="9793" y="65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0D31AD6D-E11D-4ED2-8A4E-208876520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38354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36249322-E788-455F-A2B9-C9BEA2FC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8354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0AA27575-C159-411E-AE33-D3902AFE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921000"/>
              <a:ext cx="5080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27CBA6D4-099A-46D4-8B41-69E61D8D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27400"/>
              <a:ext cx="5080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5596B4F7-BCB2-47CF-8BFA-7E1E83D2C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648200"/>
              <a:ext cx="1625600" cy="1524000"/>
            </a:xfrm>
            <a:custGeom>
              <a:avLst/>
              <a:gdLst>
                <a:gd name="T0" fmla="*/ 2688 w 3073"/>
                <a:gd name="T1" fmla="*/ 1537 h 2880"/>
                <a:gd name="T2" fmla="*/ 2304 w 3073"/>
                <a:gd name="T3" fmla="*/ 1537 h 2880"/>
                <a:gd name="T4" fmla="*/ 2304 w 3073"/>
                <a:gd name="T5" fmla="*/ 2497 h 2880"/>
                <a:gd name="T6" fmla="*/ 1921 w 3073"/>
                <a:gd name="T7" fmla="*/ 2497 h 2880"/>
                <a:gd name="T8" fmla="*/ 1921 w 3073"/>
                <a:gd name="T9" fmla="*/ 1152 h 2880"/>
                <a:gd name="T10" fmla="*/ 1536 w 3073"/>
                <a:gd name="T11" fmla="*/ 1152 h 2880"/>
                <a:gd name="T12" fmla="*/ 1536 w 3073"/>
                <a:gd name="T13" fmla="*/ 2497 h 2880"/>
                <a:gd name="T14" fmla="*/ 1152 w 3073"/>
                <a:gd name="T15" fmla="*/ 2497 h 2880"/>
                <a:gd name="T16" fmla="*/ 1152 w 3073"/>
                <a:gd name="T17" fmla="*/ 576 h 2880"/>
                <a:gd name="T18" fmla="*/ 769 w 3073"/>
                <a:gd name="T19" fmla="*/ 576 h 2880"/>
                <a:gd name="T20" fmla="*/ 769 w 3073"/>
                <a:gd name="T21" fmla="*/ 2497 h 2880"/>
                <a:gd name="T22" fmla="*/ 384 w 3073"/>
                <a:gd name="T23" fmla="*/ 2497 h 2880"/>
                <a:gd name="T24" fmla="*/ 384 w 3073"/>
                <a:gd name="T25" fmla="*/ 0 h 2880"/>
                <a:gd name="T26" fmla="*/ 0 w 3073"/>
                <a:gd name="T27" fmla="*/ 0 h 2880"/>
                <a:gd name="T28" fmla="*/ 0 w 3073"/>
                <a:gd name="T29" fmla="*/ 2880 h 2880"/>
                <a:gd name="T30" fmla="*/ 3073 w 3073"/>
                <a:gd name="T31" fmla="*/ 2880 h 2880"/>
                <a:gd name="T32" fmla="*/ 3073 w 3073"/>
                <a:gd name="T33" fmla="*/ 2497 h 2880"/>
                <a:gd name="T34" fmla="*/ 2688 w 3073"/>
                <a:gd name="T35" fmla="*/ 2497 h 2880"/>
                <a:gd name="T36" fmla="*/ 2688 w 3073"/>
                <a:gd name="T37" fmla="*/ 1537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3" h="2880">
                  <a:moveTo>
                    <a:pt x="2688" y="1537"/>
                  </a:moveTo>
                  <a:lnTo>
                    <a:pt x="2304" y="1537"/>
                  </a:lnTo>
                  <a:lnTo>
                    <a:pt x="2304" y="2497"/>
                  </a:lnTo>
                  <a:lnTo>
                    <a:pt x="1921" y="2497"/>
                  </a:lnTo>
                  <a:lnTo>
                    <a:pt x="1921" y="1152"/>
                  </a:lnTo>
                  <a:lnTo>
                    <a:pt x="1536" y="1152"/>
                  </a:lnTo>
                  <a:lnTo>
                    <a:pt x="1536" y="2497"/>
                  </a:lnTo>
                  <a:lnTo>
                    <a:pt x="1152" y="2497"/>
                  </a:lnTo>
                  <a:lnTo>
                    <a:pt x="1152" y="576"/>
                  </a:lnTo>
                  <a:lnTo>
                    <a:pt x="769" y="576"/>
                  </a:lnTo>
                  <a:lnTo>
                    <a:pt x="769" y="2497"/>
                  </a:lnTo>
                  <a:lnTo>
                    <a:pt x="384" y="2497"/>
                  </a:lnTo>
                  <a:lnTo>
                    <a:pt x="384" y="0"/>
                  </a:lnTo>
                  <a:lnTo>
                    <a:pt x="0" y="0"/>
                  </a:lnTo>
                  <a:lnTo>
                    <a:pt x="0" y="2880"/>
                  </a:lnTo>
                  <a:lnTo>
                    <a:pt x="3073" y="2880"/>
                  </a:lnTo>
                  <a:lnTo>
                    <a:pt x="3073" y="2497"/>
                  </a:lnTo>
                  <a:lnTo>
                    <a:pt x="2688" y="2497"/>
                  </a:lnTo>
                  <a:lnTo>
                    <a:pt x="2688" y="1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529BA183-2DCF-4C2D-A494-46B413891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4851400"/>
              <a:ext cx="1392238" cy="985838"/>
            </a:xfrm>
            <a:custGeom>
              <a:avLst/>
              <a:gdLst>
                <a:gd name="T0" fmla="*/ 1672 w 2631"/>
                <a:gd name="T1" fmla="*/ 384 h 1863"/>
                <a:gd name="T2" fmla="*/ 1976 w 2631"/>
                <a:gd name="T3" fmla="*/ 384 h 1863"/>
                <a:gd name="T4" fmla="*/ 1479 w 2631"/>
                <a:gd name="T5" fmla="*/ 880 h 1863"/>
                <a:gd name="T6" fmla="*/ 1096 w 2631"/>
                <a:gd name="T7" fmla="*/ 497 h 1863"/>
                <a:gd name="T8" fmla="*/ 0 w 2631"/>
                <a:gd name="T9" fmla="*/ 1592 h 1863"/>
                <a:gd name="T10" fmla="*/ 271 w 2631"/>
                <a:gd name="T11" fmla="*/ 1863 h 1863"/>
                <a:gd name="T12" fmla="*/ 1096 w 2631"/>
                <a:gd name="T13" fmla="*/ 1039 h 1863"/>
                <a:gd name="T14" fmla="*/ 1479 w 2631"/>
                <a:gd name="T15" fmla="*/ 1424 h 1863"/>
                <a:gd name="T16" fmla="*/ 2248 w 2631"/>
                <a:gd name="T17" fmla="*/ 655 h 1863"/>
                <a:gd name="T18" fmla="*/ 2248 w 2631"/>
                <a:gd name="T19" fmla="*/ 960 h 1863"/>
                <a:gd name="T20" fmla="*/ 2631 w 2631"/>
                <a:gd name="T21" fmla="*/ 960 h 1863"/>
                <a:gd name="T22" fmla="*/ 2631 w 2631"/>
                <a:gd name="T23" fmla="*/ 0 h 1863"/>
                <a:gd name="T24" fmla="*/ 1672 w 2631"/>
                <a:gd name="T25" fmla="*/ 0 h 1863"/>
                <a:gd name="T26" fmla="*/ 1672 w 2631"/>
                <a:gd name="T27" fmla="*/ 384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1" h="1863">
                  <a:moveTo>
                    <a:pt x="1672" y="384"/>
                  </a:moveTo>
                  <a:lnTo>
                    <a:pt x="1976" y="384"/>
                  </a:lnTo>
                  <a:lnTo>
                    <a:pt x="1479" y="880"/>
                  </a:lnTo>
                  <a:lnTo>
                    <a:pt x="1096" y="497"/>
                  </a:lnTo>
                  <a:lnTo>
                    <a:pt x="0" y="1592"/>
                  </a:lnTo>
                  <a:lnTo>
                    <a:pt x="271" y="1863"/>
                  </a:lnTo>
                  <a:lnTo>
                    <a:pt x="1096" y="1039"/>
                  </a:lnTo>
                  <a:lnTo>
                    <a:pt x="1479" y="1424"/>
                  </a:lnTo>
                  <a:lnTo>
                    <a:pt x="2248" y="655"/>
                  </a:lnTo>
                  <a:lnTo>
                    <a:pt x="2248" y="960"/>
                  </a:lnTo>
                  <a:lnTo>
                    <a:pt x="2631" y="960"/>
                  </a:lnTo>
                  <a:lnTo>
                    <a:pt x="2631" y="0"/>
                  </a:lnTo>
                  <a:lnTo>
                    <a:pt x="1672" y="0"/>
                  </a:lnTo>
                  <a:lnTo>
                    <a:pt x="1672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2763B75B-D5D4-4C8B-A465-5B6DD8E5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18">
              <a:extLst>
                <a:ext uri="{FF2B5EF4-FFF2-40B4-BE49-F238E27FC236}">
                  <a16:creationId xmlns:a16="http://schemas.microsoft.com/office/drawing/2014/main" id="{2CC74D6E-54D6-4E02-B397-13E8A51F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685800"/>
              <a:ext cx="1422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19">
              <a:extLst>
                <a:ext uri="{FF2B5EF4-FFF2-40B4-BE49-F238E27FC236}">
                  <a16:creationId xmlns:a16="http://schemas.microsoft.com/office/drawing/2014/main" id="{1A3BA338-EA9D-4A2D-ACB4-E2C6937A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0922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0">
              <a:extLst>
                <a:ext uri="{FF2B5EF4-FFF2-40B4-BE49-F238E27FC236}">
                  <a16:creationId xmlns:a16="http://schemas.microsoft.com/office/drawing/2014/main" id="{D3513629-8598-4E5A-9168-C38D076E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1092200"/>
              <a:ext cx="1422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9D8036AA-0744-4702-97BE-465EFD74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4986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7E91CD52-DA5B-453A-B2CB-9AFD2399B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1498600"/>
              <a:ext cx="1422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F5E4F5E6-0318-4CFF-85DF-4D3473EE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EAE7AF6-BA38-4F25-B8E5-75ED4D434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D4A9FEF2-F9A8-4F54-A7FE-59E473B0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0A180F-01C5-4265-A665-92660D48C01B}"/>
              </a:ext>
            </a:extLst>
          </p:cNvPr>
          <p:cNvSpPr txBox="1"/>
          <p:nvPr/>
        </p:nvSpPr>
        <p:spPr>
          <a:xfrm>
            <a:off x="34694" y="6533508"/>
            <a:ext cx="11310968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rgbClr val="878787"/>
                </a:solidFill>
              </a:rPr>
              <a:t>2019.09.18 v1.3.0 </a:t>
            </a:r>
            <a:r>
              <a:rPr lang="ko-KR" altLang="en-US" sz="1050" dirty="0">
                <a:solidFill>
                  <a:srgbClr val="878787"/>
                </a:solidFill>
              </a:rPr>
              <a:t>작성자 </a:t>
            </a:r>
            <a:r>
              <a:rPr lang="en-US" altLang="ko-KR" sz="1050" dirty="0">
                <a:solidFill>
                  <a:srgbClr val="878787"/>
                </a:solidFill>
              </a:rPr>
              <a:t>[PM] </a:t>
            </a:r>
            <a:r>
              <a:rPr lang="ko-KR" altLang="en-US" sz="1050" dirty="0">
                <a:solidFill>
                  <a:srgbClr val="878787"/>
                </a:solidFill>
              </a:rPr>
              <a:t>유채연</a:t>
            </a:r>
            <a:r>
              <a:rPr lang="en-US" altLang="ko-KR" sz="1050" dirty="0">
                <a:solidFill>
                  <a:srgbClr val="878787"/>
                </a:solidFill>
              </a:rPr>
              <a:t>						</a:t>
            </a:r>
            <a:r>
              <a:rPr lang="ko-KR" altLang="en-US" sz="1050" dirty="0">
                <a:solidFill>
                  <a:srgbClr val="878787"/>
                </a:solidFill>
              </a:rPr>
              <a:t>팀원</a:t>
            </a:r>
            <a:r>
              <a:rPr lang="en-US" altLang="ko-KR" sz="1050" dirty="0">
                <a:solidFill>
                  <a:srgbClr val="878787"/>
                </a:solidFill>
              </a:rPr>
              <a:t>: [PM] </a:t>
            </a:r>
            <a:r>
              <a:rPr lang="ko-KR" altLang="en-US" sz="1050" dirty="0">
                <a:solidFill>
                  <a:srgbClr val="878787"/>
                </a:solidFill>
              </a:rPr>
              <a:t>유채연</a:t>
            </a:r>
            <a:r>
              <a:rPr lang="en-US" altLang="ko-KR" sz="1050" dirty="0">
                <a:solidFill>
                  <a:srgbClr val="878787"/>
                </a:solidFill>
              </a:rPr>
              <a:t>, [ENG] </a:t>
            </a:r>
            <a:r>
              <a:rPr lang="ko-KR" altLang="en-US" sz="1050" dirty="0" err="1">
                <a:solidFill>
                  <a:srgbClr val="878787"/>
                </a:solidFill>
              </a:rPr>
              <a:t>임창민</a:t>
            </a:r>
            <a:r>
              <a:rPr lang="en-US" altLang="ko-KR" sz="1050" dirty="0">
                <a:solidFill>
                  <a:srgbClr val="878787"/>
                </a:solidFill>
              </a:rPr>
              <a:t>, [CM] </a:t>
            </a:r>
            <a:r>
              <a:rPr lang="ko-KR" altLang="en-US" sz="1050" dirty="0">
                <a:solidFill>
                  <a:srgbClr val="878787"/>
                </a:solidFill>
              </a:rPr>
              <a:t>이원식</a:t>
            </a:r>
            <a:r>
              <a:rPr lang="en-US" altLang="ko-KR" sz="1050" dirty="0">
                <a:solidFill>
                  <a:srgbClr val="878787"/>
                </a:solidFill>
              </a:rPr>
              <a:t>, [QA] </a:t>
            </a:r>
            <a:r>
              <a:rPr lang="ko-KR" altLang="en-US" sz="1050" dirty="0">
                <a:solidFill>
                  <a:srgbClr val="878787"/>
                </a:solidFill>
              </a:rPr>
              <a:t>이수현</a:t>
            </a: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3B363A36-7250-4B54-A898-0234336A9628}"/>
              </a:ext>
            </a:extLst>
          </p:cNvPr>
          <p:cNvSpPr/>
          <p:nvPr/>
        </p:nvSpPr>
        <p:spPr>
          <a:xfrm>
            <a:off x="10032935" y="1891258"/>
            <a:ext cx="333395" cy="338554"/>
          </a:xfrm>
          <a:prstGeom prst="rightArrow">
            <a:avLst>
              <a:gd name="adj1" fmla="val 26858"/>
              <a:gd name="adj2" fmla="val 39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53185695-F856-43BF-9A00-ACEA6138BA70}"/>
              </a:ext>
            </a:extLst>
          </p:cNvPr>
          <p:cNvSpPr/>
          <p:nvPr/>
        </p:nvSpPr>
        <p:spPr>
          <a:xfrm>
            <a:off x="7896430" y="1874544"/>
            <a:ext cx="333395" cy="338554"/>
          </a:xfrm>
          <a:prstGeom prst="rightArrow">
            <a:avLst>
              <a:gd name="adj1" fmla="val 26858"/>
              <a:gd name="adj2" fmla="val 39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29AD27F0-1F1D-4905-8058-07E6F5ED04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997450" y="1284288"/>
            <a:ext cx="21971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76848DB-C578-4CF2-82B4-1A33EE48D658}"/>
              </a:ext>
            </a:extLst>
          </p:cNvPr>
          <p:cNvSpPr>
            <a:spLocks noEditPoints="1"/>
          </p:cNvSpPr>
          <p:nvPr/>
        </p:nvSpPr>
        <p:spPr bwMode="auto">
          <a:xfrm>
            <a:off x="6666573" y="1416988"/>
            <a:ext cx="645529" cy="1260117"/>
          </a:xfrm>
          <a:custGeom>
            <a:avLst/>
            <a:gdLst>
              <a:gd name="T0" fmla="*/ 3399 w 4132"/>
              <a:gd name="T1" fmla="*/ 504 h 8064"/>
              <a:gd name="T2" fmla="*/ 2716 w 4132"/>
              <a:gd name="T3" fmla="*/ 289 h 8064"/>
              <a:gd name="T4" fmla="*/ 2351 w 4132"/>
              <a:gd name="T5" fmla="*/ 202 h 8064"/>
              <a:gd name="T6" fmla="*/ 1949 w 4132"/>
              <a:gd name="T7" fmla="*/ 108 h 8064"/>
              <a:gd name="T8" fmla="*/ 1246 w 4132"/>
              <a:gd name="T9" fmla="*/ 3 h 8064"/>
              <a:gd name="T10" fmla="*/ 1044 w 4132"/>
              <a:gd name="T11" fmla="*/ 0 h 8064"/>
              <a:gd name="T12" fmla="*/ 481 w 4132"/>
              <a:gd name="T13" fmla="*/ 134 h 8064"/>
              <a:gd name="T14" fmla="*/ 133 w 4132"/>
              <a:gd name="T15" fmla="*/ 488 h 8064"/>
              <a:gd name="T16" fmla="*/ 1 w 4132"/>
              <a:gd name="T17" fmla="*/ 1062 h 8064"/>
              <a:gd name="T18" fmla="*/ 94 w 4132"/>
              <a:gd name="T19" fmla="*/ 2453 h 8064"/>
              <a:gd name="T20" fmla="*/ 437 w 4132"/>
              <a:gd name="T21" fmla="*/ 3512 h 8064"/>
              <a:gd name="T22" fmla="*/ 788 w 4132"/>
              <a:gd name="T23" fmla="*/ 4984 h 8064"/>
              <a:gd name="T24" fmla="*/ 862 w 4132"/>
              <a:gd name="T25" fmla="*/ 6688 h 8064"/>
              <a:gd name="T26" fmla="*/ 1117 w 4132"/>
              <a:gd name="T27" fmla="*/ 7421 h 8064"/>
              <a:gd name="T28" fmla="*/ 1524 w 4132"/>
              <a:gd name="T29" fmla="*/ 7831 h 8064"/>
              <a:gd name="T30" fmla="*/ 2209 w 4132"/>
              <a:gd name="T31" fmla="*/ 8059 h 8064"/>
              <a:gd name="T32" fmla="*/ 2563 w 4132"/>
              <a:gd name="T33" fmla="*/ 8051 h 8064"/>
              <a:gd name="T34" fmla="*/ 3204 w 4132"/>
              <a:gd name="T35" fmla="*/ 7817 h 8064"/>
              <a:gd name="T36" fmla="*/ 3593 w 4132"/>
              <a:gd name="T37" fmla="*/ 7420 h 8064"/>
              <a:gd name="T38" fmla="*/ 3851 w 4132"/>
              <a:gd name="T39" fmla="*/ 6699 h 8064"/>
              <a:gd name="T40" fmla="*/ 4048 w 4132"/>
              <a:gd name="T41" fmla="*/ 3703 h 8064"/>
              <a:gd name="T42" fmla="*/ 4089 w 4132"/>
              <a:gd name="T43" fmla="*/ 1236 h 8064"/>
              <a:gd name="T44" fmla="*/ 3665 w 4132"/>
              <a:gd name="T45" fmla="*/ 656 h 8064"/>
              <a:gd name="T46" fmla="*/ 3592 w 4132"/>
              <a:gd name="T47" fmla="*/ 5061 h 8064"/>
              <a:gd name="T48" fmla="*/ 3450 w 4132"/>
              <a:gd name="T49" fmla="*/ 6763 h 8064"/>
              <a:gd name="T50" fmla="*/ 3226 w 4132"/>
              <a:gd name="T51" fmla="*/ 7271 h 8064"/>
              <a:gd name="T52" fmla="*/ 2828 w 4132"/>
              <a:gd name="T53" fmla="*/ 7585 h 8064"/>
              <a:gd name="T54" fmla="*/ 2343 w 4132"/>
              <a:gd name="T55" fmla="*/ 7680 h 8064"/>
              <a:gd name="T56" fmla="*/ 2010 w 4132"/>
              <a:gd name="T57" fmla="*/ 7637 h 8064"/>
              <a:gd name="T58" fmla="*/ 1557 w 4132"/>
              <a:gd name="T59" fmla="*/ 7365 h 8064"/>
              <a:gd name="T60" fmla="*/ 1289 w 4132"/>
              <a:gd name="T61" fmla="*/ 6878 h 8064"/>
              <a:gd name="T62" fmla="*/ 1230 w 4132"/>
              <a:gd name="T63" fmla="*/ 6068 h 8064"/>
              <a:gd name="T64" fmla="*/ 962 w 4132"/>
              <a:gd name="T65" fmla="*/ 3837 h 8064"/>
              <a:gd name="T66" fmla="*/ 581 w 4132"/>
              <a:gd name="T67" fmla="*/ 2821 h 8064"/>
              <a:gd name="T68" fmla="*/ 386 w 4132"/>
              <a:gd name="T69" fmla="*/ 1360 h 8064"/>
              <a:gd name="T70" fmla="*/ 454 w 4132"/>
              <a:gd name="T71" fmla="*/ 704 h 8064"/>
              <a:gd name="T72" fmla="*/ 653 w 4132"/>
              <a:gd name="T73" fmla="*/ 478 h 8064"/>
              <a:gd name="T74" fmla="*/ 1043 w 4132"/>
              <a:gd name="T75" fmla="*/ 656 h 8064"/>
              <a:gd name="T76" fmla="*/ 775 w 4132"/>
              <a:gd name="T77" fmla="*/ 701 h 8064"/>
              <a:gd name="T78" fmla="*/ 704 w 4132"/>
              <a:gd name="T79" fmla="*/ 849 h 8064"/>
              <a:gd name="T80" fmla="*/ 775 w 4132"/>
              <a:gd name="T81" fmla="*/ 998 h 8064"/>
              <a:gd name="T82" fmla="*/ 1043 w 4132"/>
              <a:gd name="T83" fmla="*/ 1041 h 8064"/>
              <a:gd name="T84" fmla="*/ 1086 w 4132"/>
              <a:gd name="T85" fmla="*/ 1547 h 8064"/>
              <a:gd name="T86" fmla="*/ 1235 w 4132"/>
              <a:gd name="T87" fmla="*/ 1616 h 8064"/>
              <a:gd name="T88" fmla="*/ 1383 w 4132"/>
              <a:gd name="T89" fmla="*/ 1547 h 8064"/>
              <a:gd name="T90" fmla="*/ 1428 w 4132"/>
              <a:gd name="T91" fmla="*/ 405 h 8064"/>
              <a:gd name="T92" fmla="*/ 1753 w 4132"/>
              <a:gd name="T93" fmla="*/ 1559 h 8064"/>
              <a:gd name="T94" fmla="*/ 1880 w 4132"/>
              <a:gd name="T95" fmla="*/ 1684 h 8064"/>
              <a:gd name="T96" fmla="*/ 2028 w 4132"/>
              <a:gd name="T97" fmla="*/ 1670 h 8064"/>
              <a:gd name="T98" fmla="*/ 2128 w 4132"/>
              <a:gd name="T99" fmla="*/ 1521 h 8064"/>
              <a:gd name="T100" fmla="*/ 2260 w 4132"/>
              <a:gd name="T101" fmla="*/ 576 h 8064"/>
              <a:gd name="T102" fmla="*/ 2446 w 4132"/>
              <a:gd name="T103" fmla="*/ 1598 h 8064"/>
              <a:gd name="T104" fmla="*/ 2547 w 4132"/>
              <a:gd name="T105" fmla="*/ 1747 h 8064"/>
              <a:gd name="T106" fmla="*/ 2695 w 4132"/>
              <a:gd name="T107" fmla="*/ 1762 h 8064"/>
              <a:gd name="T108" fmla="*/ 2822 w 4132"/>
              <a:gd name="T109" fmla="*/ 1635 h 8064"/>
              <a:gd name="T110" fmla="*/ 3074 w 4132"/>
              <a:gd name="T111" fmla="*/ 793 h 8064"/>
              <a:gd name="T112" fmla="*/ 3171 w 4132"/>
              <a:gd name="T113" fmla="*/ 1746 h 8064"/>
              <a:gd name="T114" fmla="*/ 3321 w 4132"/>
              <a:gd name="T115" fmla="*/ 1847 h 8064"/>
              <a:gd name="T116" fmla="*/ 3462 w 4132"/>
              <a:gd name="T117" fmla="*/ 1804 h 8064"/>
              <a:gd name="T118" fmla="*/ 3533 w 4132"/>
              <a:gd name="T119" fmla="*/ 1655 h 8064"/>
              <a:gd name="T120" fmla="*/ 3684 w 4132"/>
              <a:gd name="T121" fmla="*/ 1247 h 8064"/>
              <a:gd name="T122" fmla="*/ 3747 w 4132"/>
              <a:gd name="T123" fmla="*/ 1615 h 8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32" h="8064">
                <a:moveTo>
                  <a:pt x="3597" y="613"/>
                </a:moveTo>
                <a:lnTo>
                  <a:pt x="3531" y="574"/>
                </a:lnTo>
                <a:lnTo>
                  <a:pt x="3462" y="540"/>
                </a:lnTo>
                <a:lnTo>
                  <a:pt x="3443" y="524"/>
                </a:lnTo>
                <a:lnTo>
                  <a:pt x="3399" y="504"/>
                </a:lnTo>
                <a:lnTo>
                  <a:pt x="3374" y="498"/>
                </a:lnTo>
                <a:lnTo>
                  <a:pt x="3299" y="466"/>
                </a:lnTo>
                <a:lnTo>
                  <a:pt x="3142" y="409"/>
                </a:lnTo>
                <a:lnTo>
                  <a:pt x="2891" y="334"/>
                </a:lnTo>
                <a:lnTo>
                  <a:pt x="2716" y="289"/>
                </a:lnTo>
                <a:lnTo>
                  <a:pt x="2685" y="278"/>
                </a:lnTo>
                <a:lnTo>
                  <a:pt x="2651" y="274"/>
                </a:lnTo>
                <a:lnTo>
                  <a:pt x="2560" y="252"/>
                </a:lnTo>
                <a:lnTo>
                  <a:pt x="2468" y="229"/>
                </a:lnTo>
                <a:lnTo>
                  <a:pt x="2351" y="202"/>
                </a:lnTo>
                <a:lnTo>
                  <a:pt x="2233" y="173"/>
                </a:lnTo>
                <a:lnTo>
                  <a:pt x="2116" y="146"/>
                </a:lnTo>
                <a:lnTo>
                  <a:pt x="2005" y="120"/>
                </a:lnTo>
                <a:lnTo>
                  <a:pt x="1978" y="111"/>
                </a:lnTo>
                <a:lnTo>
                  <a:pt x="1949" y="108"/>
                </a:lnTo>
                <a:lnTo>
                  <a:pt x="1750" y="66"/>
                </a:lnTo>
                <a:lnTo>
                  <a:pt x="1490" y="26"/>
                </a:lnTo>
                <a:lnTo>
                  <a:pt x="1331" y="9"/>
                </a:lnTo>
                <a:lnTo>
                  <a:pt x="1256" y="4"/>
                </a:lnTo>
                <a:lnTo>
                  <a:pt x="1246" y="3"/>
                </a:lnTo>
                <a:lnTo>
                  <a:pt x="1235" y="3"/>
                </a:lnTo>
                <a:lnTo>
                  <a:pt x="1235" y="3"/>
                </a:lnTo>
                <a:lnTo>
                  <a:pt x="1173" y="0"/>
                </a:lnTo>
                <a:lnTo>
                  <a:pt x="1114" y="0"/>
                </a:lnTo>
                <a:lnTo>
                  <a:pt x="1044" y="0"/>
                </a:lnTo>
                <a:lnTo>
                  <a:pt x="915" y="9"/>
                </a:lnTo>
                <a:lnTo>
                  <a:pt x="794" y="27"/>
                </a:lnTo>
                <a:lnTo>
                  <a:pt x="680" y="53"/>
                </a:lnTo>
                <a:lnTo>
                  <a:pt x="576" y="89"/>
                </a:lnTo>
                <a:lnTo>
                  <a:pt x="481" y="134"/>
                </a:lnTo>
                <a:lnTo>
                  <a:pt x="393" y="187"/>
                </a:lnTo>
                <a:lnTo>
                  <a:pt x="316" y="249"/>
                </a:lnTo>
                <a:lnTo>
                  <a:pt x="245" y="320"/>
                </a:lnTo>
                <a:lnTo>
                  <a:pt x="184" y="400"/>
                </a:lnTo>
                <a:lnTo>
                  <a:pt x="133" y="488"/>
                </a:lnTo>
                <a:lnTo>
                  <a:pt x="88" y="586"/>
                </a:lnTo>
                <a:lnTo>
                  <a:pt x="53" y="692"/>
                </a:lnTo>
                <a:lnTo>
                  <a:pt x="27" y="806"/>
                </a:lnTo>
                <a:lnTo>
                  <a:pt x="10" y="930"/>
                </a:lnTo>
                <a:lnTo>
                  <a:pt x="1" y="1062"/>
                </a:lnTo>
                <a:lnTo>
                  <a:pt x="0" y="1131"/>
                </a:lnTo>
                <a:lnTo>
                  <a:pt x="1" y="1373"/>
                </a:lnTo>
                <a:lnTo>
                  <a:pt x="19" y="1795"/>
                </a:lnTo>
                <a:lnTo>
                  <a:pt x="50" y="2152"/>
                </a:lnTo>
                <a:lnTo>
                  <a:pt x="94" y="2453"/>
                </a:lnTo>
                <a:lnTo>
                  <a:pt x="150" y="2710"/>
                </a:lnTo>
                <a:lnTo>
                  <a:pt x="213" y="2933"/>
                </a:lnTo>
                <a:lnTo>
                  <a:pt x="318" y="3228"/>
                </a:lnTo>
                <a:lnTo>
                  <a:pt x="393" y="3411"/>
                </a:lnTo>
                <a:lnTo>
                  <a:pt x="437" y="3512"/>
                </a:lnTo>
                <a:lnTo>
                  <a:pt x="519" y="3725"/>
                </a:lnTo>
                <a:lnTo>
                  <a:pt x="598" y="3962"/>
                </a:lnTo>
                <a:lnTo>
                  <a:pt x="671" y="4242"/>
                </a:lnTo>
                <a:lnTo>
                  <a:pt x="736" y="4577"/>
                </a:lnTo>
                <a:lnTo>
                  <a:pt x="788" y="4984"/>
                </a:lnTo>
                <a:lnTo>
                  <a:pt x="826" y="5482"/>
                </a:lnTo>
                <a:lnTo>
                  <a:pt x="846" y="6083"/>
                </a:lnTo>
                <a:lnTo>
                  <a:pt x="847" y="6432"/>
                </a:lnTo>
                <a:lnTo>
                  <a:pt x="849" y="6520"/>
                </a:lnTo>
                <a:lnTo>
                  <a:pt x="862" y="6688"/>
                </a:lnTo>
                <a:lnTo>
                  <a:pt x="887" y="6851"/>
                </a:lnTo>
                <a:lnTo>
                  <a:pt x="926" y="7005"/>
                </a:lnTo>
                <a:lnTo>
                  <a:pt x="978" y="7152"/>
                </a:lnTo>
                <a:lnTo>
                  <a:pt x="1042" y="7292"/>
                </a:lnTo>
                <a:lnTo>
                  <a:pt x="1117" y="7421"/>
                </a:lnTo>
                <a:lnTo>
                  <a:pt x="1204" y="7542"/>
                </a:lnTo>
                <a:lnTo>
                  <a:pt x="1253" y="7598"/>
                </a:lnTo>
                <a:lnTo>
                  <a:pt x="1302" y="7650"/>
                </a:lnTo>
                <a:lnTo>
                  <a:pt x="1409" y="7746"/>
                </a:lnTo>
                <a:lnTo>
                  <a:pt x="1524" y="7831"/>
                </a:lnTo>
                <a:lnTo>
                  <a:pt x="1648" y="7903"/>
                </a:lnTo>
                <a:lnTo>
                  <a:pt x="1779" y="7962"/>
                </a:lnTo>
                <a:lnTo>
                  <a:pt x="1916" y="8008"/>
                </a:lnTo>
                <a:lnTo>
                  <a:pt x="2060" y="8040"/>
                </a:lnTo>
                <a:lnTo>
                  <a:pt x="2209" y="8059"/>
                </a:lnTo>
                <a:lnTo>
                  <a:pt x="2283" y="8063"/>
                </a:lnTo>
                <a:lnTo>
                  <a:pt x="2314" y="8064"/>
                </a:lnTo>
                <a:lnTo>
                  <a:pt x="2343" y="8064"/>
                </a:lnTo>
                <a:lnTo>
                  <a:pt x="2417" y="8063"/>
                </a:lnTo>
                <a:lnTo>
                  <a:pt x="2563" y="8051"/>
                </a:lnTo>
                <a:lnTo>
                  <a:pt x="2704" y="8027"/>
                </a:lnTo>
                <a:lnTo>
                  <a:pt x="2838" y="7991"/>
                </a:lnTo>
                <a:lnTo>
                  <a:pt x="2966" y="7945"/>
                </a:lnTo>
                <a:lnTo>
                  <a:pt x="3089" y="7886"/>
                </a:lnTo>
                <a:lnTo>
                  <a:pt x="3204" y="7817"/>
                </a:lnTo>
                <a:lnTo>
                  <a:pt x="3312" y="7736"/>
                </a:lnTo>
                <a:lnTo>
                  <a:pt x="3363" y="7692"/>
                </a:lnTo>
                <a:lnTo>
                  <a:pt x="3414" y="7643"/>
                </a:lnTo>
                <a:lnTo>
                  <a:pt x="3509" y="7536"/>
                </a:lnTo>
                <a:lnTo>
                  <a:pt x="3593" y="7420"/>
                </a:lnTo>
                <a:lnTo>
                  <a:pt x="3666" y="7293"/>
                </a:lnTo>
                <a:lnTo>
                  <a:pt x="3730" y="7158"/>
                </a:lnTo>
                <a:lnTo>
                  <a:pt x="3782" y="7012"/>
                </a:lnTo>
                <a:lnTo>
                  <a:pt x="3822" y="6860"/>
                </a:lnTo>
                <a:lnTo>
                  <a:pt x="3851" y="6699"/>
                </a:lnTo>
                <a:lnTo>
                  <a:pt x="3861" y="6615"/>
                </a:lnTo>
                <a:lnTo>
                  <a:pt x="3880" y="6434"/>
                </a:lnTo>
                <a:lnTo>
                  <a:pt x="3917" y="5966"/>
                </a:lnTo>
                <a:lnTo>
                  <a:pt x="3975" y="5089"/>
                </a:lnTo>
                <a:lnTo>
                  <a:pt x="4048" y="3703"/>
                </a:lnTo>
                <a:lnTo>
                  <a:pt x="4109" y="2279"/>
                </a:lnTo>
                <a:lnTo>
                  <a:pt x="4130" y="1627"/>
                </a:lnTo>
                <a:lnTo>
                  <a:pt x="4132" y="1543"/>
                </a:lnTo>
                <a:lnTo>
                  <a:pt x="4119" y="1385"/>
                </a:lnTo>
                <a:lnTo>
                  <a:pt x="4089" y="1236"/>
                </a:lnTo>
                <a:lnTo>
                  <a:pt x="4041" y="1100"/>
                </a:lnTo>
                <a:lnTo>
                  <a:pt x="3975" y="975"/>
                </a:lnTo>
                <a:lnTo>
                  <a:pt x="3890" y="858"/>
                </a:lnTo>
                <a:lnTo>
                  <a:pt x="3788" y="753"/>
                </a:lnTo>
                <a:lnTo>
                  <a:pt x="3665" y="656"/>
                </a:lnTo>
                <a:lnTo>
                  <a:pt x="3597" y="613"/>
                </a:lnTo>
                <a:close/>
                <a:moveTo>
                  <a:pt x="3747" y="1615"/>
                </a:moveTo>
                <a:lnTo>
                  <a:pt x="3724" y="2263"/>
                </a:lnTo>
                <a:lnTo>
                  <a:pt x="3664" y="3682"/>
                </a:lnTo>
                <a:lnTo>
                  <a:pt x="3592" y="5061"/>
                </a:lnTo>
                <a:lnTo>
                  <a:pt x="3534" y="5930"/>
                </a:lnTo>
                <a:lnTo>
                  <a:pt x="3496" y="6395"/>
                </a:lnTo>
                <a:lnTo>
                  <a:pt x="3479" y="6576"/>
                </a:lnTo>
                <a:lnTo>
                  <a:pt x="3472" y="6640"/>
                </a:lnTo>
                <a:lnTo>
                  <a:pt x="3450" y="6763"/>
                </a:lnTo>
                <a:lnTo>
                  <a:pt x="3420" y="6878"/>
                </a:lnTo>
                <a:lnTo>
                  <a:pt x="3383" y="6988"/>
                </a:lnTo>
                <a:lnTo>
                  <a:pt x="3338" y="7090"/>
                </a:lnTo>
                <a:lnTo>
                  <a:pt x="3285" y="7185"/>
                </a:lnTo>
                <a:lnTo>
                  <a:pt x="3226" y="7271"/>
                </a:lnTo>
                <a:lnTo>
                  <a:pt x="3159" y="7351"/>
                </a:lnTo>
                <a:lnTo>
                  <a:pt x="3086" y="7422"/>
                </a:lnTo>
                <a:lnTo>
                  <a:pt x="3007" y="7484"/>
                </a:lnTo>
                <a:lnTo>
                  <a:pt x="2920" y="7539"/>
                </a:lnTo>
                <a:lnTo>
                  <a:pt x="2828" y="7585"/>
                </a:lnTo>
                <a:lnTo>
                  <a:pt x="2730" y="7623"/>
                </a:lnTo>
                <a:lnTo>
                  <a:pt x="2626" y="7651"/>
                </a:lnTo>
                <a:lnTo>
                  <a:pt x="2517" y="7670"/>
                </a:lnTo>
                <a:lnTo>
                  <a:pt x="2403" y="7679"/>
                </a:lnTo>
                <a:lnTo>
                  <a:pt x="2343" y="7680"/>
                </a:lnTo>
                <a:lnTo>
                  <a:pt x="2319" y="7680"/>
                </a:lnTo>
                <a:lnTo>
                  <a:pt x="2296" y="7679"/>
                </a:lnTo>
                <a:lnTo>
                  <a:pt x="2236" y="7676"/>
                </a:lnTo>
                <a:lnTo>
                  <a:pt x="2121" y="7661"/>
                </a:lnTo>
                <a:lnTo>
                  <a:pt x="2010" y="7637"/>
                </a:lnTo>
                <a:lnTo>
                  <a:pt x="1906" y="7601"/>
                </a:lnTo>
                <a:lnTo>
                  <a:pt x="1809" y="7556"/>
                </a:lnTo>
                <a:lnTo>
                  <a:pt x="1719" y="7502"/>
                </a:lnTo>
                <a:lnTo>
                  <a:pt x="1634" y="7437"/>
                </a:lnTo>
                <a:lnTo>
                  <a:pt x="1557" y="7365"/>
                </a:lnTo>
                <a:lnTo>
                  <a:pt x="1488" y="7283"/>
                </a:lnTo>
                <a:lnTo>
                  <a:pt x="1426" y="7194"/>
                </a:lnTo>
                <a:lnTo>
                  <a:pt x="1372" y="7096"/>
                </a:lnTo>
                <a:lnTo>
                  <a:pt x="1327" y="6991"/>
                </a:lnTo>
                <a:lnTo>
                  <a:pt x="1289" y="6878"/>
                </a:lnTo>
                <a:lnTo>
                  <a:pt x="1262" y="6759"/>
                </a:lnTo>
                <a:lnTo>
                  <a:pt x="1242" y="6634"/>
                </a:lnTo>
                <a:lnTo>
                  <a:pt x="1233" y="6501"/>
                </a:lnTo>
                <a:lnTo>
                  <a:pt x="1232" y="6432"/>
                </a:lnTo>
                <a:lnTo>
                  <a:pt x="1230" y="6068"/>
                </a:lnTo>
                <a:lnTo>
                  <a:pt x="1207" y="5441"/>
                </a:lnTo>
                <a:lnTo>
                  <a:pt x="1167" y="4918"/>
                </a:lnTo>
                <a:lnTo>
                  <a:pt x="1109" y="4488"/>
                </a:lnTo>
                <a:lnTo>
                  <a:pt x="1040" y="4132"/>
                </a:lnTo>
                <a:lnTo>
                  <a:pt x="962" y="3837"/>
                </a:lnTo>
                <a:lnTo>
                  <a:pt x="877" y="3588"/>
                </a:lnTo>
                <a:lnTo>
                  <a:pt x="792" y="3368"/>
                </a:lnTo>
                <a:lnTo>
                  <a:pt x="749" y="3264"/>
                </a:lnTo>
                <a:lnTo>
                  <a:pt x="679" y="3095"/>
                </a:lnTo>
                <a:lnTo>
                  <a:pt x="581" y="2821"/>
                </a:lnTo>
                <a:lnTo>
                  <a:pt x="523" y="2614"/>
                </a:lnTo>
                <a:lnTo>
                  <a:pt x="471" y="2374"/>
                </a:lnTo>
                <a:lnTo>
                  <a:pt x="431" y="2091"/>
                </a:lnTo>
                <a:lnTo>
                  <a:pt x="401" y="1756"/>
                </a:lnTo>
                <a:lnTo>
                  <a:pt x="386" y="1360"/>
                </a:lnTo>
                <a:lnTo>
                  <a:pt x="385" y="1131"/>
                </a:lnTo>
                <a:lnTo>
                  <a:pt x="386" y="1038"/>
                </a:lnTo>
                <a:lnTo>
                  <a:pt x="403" y="872"/>
                </a:lnTo>
                <a:lnTo>
                  <a:pt x="431" y="767"/>
                </a:lnTo>
                <a:lnTo>
                  <a:pt x="454" y="704"/>
                </a:lnTo>
                <a:lnTo>
                  <a:pt x="483" y="646"/>
                </a:lnTo>
                <a:lnTo>
                  <a:pt x="517" y="596"/>
                </a:lnTo>
                <a:lnTo>
                  <a:pt x="556" y="551"/>
                </a:lnTo>
                <a:lnTo>
                  <a:pt x="602" y="511"/>
                </a:lnTo>
                <a:lnTo>
                  <a:pt x="653" y="478"/>
                </a:lnTo>
                <a:lnTo>
                  <a:pt x="710" y="449"/>
                </a:lnTo>
                <a:lnTo>
                  <a:pt x="805" y="416"/>
                </a:lnTo>
                <a:lnTo>
                  <a:pt x="957" y="390"/>
                </a:lnTo>
                <a:lnTo>
                  <a:pt x="1043" y="384"/>
                </a:lnTo>
                <a:lnTo>
                  <a:pt x="1043" y="656"/>
                </a:lnTo>
                <a:lnTo>
                  <a:pt x="896" y="656"/>
                </a:lnTo>
                <a:lnTo>
                  <a:pt x="877" y="658"/>
                </a:lnTo>
                <a:lnTo>
                  <a:pt x="840" y="665"/>
                </a:lnTo>
                <a:lnTo>
                  <a:pt x="805" y="679"/>
                </a:lnTo>
                <a:lnTo>
                  <a:pt x="775" y="701"/>
                </a:lnTo>
                <a:lnTo>
                  <a:pt x="748" y="727"/>
                </a:lnTo>
                <a:lnTo>
                  <a:pt x="728" y="757"/>
                </a:lnTo>
                <a:lnTo>
                  <a:pt x="713" y="792"/>
                </a:lnTo>
                <a:lnTo>
                  <a:pt x="706" y="829"/>
                </a:lnTo>
                <a:lnTo>
                  <a:pt x="704" y="849"/>
                </a:lnTo>
                <a:lnTo>
                  <a:pt x="706" y="868"/>
                </a:lnTo>
                <a:lnTo>
                  <a:pt x="713" y="905"/>
                </a:lnTo>
                <a:lnTo>
                  <a:pt x="728" y="940"/>
                </a:lnTo>
                <a:lnTo>
                  <a:pt x="748" y="972"/>
                </a:lnTo>
                <a:lnTo>
                  <a:pt x="775" y="998"/>
                </a:lnTo>
                <a:lnTo>
                  <a:pt x="805" y="1018"/>
                </a:lnTo>
                <a:lnTo>
                  <a:pt x="840" y="1032"/>
                </a:lnTo>
                <a:lnTo>
                  <a:pt x="877" y="1039"/>
                </a:lnTo>
                <a:lnTo>
                  <a:pt x="896" y="1041"/>
                </a:lnTo>
                <a:lnTo>
                  <a:pt x="1043" y="1041"/>
                </a:lnTo>
                <a:lnTo>
                  <a:pt x="1043" y="1425"/>
                </a:lnTo>
                <a:lnTo>
                  <a:pt x="1043" y="1444"/>
                </a:lnTo>
                <a:lnTo>
                  <a:pt x="1052" y="1481"/>
                </a:lnTo>
                <a:lnTo>
                  <a:pt x="1066" y="1516"/>
                </a:lnTo>
                <a:lnTo>
                  <a:pt x="1086" y="1547"/>
                </a:lnTo>
                <a:lnTo>
                  <a:pt x="1112" y="1573"/>
                </a:lnTo>
                <a:lnTo>
                  <a:pt x="1144" y="1593"/>
                </a:lnTo>
                <a:lnTo>
                  <a:pt x="1178" y="1608"/>
                </a:lnTo>
                <a:lnTo>
                  <a:pt x="1216" y="1615"/>
                </a:lnTo>
                <a:lnTo>
                  <a:pt x="1235" y="1616"/>
                </a:lnTo>
                <a:lnTo>
                  <a:pt x="1255" y="1615"/>
                </a:lnTo>
                <a:lnTo>
                  <a:pt x="1292" y="1608"/>
                </a:lnTo>
                <a:lnTo>
                  <a:pt x="1327" y="1593"/>
                </a:lnTo>
                <a:lnTo>
                  <a:pt x="1357" y="1573"/>
                </a:lnTo>
                <a:lnTo>
                  <a:pt x="1383" y="1547"/>
                </a:lnTo>
                <a:lnTo>
                  <a:pt x="1405" y="1516"/>
                </a:lnTo>
                <a:lnTo>
                  <a:pt x="1419" y="1481"/>
                </a:lnTo>
                <a:lnTo>
                  <a:pt x="1426" y="1444"/>
                </a:lnTo>
                <a:lnTo>
                  <a:pt x="1428" y="1425"/>
                </a:lnTo>
                <a:lnTo>
                  <a:pt x="1428" y="405"/>
                </a:lnTo>
                <a:lnTo>
                  <a:pt x="1576" y="426"/>
                </a:lnTo>
                <a:lnTo>
                  <a:pt x="1745" y="458"/>
                </a:lnTo>
                <a:lnTo>
                  <a:pt x="1745" y="1501"/>
                </a:lnTo>
                <a:lnTo>
                  <a:pt x="1745" y="1521"/>
                </a:lnTo>
                <a:lnTo>
                  <a:pt x="1753" y="1559"/>
                </a:lnTo>
                <a:lnTo>
                  <a:pt x="1768" y="1593"/>
                </a:lnTo>
                <a:lnTo>
                  <a:pt x="1788" y="1624"/>
                </a:lnTo>
                <a:lnTo>
                  <a:pt x="1814" y="1650"/>
                </a:lnTo>
                <a:lnTo>
                  <a:pt x="1845" y="1670"/>
                </a:lnTo>
                <a:lnTo>
                  <a:pt x="1880" y="1684"/>
                </a:lnTo>
                <a:lnTo>
                  <a:pt x="1918" y="1693"/>
                </a:lnTo>
                <a:lnTo>
                  <a:pt x="1936" y="1693"/>
                </a:lnTo>
                <a:lnTo>
                  <a:pt x="1956" y="1693"/>
                </a:lnTo>
                <a:lnTo>
                  <a:pt x="1994" y="1684"/>
                </a:lnTo>
                <a:lnTo>
                  <a:pt x="2028" y="1670"/>
                </a:lnTo>
                <a:lnTo>
                  <a:pt x="2059" y="1650"/>
                </a:lnTo>
                <a:lnTo>
                  <a:pt x="2085" y="1624"/>
                </a:lnTo>
                <a:lnTo>
                  <a:pt x="2106" y="1593"/>
                </a:lnTo>
                <a:lnTo>
                  <a:pt x="2121" y="1559"/>
                </a:lnTo>
                <a:lnTo>
                  <a:pt x="2128" y="1521"/>
                </a:lnTo>
                <a:lnTo>
                  <a:pt x="2129" y="1501"/>
                </a:lnTo>
                <a:lnTo>
                  <a:pt x="2129" y="543"/>
                </a:lnTo>
                <a:lnTo>
                  <a:pt x="2135" y="544"/>
                </a:lnTo>
                <a:lnTo>
                  <a:pt x="2142" y="546"/>
                </a:lnTo>
                <a:lnTo>
                  <a:pt x="2260" y="576"/>
                </a:lnTo>
                <a:lnTo>
                  <a:pt x="2379" y="603"/>
                </a:lnTo>
                <a:lnTo>
                  <a:pt x="2413" y="612"/>
                </a:lnTo>
                <a:lnTo>
                  <a:pt x="2446" y="619"/>
                </a:lnTo>
                <a:lnTo>
                  <a:pt x="2446" y="1578"/>
                </a:lnTo>
                <a:lnTo>
                  <a:pt x="2446" y="1598"/>
                </a:lnTo>
                <a:lnTo>
                  <a:pt x="2455" y="1635"/>
                </a:lnTo>
                <a:lnTo>
                  <a:pt x="2469" y="1670"/>
                </a:lnTo>
                <a:lnTo>
                  <a:pt x="2489" y="1700"/>
                </a:lnTo>
                <a:lnTo>
                  <a:pt x="2515" y="1726"/>
                </a:lnTo>
                <a:lnTo>
                  <a:pt x="2547" y="1747"/>
                </a:lnTo>
                <a:lnTo>
                  <a:pt x="2582" y="1762"/>
                </a:lnTo>
                <a:lnTo>
                  <a:pt x="2619" y="1769"/>
                </a:lnTo>
                <a:lnTo>
                  <a:pt x="2638" y="1770"/>
                </a:lnTo>
                <a:lnTo>
                  <a:pt x="2658" y="1769"/>
                </a:lnTo>
                <a:lnTo>
                  <a:pt x="2695" y="1762"/>
                </a:lnTo>
                <a:lnTo>
                  <a:pt x="2730" y="1747"/>
                </a:lnTo>
                <a:lnTo>
                  <a:pt x="2760" y="1726"/>
                </a:lnTo>
                <a:lnTo>
                  <a:pt x="2786" y="1700"/>
                </a:lnTo>
                <a:lnTo>
                  <a:pt x="2808" y="1670"/>
                </a:lnTo>
                <a:lnTo>
                  <a:pt x="2822" y="1635"/>
                </a:lnTo>
                <a:lnTo>
                  <a:pt x="2829" y="1598"/>
                </a:lnTo>
                <a:lnTo>
                  <a:pt x="2831" y="1578"/>
                </a:lnTo>
                <a:lnTo>
                  <a:pt x="2831" y="717"/>
                </a:lnTo>
                <a:lnTo>
                  <a:pt x="2916" y="741"/>
                </a:lnTo>
                <a:lnTo>
                  <a:pt x="3074" y="793"/>
                </a:lnTo>
                <a:lnTo>
                  <a:pt x="3148" y="821"/>
                </a:lnTo>
                <a:lnTo>
                  <a:pt x="3148" y="1655"/>
                </a:lnTo>
                <a:lnTo>
                  <a:pt x="3148" y="1674"/>
                </a:lnTo>
                <a:lnTo>
                  <a:pt x="3156" y="1711"/>
                </a:lnTo>
                <a:lnTo>
                  <a:pt x="3171" y="1746"/>
                </a:lnTo>
                <a:lnTo>
                  <a:pt x="3191" y="1778"/>
                </a:lnTo>
                <a:lnTo>
                  <a:pt x="3217" y="1804"/>
                </a:lnTo>
                <a:lnTo>
                  <a:pt x="3249" y="1824"/>
                </a:lnTo>
                <a:lnTo>
                  <a:pt x="3283" y="1838"/>
                </a:lnTo>
                <a:lnTo>
                  <a:pt x="3321" y="1847"/>
                </a:lnTo>
                <a:lnTo>
                  <a:pt x="3339" y="1847"/>
                </a:lnTo>
                <a:lnTo>
                  <a:pt x="3360" y="1847"/>
                </a:lnTo>
                <a:lnTo>
                  <a:pt x="3397" y="1838"/>
                </a:lnTo>
                <a:lnTo>
                  <a:pt x="3432" y="1824"/>
                </a:lnTo>
                <a:lnTo>
                  <a:pt x="3462" y="1804"/>
                </a:lnTo>
                <a:lnTo>
                  <a:pt x="3488" y="1778"/>
                </a:lnTo>
                <a:lnTo>
                  <a:pt x="3509" y="1746"/>
                </a:lnTo>
                <a:lnTo>
                  <a:pt x="3524" y="1711"/>
                </a:lnTo>
                <a:lnTo>
                  <a:pt x="3531" y="1674"/>
                </a:lnTo>
                <a:lnTo>
                  <a:pt x="3533" y="1655"/>
                </a:lnTo>
                <a:lnTo>
                  <a:pt x="3533" y="1041"/>
                </a:lnTo>
                <a:lnTo>
                  <a:pt x="3560" y="1067"/>
                </a:lnTo>
                <a:lnTo>
                  <a:pt x="3607" y="1121"/>
                </a:lnTo>
                <a:lnTo>
                  <a:pt x="3649" y="1182"/>
                </a:lnTo>
                <a:lnTo>
                  <a:pt x="3684" y="1247"/>
                </a:lnTo>
                <a:lnTo>
                  <a:pt x="3711" y="1317"/>
                </a:lnTo>
                <a:lnTo>
                  <a:pt x="3731" y="1395"/>
                </a:lnTo>
                <a:lnTo>
                  <a:pt x="3743" y="1477"/>
                </a:lnTo>
                <a:lnTo>
                  <a:pt x="3747" y="1568"/>
                </a:lnTo>
                <a:lnTo>
                  <a:pt x="3747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479653-DCDE-4AA7-8BF2-3FC4D23C30E2}"/>
              </a:ext>
            </a:extLst>
          </p:cNvPr>
          <p:cNvGrpSpPr/>
          <p:nvPr/>
        </p:nvGrpSpPr>
        <p:grpSpPr>
          <a:xfrm>
            <a:off x="-131548" y="652870"/>
            <a:ext cx="5474496" cy="2860361"/>
            <a:chOff x="-131548" y="652870"/>
            <a:chExt cx="5474496" cy="28603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820CD2-2000-415F-8F83-F9217B27A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38473"/>
            <a:stretch/>
          </p:blipFill>
          <p:spPr>
            <a:xfrm>
              <a:off x="1574441" y="1067223"/>
              <a:ext cx="2886185" cy="2019095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500ACC4-2E74-4504-AF01-C100E655908F}"/>
                </a:ext>
              </a:extLst>
            </p:cNvPr>
            <p:cNvSpPr/>
            <p:nvPr/>
          </p:nvSpPr>
          <p:spPr>
            <a:xfrm>
              <a:off x="-131548" y="652870"/>
              <a:ext cx="226771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solidFill>
                    <a:srgbClr val="7FBBDF"/>
                  </a:solidFill>
                </a:rPr>
                <a:t>무지외반증이란</a:t>
              </a:r>
              <a:r>
                <a:rPr lang="en-US" altLang="ko-KR" b="1" dirty="0">
                  <a:solidFill>
                    <a:srgbClr val="7FBBDF"/>
                  </a:solidFill>
                </a:rPr>
                <a:t>?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D7C95AC-3E3C-482D-BF5B-E4CD74310B2D}"/>
                </a:ext>
              </a:extLst>
            </p:cNvPr>
            <p:cNvSpPr/>
            <p:nvPr/>
          </p:nvSpPr>
          <p:spPr>
            <a:xfrm>
              <a:off x="741855" y="3129667"/>
              <a:ext cx="4601093" cy="383564"/>
            </a:xfrm>
            <a:prstGeom prst="roundRect">
              <a:avLst/>
            </a:prstGeom>
            <a:solidFill>
              <a:srgbClr val="2C303A"/>
            </a:solidFill>
            <a:ln w="38100"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엄지발가락이 안쪽으로 </a:t>
              </a:r>
              <a:r>
                <a:rPr lang="en-US" altLang="ko-KR" b="1" dirty="0"/>
                <a:t>15</a:t>
              </a:r>
              <a:r>
                <a:rPr lang="ko-KR" altLang="en-US" b="1" dirty="0"/>
                <a:t>도 이상 휘는 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ChangMin</cp:lastModifiedBy>
  <cp:revision>27</cp:revision>
  <dcterms:created xsi:type="dcterms:W3CDTF">2019-09-09T05:55:18Z</dcterms:created>
  <dcterms:modified xsi:type="dcterms:W3CDTF">2019-09-19T03:22:26Z</dcterms:modified>
</cp:coreProperties>
</file>