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4" r:id="rId2"/>
    <p:sldId id="262" r:id="rId3"/>
    <p:sldId id="261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FDB"/>
    <a:srgbClr val="FFFFFF"/>
    <a:srgbClr val="92D05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28706-14C2-40F8-BE8C-D8504C7E39D0}" type="datetimeFigureOut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67F9C-CA89-4D09-8010-CBFF32C6A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4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2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BE6DE-8DD9-4A32-B680-2CB6FF8A4D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7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3640C-5333-404B-8632-2B217356B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5D6986-777C-4B59-8945-0A02F4730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9AEBD-FADD-4F45-B0F4-C4756C40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0FF3-7296-4B96-B192-12DBA688D869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A8218-FA39-4123-868B-8C134A04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F5994-31E9-4826-BAB4-7FCE9F5D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1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B92F2-6A19-4D1F-A7EB-91F1C08B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D32015-1751-41B5-9D47-B1F7235AC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0F1AC-4641-42C2-AA95-D680183E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E585-A4B6-45E9-9335-16382E462D94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8F0CF-0AFF-4288-BC62-169805D9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51CBD-1733-4EF9-84DF-CF4A1537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81AA5F-325E-4783-AAF9-D50BD75AB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687490-1D99-42C8-B55F-893376D18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F23D5-EED2-4F17-B812-C4202C47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7071-AE38-4353-A6B0-8EC7E9115F1A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C8A8C-076D-4973-B419-964AB9A6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20AF4-3A36-4336-AB36-B1AF630E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29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23556-032A-47FE-99EC-96E4398E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E6FCF4-11D7-450B-8D14-FF52A06A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F09FB-658D-41D9-BD32-9D939DC4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6522-D48A-473E-A756-B1E10B6CBC55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DFA44-2FCD-4463-B2F6-1ECBE66F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9C978-07F4-414D-8021-03C4F026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38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DEDEC-1BFC-4C66-B69B-857EF2FA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280927-0062-457E-89C1-A781D2ED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A8EC8-CF91-450F-8534-0A167E55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6A07-C5DA-4C3A-93EE-DE3F09BAF0E5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23A7-964E-46FA-A8FE-9A772FAC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69D91-61FC-477D-A5BF-1A779112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4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4591F-85B6-4170-9DD8-26481CAD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FDB90-2ABE-4066-B8BF-87EF264E9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3523CE-99A7-478A-A277-E9560CAE9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D6F6A-E7E7-454C-BEE8-4899DE52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081B-508E-43AE-AFC4-D3E39FF0DB58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383E9-5257-48F0-831F-3C742513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7394F-199C-4BDE-9DBD-F53E5A6E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9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05BEE-5D2C-4C91-B494-2D61C5B5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D987D-1509-46D7-8183-C23AC87A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946FF-B56C-40CC-A6B6-2A5DFD75C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038AB-2F79-48EC-8089-76DB36A9A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76E939-CBA9-4169-95C5-F4D9EE75B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0D0608-8AC4-4D45-AD96-A87859FC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12A8-7A4C-431C-B6FA-513CA8E2B91A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604DF7-0A61-4782-904D-7993764F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EA9D78-AD86-46D2-92BB-1BB1B575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F2F1C-819D-40B0-998C-1D416FB9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C37A18-D62E-468C-AACD-0DB219B1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170-D44E-4B16-AD44-82522659A1B3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A0BC2-7880-4497-BB2D-A318B562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B794ED-4EBF-4CA8-8202-7EB7DFEF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5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B5DC3C-825D-423C-9157-93A1399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DA09-F377-474C-BD9A-36D8BD07900E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7974BC-8007-440B-BF4B-8752C4AD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052517-1EAB-4AB4-B2E0-98E2AAB3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0C5DF-6140-4D4D-A11F-C9B662A8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5D1E6-5F2F-4B39-BA3A-80731324B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0D283C-CAC3-482E-ACA7-5386BC6B9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6A36B0-F7CC-4447-90E6-35C73F49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16E-5801-4A60-B371-B599D693ABE4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75120-0086-4563-88B1-0E7EFEF8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FAA160-3354-4B28-AB14-FCCF5E9F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7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A0239-E397-49F1-9ED7-87DDF7D3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D5BE4F-8EB8-46AD-9F66-6C946AB41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9CC3A-E78B-441C-8AC2-CAEC4402C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9A9805-9CAD-4321-BF93-BEBEC3B8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2EDB3-1DFD-4BC3-AD38-C3D4337EC388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5E4A0-70B6-4BFF-BC93-9159884F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8D606E-5766-4E88-8F31-DDF97627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32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3E4D3-1A93-4DA0-AB34-A84F0710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2C107D-D923-41E5-A48F-1CA5C8CF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ABF1E-7170-4959-9D9F-876F6EED6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49B61-F380-46DB-8D68-AFE933D0F5B7}" type="datetime1">
              <a:rPr lang="ko-KR" altLang="en-US" smtClean="0"/>
              <a:t>2019-09-25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87ABC-7A6C-41F9-90F9-9546F344D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3C675-434D-4B44-BEA2-DF3075EAC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AAA8-F5E4-4FA1-918A-BD358420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9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ABFBA3-6720-40EF-A6B6-C4831052116B}"/>
              </a:ext>
            </a:extLst>
          </p:cNvPr>
          <p:cNvSpPr txBox="1"/>
          <p:nvPr/>
        </p:nvSpPr>
        <p:spPr>
          <a:xfrm>
            <a:off x="2105025" y="1685925"/>
            <a:ext cx="8591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TBT </a:t>
            </a:r>
            <a:r>
              <a:rPr lang="ko-KR" altLang="en-US" sz="3600" b="1" dirty="0"/>
              <a:t>아키텍처</a:t>
            </a:r>
            <a:endParaRPr lang="en-US" altLang="ko-KR" sz="3600" b="1" dirty="0"/>
          </a:p>
          <a:p>
            <a:pPr algn="ctr"/>
            <a:endParaRPr lang="en-US" altLang="ko-KR" sz="3600" b="1" dirty="0"/>
          </a:p>
          <a:p>
            <a:pPr algn="ctr"/>
            <a:r>
              <a:rPr lang="ko-KR" altLang="en-US" sz="3600" b="1" dirty="0"/>
              <a:t>버전 </a:t>
            </a:r>
            <a:r>
              <a:rPr lang="en-US" altLang="ko-KR" sz="3600" b="1" dirty="0"/>
              <a:t>V2.0.0</a:t>
            </a:r>
          </a:p>
          <a:p>
            <a:pPr algn="ctr"/>
            <a:r>
              <a:rPr lang="ko-KR" altLang="en-US" sz="3600" b="1" dirty="0"/>
              <a:t>작성자 </a:t>
            </a:r>
            <a:r>
              <a:rPr lang="en-US" altLang="ko-KR" sz="3600" b="1" dirty="0"/>
              <a:t>[PM]</a:t>
            </a:r>
            <a:r>
              <a:rPr lang="ko-KR" altLang="en-US" sz="3600" b="1" dirty="0"/>
              <a:t> 유채연</a:t>
            </a:r>
            <a:endParaRPr lang="en-US" altLang="ko-KR" sz="3600" b="1" dirty="0"/>
          </a:p>
          <a:p>
            <a:pPr algn="ctr"/>
            <a:r>
              <a:rPr lang="ko-KR" altLang="en-US" sz="3600" b="1" dirty="0"/>
              <a:t>작성일 </a:t>
            </a:r>
            <a:r>
              <a:rPr lang="en-US" altLang="ko-KR" sz="3600" b="1" dirty="0"/>
              <a:t>2019.09.25</a:t>
            </a:r>
            <a:endParaRPr lang="ko-KR" altLang="en-US" sz="36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2C47DE-8009-487B-BD85-303D7037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6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1115773" y="601605"/>
            <a:ext cx="9960454" cy="12442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1111829" y="2235048"/>
            <a:ext cx="9960454" cy="11959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04BCC3-6D0A-4A9A-A414-C906DE21D30E}"/>
              </a:ext>
            </a:extLst>
          </p:cNvPr>
          <p:cNvSpPr/>
          <p:nvPr/>
        </p:nvSpPr>
        <p:spPr>
          <a:xfrm>
            <a:off x="1100871" y="3781346"/>
            <a:ext cx="9960453" cy="117645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665215-CF85-448A-B2F6-5F84A8F4281F}"/>
              </a:ext>
            </a:extLst>
          </p:cNvPr>
          <p:cNvSpPr/>
          <p:nvPr/>
        </p:nvSpPr>
        <p:spPr>
          <a:xfrm>
            <a:off x="1115773" y="5334798"/>
            <a:ext cx="9960454" cy="1063046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1368971" y="443415"/>
            <a:ext cx="3563226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1423927" y="2044007"/>
            <a:ext cx="3530351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Framework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1E8E78-562C-430C-AB1F-80FAC128169A}"/>
              </a:ext>
            </a:extLst>
          </p:cNvPr>
          <p:cNvSpPr/>
          <p:nvPr/>
        </p:nvSpPr>
        <p:spPr>
          <a:xfrm>
            <a:off x="1389181" y="3588880"/>
            <a:ext cx="1799922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Library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8F5A03-52B8-4D86-BE46-18C2ADA6E791}"/>
              </a:ext>
            </a:extLst>
          </p:cNvPr>
          <p:cNvSpPr/>
          <p:nvPr/>
        </p:nvSpPr>
        <p:spPr>
          <a:xfrm>
            <a:off x="1385341" y="5144087"/>
            <a:ext cx="1506570" cy="381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kernel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1279115" y="931545"/>
            <a:ext cx="140889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Photo shoot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2786976" y="931545"/>
            <a:ext cx="1936486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Analyze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foot data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4822433" y="931545"/>
            <a:ext cx="2152830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shoes recommendation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7074234" y="931545"/>
            <a:ext cx="1583946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comparison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8757149" y="931545"/>
            <a:ext cx="2152833" cy="58475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Stretching supply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E7E74A-4590-4BA1-84D9-7AD1E3562C83}"/>
              </a:ext>
            </a:extLst>
          </p:cNvPr>
          <p:cNvSpPr/>
          <p:nvPr/>
        </p:nvSpPr>
        <p:spPr>
          <a:xfrm>
            <a:off x="1271283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Activity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A27665-8A03-4A47-BA1E-C90027E3E44F}"/>
              </a:ext>
            </a:extLst>
          </p:cNvPr>
          <p:cNvSpPr/>
          <p:nvPr/>
        </p:nvSpPr>
        <p:spPr>
          <a:xfrm>
            <a:off x="3740317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Package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2F06-F2D3-4F93-8A4F-27C100FDEDDC}"/>
              </a:ext>
            </a:extLst>
          </p:cNvPr>
          <p:cNvSpPr/>
          <p:nvPr/>
        </p:nvSpPr>
        <p:spPr>
          <a:xfrm>
            <a:off x="6209351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Content Providers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004A14-0703-4196-86F1-884181D2E775}"/>
              </a:ext>
            </a:extLst>
          </p:cNvPr>
          <p:cNvSpPr/>
          <p:nvPr/>
        </p:nvSpPr>
        <p:spPr>
          <a:xfrm>
            <a:off x="8678385" y="2674679"/>
            <a:ext cx="2218985" cy="42867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View System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8E5A5C-BF8C-4B7B-9C4C-817077810C13}"/>
              </a:ext>
            </a:extLst>
          </p:cNvPr>
          <p:cNvSpPr/>
          <p:nvPr/>
        </p:nvSpPr>
        <p:spPr>
          <a:xfrm>
            <a:off x="3155013" y="4157210"/>
            <a:ext cx="165493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Media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148C05-0E27-404F-8E72-C1014DB35696}"/>
              </a:ext>
            </a:extLst>
          </p:cNvPr>
          <p:cNvSpPr/>
          <p:nvPr/>
        </p:nvSpPr>
        <p:spPr>
          <a:xfrm>
            <a:off x="1385341" y="4157211"/>
            <a:ext cx="165493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SQLite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FA550-65A2-4ADA-89F2-514DC66495F9}"/>
              </a:ext>
            </a:extLst>
          </p:cNvPr>
          <p:cNvSpPr/>
          <p:nvPr/>
        </p:nvSpPr>
        <p:spPr>
          <a:xfrm>
            <a:off x="6694357" y="4157210"/>
            <a:ext cx="2937982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Surface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631F3B-DAB6-433E-9DB8-3123CED5703A}"/>
              </a:ext>
            </a:extLst>
          </p:cNvPr>
          <p:cNvSpPr/>
          <p:nvPr/>
        </p:nvSpPr>
        <p:spPr>
          <a:xfrm>
            <a:off x="4924685" y="4166605"/>
            <a:ext cx="165493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BA94F6-2972-48AB-AA4C-2E4490E53F6A}"/>
              </a:ext>
            </a:extLst>
          </p:cNvPr>
          <p:cNvSpPr/>
          <p:nvPr/>
        </p:nvSpPr>
        <p:spPr>
          <a:xfrm>
            <a:off x="9747072" y="4157210"/>
            <a:ext cx="1148008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libc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4A3834-C255-4157-B2E9-6922F7B895E8}"/>
              </a:ext>
            </a:extLst>
          </p:cNvPr>
          <p:cNvSpPr/>
          <p:nvPr/>
        </p:nvSpPr>
        <p:spPr>
          <a:xfrm>
            <a:off x="1522135" y="5649752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Display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718C7D-63E5-429E-9955-3936230606B0}"/>
              </a:ext>
            </a:extLst>
          </p:cNvPr>
          <p:cNvSpPr/>
          <p:nvPr/>
        </p:nvSpPr>
        <p:spPr>
          <a:xfrm>
            <a:off x="4480603" y="5649752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7DF4DD-AB38-4E78-84B3-CD8061A532EE}"/>
              </a:ext>
            </a:extLst>
          </p:cNvPr>
          <p:cNvSpPr/>
          <p:nvPr/>
        </p:nvSpPr>
        <p:spPr>
          <a:xfrm>
            <a:off x="7439071" y="5649752"/>
            <a:ext cx="3285879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Flash Memory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564583-54AD-409E-BAB9-3CCCDBD8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8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1775520" y="260648"/>
            <a:ext cx="8630002" cy="10081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1786478" y="1686432"/>
            <a:ext cx="8630002" cy="14401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04BCC3-6D0A-4A9A-A414-C906DE21D30E}"/>
              </a:ext>
            </a:extLst>
          </p:cNvPr>
          <p:cNvSpPr/>
          <p:nvPr/>
        </p:nvSpPr>
        <p:spPr>
          <a:xfrm>
            <a:off x="1775520" y="3519939"/>
            <a:ext cx="8630001" cy="14401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665215-CF85-448A-B2F6-5F84A8F4281F}"/>
              </a:ext>
            </a:extLst>
          </p:cNvPr>
          <p:cNvSpPr/>
          <p:nvPr/>
        </p:nvSpPr>
        <p:spPr>
          <a:xfrm>
            <a:off x="1790422" y="5301208"/>
            <a:ext cx="8630002" cy="1296144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2028718" y="102457"/>
            <a:ext cx="3563226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소프트웨어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2061594" y="1515746"/>
            <a:ext cx="3530351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프레임워크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1E8E78-562C-430C-AB1F-80FAC128169A}"/>
              </a:ext>
            </a:extLst>
          </p:cNvPr>
          <p:cNvSpPr/>
          <p:nvPr/>
        </p:nvSpPr>
        <p:spPr>
          <a:xfrm>
            <a:off x="2063830" y="3351099"/>
            <a:ext cx="1799922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라이브러리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8F5A03-52B8-4D86-BE46-18C2ADA6E791}"/>
              </a:ext>
            </a:extLst>
          </p:cNvPr>
          <p:cNvSpPr/>
          <p:nvPr/>
        </p:nvSpPr>
        <p:spPr>
          <a:xfrm>
            <a:off x="2059991" y="5162736"/>
            <a:ext cx="1506570" cy="381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커널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2063422" y="617806"/>
            <a:ext cx="1301505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홈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3542088" y="621606"/>
            <a:ext cx="1733553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발 데이터 분석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5455485" y="621238"/>
            <a:ext cx="1417290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신발 추천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7049937" y="635580"/>
            <a:ext cx="1417291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비교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8644388" y="635580"/>
            <a:ext cx="1417292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관리법 제공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E7E74A-4590-4BA1-84D9-7AD1E3562C83}"/>
              </a:ext>
            </a:extLst>
          </p:cNvPr>
          <p:cNvSpPr/>
          <p:nvPr/>
        </p:nvSpPr>
        <p:spPr>
          <a:xfrm>
            <a:off x="2059992" y="2074525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Activity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A27665-8A03-4A47-BA1E-C90027E3E44F}"/>
              </a:ext>
            </a:extLst>
          </p:cNvPr>
          <p:cNvSpPr/>
          <p:nvPr/>
        </p:nvSpPr>
        <p:spPr>
          <a:xfrm>
            <a:off x="3681224" y="208012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Package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2F06-F2D3-4F93-8A4F-27C100FDEDDC}"/>
              </a:ext>
            </a:extLst>
          </p:cNvPr>
          <p:cNvSpPr/>
          <p:nvPr/>
        </p:nvSpPr>
        <p:spPr>
          <a:xfrm>
            <a:off x="5302456" y="2049753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Content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Providers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004A14-0703-4196-86F1-884181D2E775}"/>
              </a:ext>
            </a:extLst>
          </p:cNvPr>
          <p:cNvSpPr/>
          <p:nvPr/>
        </p:nvSpPr>
        <p:spPr>
          <a:xfrm>
            <a:off x="6872776" y="204759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View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System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F2BA73-C26E-49DD-AFCE-93DADAAD9066}"/>
              </a:ext>
            </a:extLst>
          </p:cNvPr>
          <p:cNvSpPr/>
          <p:nvPr/>
        </p:nvSpPr>
        <p:spPr>
          <a:xfrm>
            <a:off x="8443095" y="2047596"/>
            <a:ext cx="1653658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Notification</a:t>
            </a:r>
          </a:p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8E5A5C-BF8C-4B7B-9C4C-817077810C13}"/>
              </a:ext>
            </a:extLst>
          </p:cNvPr>
          <p:cNvSpPr/>
          <p:nvPr/>
        </p:nvSpPr>
        <p:spPr>
          <a:xfrm>
            <a:off x="3588090" y="3945744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Media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148C05-0E27-404F-8E72-C1014DB35696}"/>
              </a:ext>
            </a:extLst>
          </p:cNvPr>
          <p:cNvSpPr/>
          <p:nvPr/>
        </p:nvSpPr>
        <p:spPr>
          <a:xfrm>
            <a:off x="2106776" y="3945745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FA550-65A2-4ADA-89F2-514DC66495F9}"/>
              </a:ext>
            </a:extLst>
          </p:cNvPr>
          <p:cNvSpPr/>
          <p:nvPr/>
        </p:nvSpPr>
        <p:spPr>
          <a:xfrm>
            <a:off x="6507275" y="3812278"/>
            <a:ext cx="1338956" cy="874972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Surface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631F3B-DAB6-433E-9DB8-3123CED5703A}"/>
              </a:ext>
            </a:extLst>
          </p:cNvPr>
          <p:cNvSpPr/>
          <p:nvPr/>
        </p:nvSpPr>
        <p:spPr>
          <a:xfrm>
            <a:off x="5050553" y="3955139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BA94F6-2972-48AB-AA4C-2E4490E53F6A}"/>
              </a:ext>
            </a:extLst>
          </p:cNvPr>
          <p:cNvSpPr/>
          <p:nvPr/>
        </p:nvSpPr>
        <p:spPr>
          <a:xfrm>
            <a:off x="7998282" y="3955138"/>
            <a:ext cx="89431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libc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CC5097-1EA7-4B43-94FC-E567FB736725}"/>
              </a:ext>
            </a:extLst>
          </p:cNvPr>
          <p:cNvSpPr/>
          <p:nvPr/>
        </p:nvSpPr>
        <p:spPr>
          <a:xfrm>
            <a:off x="9050672" y="3955139"/>
            <a:ext cx="109338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Webkit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4A3834-C255-4157-B2E9-6922F7B895E8}"/>
              </a:ext>
            </a:extLst>
          </p:cNvPr>
          <p:cNvSpPr/>
          <p:nvPr/>
        </p:nvSpPr>
        <p:spPr>
          <a:xfrm>
            <a:off x="2028719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Display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718C7D-63E5-429E-9955-3936230606B0}"/>
              </a:ext>
            </a:extLst>
          </p:cNvPr>
          <p:cNvSpPr/>
          <p:nvPr/>
        </p:nvSpPr>
        <p:spPr>
          <a:xfrm>
            <a:off x="4440977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7DF4DD-AB38-4E78-84B3-CD8061A532EE}"/>
              </a:ext>
            </a:extLst>
          </p:cNvPr>
          <p:cNvSpPr/>
          <p:nvPr/>
        </p:nvSpPr>
        <p:spPr>
          <a:xfrm>
            <a:off x="6877404" y="5791445"/>
            <a:ext cx="3285879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Flash Memory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2485231-B8D4-4227-9E90-494AB6DFC317}"/>
              </a:ext>
            </a:extLst>
          </p:cNvPr>
          <p:cNvCxnSpPr>
            <a:cxnSpLocks/>
          </p:cNvCxnSpPr>
          <p:nvPr/>
        </p:nvCxnSpPr>
        <p:spPr>
          <a:xfrm>
            <a:off x="10280342" y="914400"/>
            <a:ext cx="1347382" cy="2674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3E7879-AEAD-4BCC-8D61-C2E5822AF1FD}"/>
              </a:ext>
            </a:extLst>
          </p:cNvPr>
          <p:cNvSpPr txBox="1"/>
          <p:nvPr/>
        </p:nvSpPr>
        <p:spPr>
          <a:xfrm>
            <a:off x="11750876" y="807095"/>
            <a:ext cx="180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촬영 추가 하려고 하는데 </a:t>
            </a:r>
            <a:r>
              <a:rPr lang="ko-KR" altLang="en-US" dirty="0" err="1"/>
              <a:t>어떠신가용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FF5E0D-E63E-44F8-B6EE-14D076BF3A71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353034" y="58011"/>
            <a:ext cx="1566044" cy="577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D274B5-8216-4B14-89BB-968825C92F59}"/>
              </a:ext>
            </a:extLst>
          </p:cNvPr>
          <p:cNvSpPr txBox="1"/>
          <p:nvPr/>
        </p:nvSpPr>
        <p:spPr>
          <a:xfrm>
            <a:off x="10919078" y="-680484"/>
            <a:ext cx="221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관리법 제공 </a:t>
            </a:r>
            <a:r>
              <a:rPr lang="en-US" altLang="ko-KR" dirty="0"/>
              <a:t>-&gt; </a:t>
            </a:r>
          </a:p>
          <a:p>
            <a:r>
              <a:rPr lang="ko-KR" altLang="en-US" dirty="0"/>
              <a:t>스트레칭 제공으로 바꾸는 건 </a:t>
            </a:r>
            <a:r>
              <a:rPr lang="ko-KR" altLang="en-US" dirty="0" err="1"/>
              <a:t>어떨까용</a:t>
            </a:r>
            <a:endParaRPr lang="ko-KR" altLang="en-US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75245FCC-FCC0-4FE4-9292-72E956EBE1EB}"/>
              </a:ext>
            </a:extLst>
          </p:cNvPr>
          <p:cNvSpPr/>
          <p:nvPr/>
        </p:nvSpPr>
        <p:spPr>
          <a:xfrm>
            <a:off x="1121934" y="1664536"/>
            <a:ext cx="515480" cy="493281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979AA-A7E9-4906-992A-0DEE8F4F0214}"/>
              </a:ext>
            </a:extLst>
          </p:cNvPr>
          <p:cNvSpPr txBox="1"/>
          <p:nvPr/>
        </p:nvSpPr>
        <p:spPr>
          <a:xfrm>
            <a:off x="-1800820" y="3669279"/>
            <a:ext cx="3121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읽어보고 이상한 내용이나 더 필요한 내용 있으면 </a:t>
            </a:r>
            <a:endParaRPr lang="en-US" altLang="ko-KR" dirty="0"/>
          </a:p>
          <a:p>
            <a:r>
              <a:rPr lang="ko-KR" altLang="en-US" dirty="0"/>
              <a:t>말씀해주세용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AA8552-E55B-498F-BB90-F7F97CB5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1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8AC83A-348A-478F-BE21-BCA182650FD4}"/>
              </a:ext>
            </a:extLst>
          </p:cNvPr>
          <p:cNvSpPr/>
          <p:nvPr/>
        </p:nvSpPr>
        <p:spPr>
          <a:xfrm>
            <a:off x="1775520" y="260648"/>
            <a:ext cx="8630002" cy="10081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2D31B8-9A86-4FF4-923D-6EDB1C465FEA}"/>
              </a:ext>
            </a:extLst>
          </p:cNvPr>
          <p:cNvSpPr/>
          <p:nvPr/>
        </p:nvSpPr>
        <p:spPr>
          <a:xfrm>
            <a:off x="1786478" y="1686432"/>
            <a:ext cx="8630002" cy="14401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04BCC3-6D0A-4A9A-A414-C906DE21D30E}"/>
              </a:ext>
            </a:extLst>
          </p:cNvPr>
          <p:cNvSpPr/>
          <p:nvPr/>
        </p:nvSpPr>
        <p:spPr>
          <a:xfrm>
            <a:off x="1775520" y="3519939"/>
            <a:ext cx="8630001" cy="14401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665215-CF85-448A-B2F6-5F84A8F4281F}"/>
              </a:ext>
            </a:extLst>
          </p:cNvPr>
          <p:cNvSpPr/>
          <p:nvPr/>
        </p:nvSpPr>
        <p:spPr>
          <a:xfrm>
            <a:off x="1790422" y="5301208"/>
            <a:ext cx="8630002" cy="1296144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9999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5B6FF4F-3633-40FC-921D-84F360556289}"/>
              </a:ext>
            </a:extLst>
          </p:cNvPr>
          <p:cNvSpPr/>
          <p:nvPr/>
        </p:nvSpPr>
        <p:spPr>
          <a:xfrm>
            <a:off x="2028718" y="102457"/>
            <a:ext cx="3563226" cy="364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소프트웨어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F6E290-404E-4CB2-97B1-0B7333D44097}"/>
              </a:ext>
            </a:extLst>
          </p:cNvPr>
          <p:cNvSpPr/>
          <p:nvPr/>
        </p:nvSpPr>
        <p:spPr>
          <a:xfrm>
            <a:off x="2061594" y="1515746"/>
            <a:ext cx="3530351" cy="383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어플리케이션 프레임워크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1E8E78-562C-430C-AB1F-80FAC128169A}"/>
              </a:ext>
            </a:extLst>
          </p:cNvPr>
          <p:cNvSpPr/>
          <p:nvPr/>
        </p:nvSpPr>
        <p:spPr>
          <a:xfrm>
            <a:off x="2063830" y="3351099"/>
            <a:ext cx="1799922" cy="380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라이브러리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78F5A03-52B8-4D86-BE46-18C2ADA6E791}"/>
              </a:ext>
            </a:extLst>
          </p:cNvPr>
          <p:cNvSpPr/>
          <p:nvPr/>
        </p:nvSpPr>
        <p:spPr>
          <a:xfrm>
            <a:off x="2059991" y="5162736"/>
            <a:ext cx="1506570" cy="381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커널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05974B-E439-487E-B9F4-08900EFDEDE7}"/>
              </a:ext>
            </a:extLst>
          </p:cNvPr>
          <p:cNvSpPr/>
          <p:nvPr/>
        </p:nvSpPr>
        <p:spPr>
          <a:xfrm>
            <a:off x="2063422" y="617806"/>
            <a:ext cx="1301505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홈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2B2D0AC-CF6F-4B10-8427-5AD8C99D6B5D}"/>
              </a:ext>
            </a:extLst>
          </p:cNvPr>
          <p:cNvSpPr/>
          <p:nvPr/>
        </p:nvSpPr>
        <p:spPr>
          <a:xfrm>
            <a:off x="3542088" y="621606"/>
            <a:ext cx="1733553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발 데이터 분석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2B70253-D688-414D-B200-0FD252EEC3F5}"/>
              </a:ext>
            </a:extLst>
          </p:cNvPr>
          <p:cNvSpPr/>
          <p:nvPr/>
        </p:nvSpPr>
        <p:spPr>
          <a:xfrm>
            <a:off x="5455485" y="621238"/>
            <a:ext cx="1417290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신발 추천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75C8D9-52CC-41A2-B944-A1A03E6B1594}"/>
              </a:ext>
            </a:extLst>
          </p:cNvPr>
          <p:cNvSpPr/>
          <p:nvPr/>
        </p:nvSpPr>
        <p:spPr>
          <a:xfrm>
            <a:off x="7049937" y="635580"/>
            <a:ext cx="1417291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비교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0EFC6D-18A6-4FA6-8DDA-B7760194241D}"/>
              </a:ext>
            </a:extLst>
          </p:cNvPr>
          <p:cNvSpPr/>
          <p:nvPr/>
        </p:nvSpPr>
        <p:spPr>
          <a:xfrm>
            <a:off x="8644388" y="635580"/>
            <a:ext cx="1417292" cy="466523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>
                    <a:lumMod val="50000"/>
                  </a:schemeClr>
                </a:solidFill>
              </a:rPr>
              <a:t>관리법 제공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E7E74A-4590-4BA1-84D9-7AD1E3562C83}"/>
              </a:ext>
            </a:extLst>
          </p:cNvPr>
          <p:cNvSpPr/>
          <p:nvPr/>
        </p:nvSpPr>
        <p:spPr>
          <a:xfrm>
            <a:off x="2059992" y="2074525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액티비티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매니저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A27665-8A03-4A47-BA1E-C90027E3E44F}"/>
              </a:ext>
            </a:extLst>
          </p:cNvPr>
          <p:cNvSpPr/>
          <p:nvPr/>
        </p:nvSpPr>
        <p:spPr>
          <a:xfrm>
            <a:off x="3681224" y="208012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패키지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매니저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2F06-F2D3-4F93-8A4F-27C100FDEDDC}"/>
              </a:ext>
            </a:extLst>
          </p:cNvPr>
          <p:cNvSpPr/>
          <p:nvPr/>
        </p:nvSpPr>
        <p:spPr>
          <a:xfrm>
            <a:off x="5302456" y="2049753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컨텐츠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공급자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8004A14-0703-4196-86F1-884181D2E775}"/>
              </a:ext>
            </a:extLst>
          </p:cNvPr>
          <p:cNvSpPr/>
          <p:nvPr/>
        </p:nvSpPr>
        <p:spPr>
          <a:xfrm>
            <a:off x="6872776" y="2047596"/>
            <a:ext cx="1301505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보기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시스템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6F2BA73-C26E-49DD-AFCE-93DADAAD9066}"/>
              </a:ext>
            </a:extLst>
          </p:cNvPr>
          <p:cNvSpPr/>
          <p:nvPr/>
        </p:nvSpPr>
        <p:spPr>
          <a:xfrm>
            <a:off x="8443095" y="2047596"/>
            <a:ext cx="1653658" cy="7591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알림 매니저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8E5A5C-BF8C-4B7B-9C4C-817077810C13}"/>
              </a:ext>
            </a:extLst>
          </p:cNvPr>
          <p:cNvSpPr/>
          <p:nvPr/>
        </p:nvSpPr>
        <p:spPr>
          <a:xfrm>
            <a:off x="3588090" y="3945744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미디어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1148C05-0E27-404F-8E72-C1014DB35696}"/>
              </a:ext>
            </a:extLst>
          </p:cNvPr>
          <p:cNvSpPr/>
          <p:nvPr/>
        </p:nvSpPr>
        <p:spPr>
          <a:xfrm>
            <a:off x="2106776" y="3945745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D2FA550-65A2-4ADA-89F2-514DC66495F9}"/>
              </a:ext>
            </a:extLst>
          </p:cNvPr>
          <p:cNvSpPr/>
          <p:nvPr/>
        </p:nvSpPr>
        <p:spPr>
          <a:xfrm>
            <a:off x="6507275" y="3812278"/>
            <a:ext cx="1338956" cy="874972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Surface Manager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631F3B-DAB6-433E-9DB8-3123CED5703A}"/>
              </a:ext>
            </a:extLst>
          </p:cNvPr>
          <p:cNvSpPr/>
          <p:nvPr/>
        </p:nvSpPr>
        <p:spPr>
          <a:xfrm>
            <a:off x="5050553" y="3955139"/>
            <a:ext cx="1289220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BA94F6-2972-48AB-AA4C-2E4490E53F6A}"/>
              </a:ext>
            </a:extLst>
          </p:cNvPr>
          <p:cNvSpPr/>
          <p:nvPr/>
        </p:nvSpPr>
        <p:spPr>
          <a:xfrm>
            <a:off x="7998282" y="3955138"/>
            <a:ext cx="89431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libc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8CC5097-1EA7-4B43-94FC-E567FB736725}"/>
              </a:ext>
            </a:extLst>
          </p:cNvPr>
          <p:cNvSpPr/>
          <p:nvPr/>
        </p:nvSpPr>
        <p:spPr>
          <a:xfrm>
            <a:off x="9050672" y="3955139"/>
            <a:ext cx="1093387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</a:rPr>
              <a:t>Webkit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4A3834-C255-4157-B2E9-6922F7B895E8}"/>
              </a:ext>
            </a:extLst>
          </p:cNvPr>
          <p:cNvSpPr/>
          <p:nvPr/>
        </p:nvSpPr>
        <p:spPr>
          <a:xfrm>
            <a:off x="2028719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Display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718C7D-63E5-429E-9955-3936230606B0}"/>
              </a:ext>
            </a:extLst>
          </p:cNvPr>
          <p:cNvSpPr/>
          <p:nvPr/>
        </p:nvSpPr>
        <p:spPr>
          <a:xfrm>
            <a:off x="4440977" y="5791446"/>
            <a:ext cx="2301935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Camera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D7DF4DD-AB38-4E78-84B3-CD8061A532EE}"/>
              </a:ext>
            </a:extLst>
          </p:cNvPr>
          <p:cNvSpPr/>
          <p:nvPr/>
        </p:nvSpPr>
        <p:spPr>
          <a:xfrm>
            <a:off x="6877404" y="5791445"/>
            <a:ext cx="3285879" cy="421823"/>
          </a:xfrm>
          <a:prstGeom prst="rect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Flash Memory Driver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2485231-B8D4-4227-9E90-494AB6DFC317}"/>
              </a:ext>
            </a:extLst>
          </p:cNvPr>
          <p:cNvCxnSpPr>
            <a:cxnSpLocks/>
          </p:cNvCxnSpPr>
          <p:nvPr/>
        </p:nvCxnSpPr>
        <p:spPr>
          <a:xfrm>
            <a:off x="10280342" y="914400"/>
            <a:ext cx="1347382" cy="2674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3E7879-AEAD-4BCC-8D61-C2E5822AF1FD}"/>
              </a:ext>
            </a:extLst>
          </p:cNvPr>
          <p:cNvSpPr txBox="1"/>
          <p:nvPr/>
        </p:nvSpPr>
        <p:spPr>
          <a:xfrm>
            <a:off x="11750876" y="807095"/>
            <a:ext cx="1807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촬영 추가 하려고 하는데 </a:t>
            </a:r>
            <a:r>
              <a:rPr lang="ko-KR" altLang="en-US" dirty="0" err="1"/>
              <a:t>어떠신가용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8FF5E0D-E63E-44F8-B6EE-14D076BF3A71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9353034" y="58011"/>
            <a:ext cx="1566044" cy="577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D274B5-8216-4B14-89BB-968825C92F59}"/>
              </a:ext>
            </a:extLst>
          </p:cNvPr>
          <p:cNvSpPr txBox="1"/>
          <p:nvPr/>
        </p:nvSpPr>
        <p:spPr>
          <a:xfrm>
            <a:off x="10919078" y="-680484"/>
            <a:ext cx="221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관리법 제공 </a:t>
            </a:r>
            <a:r>
              <a:rPr lang="en-US" altLang="ko-KR" dirty="0"/>
              <a:t>-&gt; </a:t>
            </a:r>
          </a:p>
          <a:p>
            <a:r>
              <a:rPr lang="ko-KR" altLang="en-US" dirty="0"/>
              <a:t>스트레칭 제공으로 바꾸는 건 </a:t>
            </a:r>
            <a:r>
              <a:rPr lang="ko-KR" altLang="en-US" dirty="0" err="1"/>
              <a:t>어떨까용</a:t>
            </a:r>
            <a:endParaRPr lang="ko-KR" altLang="en-US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75245FCC-FCC0-4FE4-9292-72E956EBE1EB}"/>
              </a:ext>
            </a:extLst>
          </p:cNvPr>
          <p:cNvSpPr/>
          <p:nvPr/>
        </p:nvSpPr>
        <p:spPr>
          <a:xfrm>
            <a:off x="1121934" y="1664536"/>
            <a:ext cx="515480" cy="4932816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979AA-A7E9-4906-992A-0DEE8F4F0214}"/>
              </a:ext>
            </a:extLst>
          </p:cNvPr>
          <p:cNvSpPr txBox="1"/>
          <p:nvPr/>
        </p:nvSpPr>
        <p:spPr>
          <a:xfrm>
            <a:off x="-1800820" y="3669279"/>
            <a:ext cx="3121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읽어보고 이상한 내용이나 더 필요한 내용 있으면 </a:t>
            </a:r>
            <a:endParaRPr lang="en-US" altLang="ko-KR" dirty="0"/>
          </a:p>
          <a:p>
            <a:r>
              <a:rPr lang="ko-KR" altLang="en-US" dirty="0"/>
              <a:t>말씀해주세용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B9FC40-E640-4A66-AD0B-813A746B3C41}"/>
              </a:ext>
            </a:extLst>
          </p:cNvPr>
          <p:cNvSpPr txBox="1"/>
          <p:nvPr/>
        </p:nvSpPr>
        <p:spPr>
          <a:xfrm>
            <a:off x="219457" y="260648"/>
            <a:ext cx="121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한글 버전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9EBFA37-9341-451E-9BEB-C0F6D6FE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AAA8-F5E4-4FA1-918A-BD3584209E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6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179</Words>
  <Application>Microsoft Office PowerPoint</Application>
  <PresentationFormat>와이드스크린</PresentationFormat>
  <Paragraphs>100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채연 유</dc:creator>
  <cp:lastModifiedBy>채연 유</cp:lastModifiedBy>
  <cp:revision>10</cp:revision>
  <dcterms:created xsi:type="dcterms:W3CDTF">2019-09-19T13:27:12Z</dcterms:created>
  <dcterms:modified xsi:type="dcterms:W3CDTF">2019-09-25T03:49:58Z</dcterms:modified>
</cp:coreProperties>
</file>