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2" r:id="rId3"/>
    <p:sldId id="265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5050"/>
    <a:srgbClr val="92D050"/>
    <a:srgbClr val="A8A8A8"/>
    <a:srgbClr val="0070C0"/>
    <a:srgbClr val="FFFF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8706-14C2-40F8-BE8C-D8504C7E39D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7F9C-CA89-4D09-8010-CBFF32C6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2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2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640C-5333-404B-8632-2B217356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D6986-777C-4B59-8945-0A02F47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AEBD-FADD-4F45-B0F4-C4756C4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0FF3-7296-4B96-B192-12DBA688D869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A8218-FA39-4123-868B-8C134A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F5994-31E9-4826-BAB4-7FCE9F5D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92F2-6A19-4D1F-A7EB-91F1C08B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2015-1751-41B5-9D47-B1F7235A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F1AC-4641-42C2-AA95-D680183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585-A4B6-45E9-9335-16382E462D94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0CF-0AFF-4288-BC62-169805D9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1CBD-1733-4EF9-84DF-CF4A153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1AA5F-325E-4783-AAF9-D50BD75A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87490-1D99-42C8-B55F-893376D1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F23D5-EED2-4F17-B812-C4202C4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7071-AE38-4353-A6B0-8EC7E9115F1A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C8A8C-076D-4973-B419-964AB9A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AF4-3A36-4336-AB36-B1AF630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3556-032A-47FE-99EC-96E4398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FCF4-11D7-450B-8D14-FF52A06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09FB-658D-41D9-BD32-9D939DC4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522-D48A-473E-A756-B1E10B6CBC55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DFA44-2FCD-4463-B2F6-1ECBE66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C978-07F4-414D-8021-03C4F02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DEC-1BFC-4C66-B69B-857EF2FA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80927-0062-457E-89C1-A781D2E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A8EC8-CF91-450F-8534-0A167E5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A07-C5DA-4C3A-93EE-DE3F09BAF0E5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23A7-964E-46FA-A8FE-9A772FA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69D91-61FC-477D-A5BF-1A77911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591F-85B6-4170-9DD8-26481CAD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FDB90-2ABE-4066-B8BF-87EF264E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523CE-99A7-478A-A277-E9560CAE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D6F6A-E7E7-454C-BEE8-4899DE5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81B-508E-43AE-AFC4-D3E39FF0DB58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383E9-5257-48F0-831F-3C742513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394F-199C-4BDE-9DBD-F53E5A6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5BEE-5D2C-4C91-B494-2D61C5B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987D-1509-46D7-8183-C23AC87A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946FF-B56C-40CC-A6B6-2A5DFD75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038AB-2F79-48EC-8089-76DB36A9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6E939-CBA9-4169-95C5-F4D9EE7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D0608-8AC4-4D45-AD96-A87859FC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A8-7A4C-431C-B6FA-513CA8E2B91A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04DF7-0A61-4782-904D-7993764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A9D78-AD86-46D2-92BB-1BB1B57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2F1C-819D-40B0-998C-1D416FB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C37A18-D62E-468C-AACD-0DB219B1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170-D44E-4B16-AD44-82522659A1B3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A0BC2-7880-4497-BB2D-A318B56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794ED-4EBF-4CA8-8202-7EB7DFE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B5DC3C-825D-423C-9157-93A1399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A09-F377-474C-BD9A-36D8BD07900E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974BC-8007-440B-BF4B-8752C4A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52517-1EAB-4AB4-B2E0-98E2AAB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C5DF-6140-4D4D-A11F-C9B662A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D1E6-5F2F-4B39-BA3A-80731324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283C-CAC3-482E-ACA7-5386BC6B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A36B0-F7CC-4447-90E6-35C73F4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16E-5801-4A60-B371-B599D693ABE4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75120-0086-4563-88B1-0E7EFEF8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A160-3354-4B28-AB14-FCCF5E9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0239-E397-49F1-9ED7-87DDF7D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5BE4F-8EB8-46AD-9F66-6C946AB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9CC3A-E78B-441C-8AC2-CAEC440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9805-9CAD-4321-BF93-BEBEC3B8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EDB3-1DFD-4BC3-AD38-C3D4337EC388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E4A0-70B6-4BFF-BC93-9159884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D606E-5766-4E88-8F31-DDF97627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3E4D3-1A93-4DA0-AB34-A84F0710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107D-D923-41E5-A48F-1CA5C8CF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ABF1E-7170-4959-9D9F-876F6EED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9B61-F380-46DB-8D68-AFE933D0F5B7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7ABC-7A6C-41F9-90F9-9546F344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3C675-434D-4B44-BEA2-DF3075EA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BFBA3-6720-40EF-A6B6-C4831052116B}"/>
              </a:ext>
            </a:extLst>
          </p:cNvPr>
          <p:cNvSpPr txBox="1"/>
          <p:nvPr/>
        </p:nvSpPr>
        <p:spPr>
          <a:xfrm>
            <a:off x="2105025" y="1685925"/>
            <a:ext cx="8591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TBT </a:t>
            </a:r>
            <a:r>
              <a:rPr lang="ko-KR" altLang="en-US" sz="3600" b="1" dirty="0"/>
              <a:t>아키텍처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ko-KR" altLang="en-US" sz="3600" b="1" dirty="0"/>
              <a:t>버전 </a:t>
            </a:r>
            <a:r>
              <a:rPr lang="en-US" altLang="ko-KR" sz="3600" b="1" dirty="0" smtClean="0"/>
              <a:t>V2.1.0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작성자 </a:t>
            </a:r>
            <a:r>
              <a:rPr lang="en-US" altLang="ko-KR" sz="3600" b="1" dirty="0"/>
              <a:t>[PM]</a:t>
            </a:r>
            <a:r>
              <a:rPr lang="ko-KR" altLang="en-US" sz="3600" b="1" dirty="0"/>
              <a:t> 유채연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작성일 </a:t>
            </a:r>
            <a:r>
              <a:rPr lang="en-US" altLang="ko-KR" sz="3600" b="1" smtClean="0"/>
              <a:t>2019.10.10</a:t>
            </a:r>
            <a:endParaRPr lang="ko-KR" altLang="en-US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C47DE-8009-487B-BD85-303D703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115773" y="601605"/>
            <a:ext cx="9960454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111829" y="2235048"/>
            <a:ext cx="9960454" cy="1195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100871" y="3781346"/>
            <a:ext cx="9960453" cy="11764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115773" y="5334798"/>
            <a:ext cx="9960454" cy="10630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1368971" y="443415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1423927" y="2044007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1389181" y="3588880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1385341" y="5144087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1279115" y="931545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786976" y="931545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822433" y="931545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74234" y="931545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757149" y="931545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1271283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740317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6209351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 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8678385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 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155013" y="4157210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1385341" y="4157211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694357" y="4157210"/>
            <a:ext cx="293798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4924685" y="4166605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9747072" y="4157210"/>
            <a:ext cx="1148008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1522135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80603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7439071" y="5649752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358390" y="758623"/>
            <a:ext cx="9960454" cy="15349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354446" y="2523811"/>
            <a:ext cx="9960454" cy="102756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343488" y="3811490"/>
            <a:ext cx="9960453" cy="9768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358390" y="5060147"/>
            <a:ext cx="9960454" cy="9782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611588" y="600433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666544" y="2332770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631798" y="3619024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627958" y="48694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521732" y="1088563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029593" y="1088563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065050" y="1088563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6316851" y="1088563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7999766" y="1088563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513900" y="2843374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2982934" y="2843374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451968" y="2843374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 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7921002" y="2843374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 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2397630" y="4187354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627958" y="4187355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5936974" y="4187354"/>
            <a:ext cx="293798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4167302" y="4196749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8989689" y="4187354"/>
            <a:ext cx="1148008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764752" y="5375101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3723220" y="5375101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681688" y="5375101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10518091" y="5500960"/>
            <a:ext cx="1540190" cy="537417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altLang="ko-KR" sz="1600" b="1" dirty="0">
                <a:solidFill>
                  <a:srgbClr val="7F7F7F"/>
                </a:solidFill>
              </a:rPr>
              <a:t>provision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10518091" y="4953280"/>
            <a:ext cx="1540190" cy="47869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F7F7F"/>
                </a:solidFill>
              </a:rPr>
              <a:t>development plan</a:t>
            </a:r>
            <a:endParaRPr lang="ko-KR" altLang="en-US" sz="1600" b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0849" y="758623"/>
            <a:ext cx="1612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조직 구성</a:t>
            </a:r>
            <a:r>
              <a:rPr lang="en-US" altLang="ko-KR" sz="1600" b="1" dirty="0" smtClean="0"/>
              <a:t>&gt;</a:t>
            </a:r>
          </a:p>
          <a:p>
            <a:pPr algn="ctr"/>
            <a:r>
              <a:rPr lang="en-US" altLang="ko-KR" sz="1600" b="1" dirty="0" smtClean="0"/>
              <a:t>PM </a:t>
            </a:r>
            <a:r>
              <a:rPr lang="ko-KR" altLang="en-US" sz="1600" b="1" dirty="0" err="1" smtClean="0"/>
              <a:t>유채연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QA </a:t>
            </a:r>
            <a:r>
              <a:rPr lang="ko-KR" altLang="en-US" sz="1600" b="1" dirty="0" smtClean="0"/>
              <a:t>이수현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ENG </a:t>
            </a:r>
            <a:r>
              <a:rPr lang="ko-KR" altLang="en-US" sz="1600" b="1" dirty="0" err="1" smtClean="0"/>
              <a:t>임창민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CM </a:t>
            </a:r>
            <a:r>
              <a:rPr lang="ko-KR" altLang="en-US" sz="1600" b="1" dirty="0" smtClean="0"/>
              <a:t>이원식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734169" y="1806938"/>
            <a:ext cx="986402" cy="350981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F7F7F"/>
                </a:solidFill>
              </a:rPr>
              <a:t>QA</a:t>
            </a:r>
            <a:endParaRPr lang="ko-KR" altLang="en-US" b="1" dirty="0">
              <a:solidFill>
                <a:srgbClr val="7F7F7F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05828" y="1806938"/>
            <a:ext cx="986402" cy="350981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F7F7F"/>
                </a:solidFill>
              </a:rPr>
              <a:t>QA/PM</a:t>
            </a:r>
            <a:endParaRPr lang="ko-KR" altLang="en-US" b="1" dirty="0">
              <a:solidFill>
                <a:srgbClr val="7F7F7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6793" y="1806938"/>
            <a:ext cx="986402" cy="350981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F7F7F"/>
                </a:solidFill>
              </a:rPr>
              <a:t>ENG</a:t>
            </a:r>
            <a:endParaRPr lang="ko-KR" altLang="en-US" b="1" dirty="0">
              <a:solidFill>
                <a:srgbClr val="7F7F7F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24361" y="1806938"/>
            <a:ext cx="986402" cy="350981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F7F7F"/>
                </a:solidFill>
              </a:rPr>
              <a:t>PM</a:t>
            </a:r>
            <a:endParaRPr lang="ko-KR" altLang="en-US" b="1" dirty="0">
              <a:solidFill>
                <a:srgbClr val="7F7F7F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99331" y="1806938"/>
            <a:ext cx="986402" cy="350981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F7F7F"/>
                </a:solidFill>
              </a:rPr>
              <a:t>CM</a:t>
            </a:r>
            <a:endParaRPr lang="ko-KR" altLang="en-US" b="1" dirty="0">
              <a:solidFill>
                <a:srgbClr val="7F7F7F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518091" y="4503065"/>
            <a:ext cx="1540190" cy="350981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7F7F7F"/>
                </a:solidFill>
              </a:rPr>
              <a:t>developer</a:t>
            </a:r>
            <a:endParaRPr lang="ko-KR" alt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Notification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A8552-E55B-498F-BB90-F7F97CB5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액티비티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패키지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컨텐츠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공급자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시스템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알림 매니저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미디어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FC40-E640-4A66-AD0B-813A746B3C41}"/>
              </a:ext>
            </a:extLst>
          </p:cNvPr>
          <p:cNvSpPr txBox="1"/>
          <p:nvPr/>
        </p:nvSpPr>
        <p:spPr>
          <a:xfrm>
            <a:off x="219457" y="260648"/>
            <a:ext cx="12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 버전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EBFA37-9341-451E-9BEB-C0F6D6F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240</Words>
  <Application>Microsoft Office PowerPoint</Application>
  <PresentationFormat>와이드스크린</PresentationFormat>
  <Paragraphs>138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konyang</cp:lastModifiedBy>
  <cp:revision>14</cp:revision>
  <dcterms:created xsi:type="dcterms:W3CDTF">2019-09-19T13:27:12Z</dcterms:created>
  <dcterms:modified xsi:type="dcterms:W3CDTF">2019-10-10T05:51:18Z</dcterms:modified>
</cp:coreProperties>
</file>