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2" r:id="rId3"/>
    <p:sldId id="265" r:id="rId4"/>
    <p:sldId id="266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7F7F7F"/>
    <a:srgbClr val="0070C0"/>
    <a:srgbClr val="FFFFDB"/>
    <a:srgbClr val="FFFF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8706-14C2-40F8-BE8C-D8504C7E39D0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7F9C-CA89-4D09-8010-CBFF32C6A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4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5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1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2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7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640C-5333-404B-8632-2B217356B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D6986-777C-4B59-8945-0A02F473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AEBD-FADD-4F45-B0F4-C4756C40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0FF3-7296-4B96-B192-12DBA688D869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A8218-FA39-4123-868B-8C134A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F5994-31E9-4826-BAB4-7FCE9F5D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92F2-6A19-4D1F-A7EB-91F1C08B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32015-1751-41B5-9D47-B1F7235A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0F1AC-4641-42C2-AA95-D680183E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585-A4B6-45E9-9335-16382E462D94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8F0CF-0AFF-4288-BC62-169805D9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1CBD-1733-4EF9-84DF-CF4A1537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81AA5F-325E-4783-AAF9-D50BD75AB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87490-1D99-42C8-B55F-893376D18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F23D5-EED2-4F17-B812-C4202C47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7071-AE38-4353-A6B0-8EC7E9115F1A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C8A8C-076D-4973-B419-964AB9A6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20AF4-3A36-4336-AB36-B1AF630E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23556-032A-47FE-99EC-96E4398E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FCF4-11D7-450B-8D14-FF52A06A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F09FB-658D-41D9-BD32-9D939DC4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522-D48A-473E-A756-B1E10B6CBC55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DFA44-2FCD-4463-B2F6-1ECBE66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9C978-07F4-414D-8021-03C4F02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DEDEC-1BFC-4C66-B69B-857EF2FA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80927-0062-457E-89C1-A781D2ED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A8EC8-CF91-450F-8534-0A167E55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A07-C5DA-4C3A-93EE-DE3F09BAF0E5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23A7-964E-46FA-A8FE-9A772FAC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69D91-61FC-477D-A5BF-1A779112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591F-85B6-4170-9DD8-26481CAD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FDB90-2ABE-4066-B8BF-87EF264E9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523CE-99A7-478A-A277-E9560CAE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D6F6A-E7E7-454C-BEE8-4899DE52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81B-508E-43AE-AFC4-D3E39FF0DB58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383E9-5257-48F0-831F-3C742513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7394F-199C-4BDE-9DBD-F53E5A6E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5BEE-5D2C-4C91-B494-2D61C5B5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D987D-1509-46D7-8183-C23AC87A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946FF-B56C-40CC-A6B6-2A5DFD75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038AB-2F79-48EC-8089-76DB36A9A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76E939-CBA9-4169-95C5-F4D9EE75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0D0608-8AC4-4D45-AD96-A87859FC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12A8-7A4C-431C-B6FA-513CA8E2B91A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04DF7-0A61-4782-904D-7993764F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A9D78-AD86-46D2-92BB-1BB1B575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2F1C-819D-40B0-998C-1D416FB9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C37A18-D62E-468C-AACD-0DB219B1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170-D44E-4B16-AD44-82522659A1B3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A0BC2-7880-4497-BB2D-A318B56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794ED-4EBF-4CA8-8202-7EB7DFEF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B5DC3C-825D-423C-9157-93A1399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A09-F377-474C-BD9A-36D8BD07900E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7974BC-8007-440B-BF4B-8752C4AD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52517-1EAB-4AB4-B2E0-98E2AAB3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C5DF-6140-4D4D-A11F-C9B662A8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5D1E6-5F2F-4B39-BA3A-80731324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D283C-CAC3-482E-ACA7-5386BC6B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A36B0-F7CC-4447-90E6-35C73F4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16E-5801-4A60-B371-B599D693ABE4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75120-0086-4563-88B1-0E7EFEF8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AA160-3354-4B28-AB14-FCCF5E9F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7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A0239-E397-49F1-9ED7-87DDF7D3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D5BE4F-8EB8-46AD-9F66-6C946AB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9CC3A-E78B-441C-8AC2-CAEC4402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9805-9CAD-4321-BF93-BEBEC3B8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EDB3-1DFD-4BC3-AD38-C3D4337EC388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E4A0-70B6-4BFF-BC93-9159884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D606E-5766-4E88-8F31-DDF97627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3E4D3-1A93-4DA0-AB34-A84F0710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C107D-D923-41E5-A48F-1CA5C8CF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ABF1E-7170-4959-9D9F-876F6EED6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49B61-F380-46DB-8D68-AFE933D0F5B7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87ABC-7A6C-41F9-90F9-9546F344D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3C675-434D-4B44-BEA2-DF3075EA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ABFBA3-6720-40EF-A6B6-C4831052116B}"/>
              </a:ext>
            </a:extLst>
          </p:cNvPr>
          <p:cNvSpPr txBox="1"/>
          <p:nvPr/>
        </p:nvSpPr>
        <p:spPr>
          <a:xfrm>
            <a:off x="2105025" y="1685925"/>
            <a:ext cx="8591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TBT </a:t>
            </a:r>
            <a:r>
              <a:rPr lang="ko-KR" altLang="en-US" sz="3600" b="1" dirty="0"/>
              <a:t>아키텍처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ko-KR" altLang="en-US" sz="3600" b="1" dirty="0"/>
              <a:t>버전 </a:t>
            </a:r>
            <a:r>
              <a:rPr lang="en-US" altLang="ko-KR" sz="3600" b="1" dirty="0"/>
              <a:t>V2.2.0</a:t>
            </a:r>
          </a:p>
          <a:p>
            <a:pPr algn="ctr"/>
            <a:r>
              <a:rPr lang="ko-KR" altLang="en-US" sz="3600" b="1" dirty="0"/>
              <a:t>작성자 </a:t>
            </a:r>
            <a:r>
              <a:rPr lang="en-US" altLang="ko-KR" sz="3600" b="1" dirty="0"/>
              <a:t>[PM]</a:t>
            </a:r>
            <a:r>
              <a:rPr lang="ko-KR" altLang="en-US" sz="3600" b="1" dirty="0"/>
              <a:t> 유채연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작성일 </a:t>
            </a:r>
            <a:r>
              <a:rPr lang="en-US" altLang="ko-KR" sz="3600" b="1" dirty="0"/>
              <a:t>2019.10.16</a:t>
            </a:r>
            <a:endParaRPr lang="ko-KR" altLang="en-US" sz="3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C47DE-8009-487B-BD85-303D7037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6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480433" y="499881"/>
            <a:ext cx="10655350" cy="12442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480433" y="2133111"/>
            <a:ext cx="10655350" cy="10852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737575" y="34147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792531" y="1942069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M</a:t>
            </a:r>
            <a:r>
              <a:rPr lang="ko-KR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iddleware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 Layer </a:t>
            </a:r>
            <a:endParaRPr lang="ko-KR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737575" y="829607"/>
            <a:ext cx="140889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Photo shoot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2358707" y="829607"/>
            <a:ext cx="193648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Analyze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foot data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4507435" y="829607"/>
            <a:ext cx="215283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shoes recommendation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6872507" y="829607"/>
            <a:ext cx="158394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68697" y="829607"/>
            <a:ext cx="2152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Stretching supply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FF8094-B36F-418C-A2BC-CC1FD3D81D1A}"/>
              </a:ext>
            </a:extLst>
          </p:cNvPr>
          <p:cNvSpPr/>
          <p:nvPr/>
        </p:nvSpPr>
        <p:spPr>
          <a:xfrm>
            <a:off x="-22546" y="6858000"/>
            <a:ext cx="1340528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D5943A-0039-41A3-B14D-9F108D983D38}"/>
              </a:ext>
            </a:extLst>
          </p:cNvPr>
          <p:cNvSpPr/>
          <p:nvPr/>
        </p:nvSpPr>
        <p:spPr>
          <a:xfrm>
            <a:off x="3902709" y="2377122"/>
            <a:ext cx="1181395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Image File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C983A9-68B8-4878-AADF-2971E792268D}"/>
              </a:ext>
            </a:extLst>
          </p:cNvPr>
          <p:cNvSpPr/>
          <p:nvPr/>
        </p:nvSpPr>
        <p:spPr>
          <a:xfrm>
            <a:off x="8485980" y="2377122"/>
            <a:ext cx="132567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DB Management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325F2D-2CFA-49E5-A780-0BDEC8083D04}"/>
              </a:ext>
            </a:extLst>
          </p:cNvPr>
          <p:cNvSpPr/>
          <p:nvPr/>
        </p:nvSpPr>
        <p:spPr>
          <a:xfrm>
            <a:off x="669172" y="2377122"/>
            <a:ext cx="1481449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On Permission Granted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9CDA39F-DDEB-49A4-A496-6A13033F2AE7}"/>
              </a:ext>
            </a:extLst>
          </p:cNvPr>
          <p:cNvSpPr/>
          <p:nvPr/>
        </p:nvSpPr>
        <p:spPr>
          <a:xfrm>
            <a:off x="5408222" y="2377122"/>
            <a:ext cx="132567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Analyze Data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E2B495-0164-43BB-9B47-1DFD9F25A5F0}"/>
              </a:ext>
            </a:extLst>
          </p:cNvPr>
          <p:cNvSpPr/>
          <p:nvPr/>
        </p:nvSpPr>
        <p:spPr>
          <a:xfrm>
            <a:off x="7058010" y="2377122"/>
            <a:ext cx="1103852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Video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Timer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A6669D6-0523-4223-8F7D-59DB18541804}"/>
              </a:ext>
            </a:extLst>
          </p:cNvPr>
          <p:cNvSpPr/>
          <p:nvPr/>
        </p:nvSpPr>
        <p:spPr>
          <a:xfrm>
            <a:off x="2474739" y="2377122"/>
            <a:ext cx="1103852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Foot measure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01BB30-C171-4190-8A1E-228B3F50C51F}"/>
              </a:ext>
            </a:extLst>
          </p:cNvPr>
          <p:cNvSpPr/>
          <p:nvPr/>
        </p:nvSpPr>
        <p:spPr>
          <a:xfrm>
            <a:off x="480433" y="3645300"/>
            <a:ext cx="8130167" cy="117645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5C9071-8C74-412D-92A7-97AF12AEB38D}"/>
              </a:ext>
            </a:extLst>
          </p:cNvPr>
          <p:cNvSpPr/>
          <p:nvPr/>
        </p:nvSpPr>
        <p:spPr>
          <a:xfrm>
            <a:off x="768743" y="3452834"/>
            <a:ext cx="1635604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E571DF-3060-4917-814C-0347914B38DB}"/>
              </a:ext>
            </a:extLst>
          </p:cNvPr>
          <p:cNvSpPr/>
          <p:nvPr/>
        </p:nvSpPr>
        <p:spPr>
          <a:xfrm>
            <a:off x="678632" y="3967660"/>
            <a:ext cx="182900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media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7B70-FE7C-4EA8-8241-FBD2593D650E}"/>
              </a:ext>
            </a:extLst>
          </p:cNvPr>
          <p:cNvSpPr txBox="1"/>
          <p:nvPr/>
        </p:nvSpPr>
        <p:spPr>
          <a:xfrm>
            <a:off x="6781254" y="3264219"/>
            <a:ext cx="56697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</a:t>
            </a:r>
          </a:p>
          <a:p>
            <a:r>
              <a:rPr lang="ko-KR" altLang="en-US" dirty="0"/>
              <a:t>서비스</a:t>
            </a:r>
          </a:p>
          <a:p>
            <a:r>
              <a:rPr lang="ko-KR" altLang="en-US" dirty="0"/>
              <a:t>라이브러리</a:t>
            </a:r>
          </a:p>
          <a:p>
            <a:endParaRPr lang="ko-KR" altLang="en-US" dirty="0"/>
          </a:p>
          <a:p>
            <a:r>
              <a:rPr lang="ko-KR" altLang="en-US" dirty="0"/>
              <a:t>뷰 </a:t>
            </a:r>
            <a:r>
              <a:rPr lang="ko-KR" altLang="en-US" dirty="0" err="1"/>
              <a:t>포토샷</a:t>
            </a:r>
            <a:endParaRPr lang="ko-KR" altLang="en-US" dirty="0"/>
          </a:p>
          <a:p>
            <a:r>
              <a:rPr lang="ko-KR" altLang="en-US" dirty="0" err="1"/>
              <a:t>미드웨어레이어</a:t>
            </a:r>
            <a:r>
              <a:rPr lang="ko-KR" altLang="en-US" dirty="0"/>
              <a:t> 모듈이름 </a:t>
            </a:r>
            <a:r>
              <a:rPr lang="ko-KR" altLang="en-US" dirty="0" err="1"/>
              <a:t>뷰클래스</a:t>
            </a:r>
            <a:endParaRPr lang="ko-KR" altLang="en-US" dirty="0"/>
          </a:p>
          <a:p>
            <a:r>
              <a:rPr lang="ko-KR" altLang="en-US" dirty="0"/>
              <a:t>라이브러리 </a:t>
            </a:r>
            <a:r>
              <a:rPr lang="ko-KR" altLang="en-US" dirty="0" err="1"/>
              <a:t>카메라할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메모리 매니지먼트</a:t>
            </a:r>
          </a:p>
          <a:p>
            <a:r>
              <a:rPr lang="ko-KR" altLang="en-US" dirty="0"/>
              <a:t>커널 디바이스 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039EA4-FE06-4234-A645-802418DE05BE}"/>
              </a:ext>
            </a:extLst>
          </p:cNvPr>
          <p:cNvSpPr/>
          <p:nvPr/>
        </p:nvSpPr>
        <p:spPr>
          <a:xfrm>
            <a:off x="2700557" y="3947722"/>
            <a:ext cx="1635604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Camera API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856F7B-F299-4C14-9B29-48E6CB4DA7A3}"/>
              </a:ext>
            </a:extLst>
          </p:cNvPr>
          <p:cNvSpPr/>
          <p:nvPr/>
        </p:nvSpPr>
        <p:spPr>
          <a:xfrm>
            <a:off x="4518646" y="3947722"/>
            <a:ext cx="1765679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Memory management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44D07C-5573-417C-9A97-004B7F9762FB}"/>
              </a:ext>
            </a:extLst>
          </p:cNvPr>
          <p:cNvSpPr/>
          <p:nvPr/>
        </p:nvSpPr>
        <p:spPr>
          <a:xfrm>
            <a:off x="692810" y="5494484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C8D56D-C7A6-46EA-B654-64C6FB816122}"/>
              </a:ext>
            </a:extLst>
          </p:cNvPr>
          <p:cNvSpPr/>
          <p:nvPr/>
        </p:nvSpPr>
        <p:spPr>
          <a:xfrm>
            <a:off x="480433" y="5111080"/>
            <a:ext cx="10655350" cy="117645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C558FB-5382-476C-AEFA-1577064CBCB3}"/>
              </a:ext>
            </a:extLst>
          </p:cNvPr>
          <p:cNvSpPr/>
          <p:nvPr/>
        </p:nvSpPr>
        <p:spPr>
          <a:xfrm>
            <a:off x="737575" y="4919177"/>
            <a:ext cx="1817782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55CB6-D5A3-4D17-859C-E64F64CFB59B}"/>
              </a:ext>
            </a:extLst>
          </p:cNvPr>
          <p:cNvSpPr/>
          <p:nvPr/>
        </p:nvSpPr>
        <p:spPr>
          <a:xfrm>
            <a:off x="8733658" y="3636763"/>
            <a:ext cx="2402125" cy="117645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F9C382-D9A8-4A63-8C75-E082D2B00C02}"/>
              </a:ext>
            </a:extLst>
          </p:cNvPr>
          <p:cNvSpPr/>
          <p:nvPr/>
        </p:nvSpPr>
        <p:spPr>
          <a:xfrm>
            <a:off x="9021968" y="3444297"/>
            <a:ext cx="1635604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856BC3-DA5E-4C7E-B4AD-4F94EE971190}"/>
              </a:ext>
            </a:extLst>
          </p:cNvPr>
          <p:cNvSpPr/>
          <p:nvPr/>
        </p:nvSpPr>
        <p:spPr>
          <a:xfrm>
            <a:off x="9116918" y="3955855"/>
            <a:ext cx="1635604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SQLite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9855F6-EC26-419C-ADE3-387A98BD3418}"/>
              </a:ext>
            </a:extLst>
          </p:cNvPr>
          <p:cNvSpPr/>
          <p:nvPr/>
        </p:nvSpPr>
        <p:spPr>
          <a:xfrm>
            <a:off x="10135767" y="2377122"/>
            <a:ext cx="719831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View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D80084B-BD57-4A9D-9CCE-91A9379D7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" t="8520" b="9780"/>
          <a:stretch/>
        </p:blipFill>
        <p:spPr>
          <a:xfrm>
            <a:off x="848867" y="1028700"/>
            <a:ext cx="10686965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3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115773" y="601605"/>
            <a:ext cx="9960454" cy="12442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111829" y="2235048"/>
            <a:ext cx="9960454" cy="11959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100871" y="3781346"/>
            <a:ext cx="9960453" cy="11764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115773" y="5334798"/>
            <a:ext cx="9960454" cy="106304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1368971" y="443415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1423927" y="2044007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1389181" y="3588880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1385341" y="5144087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1279115" y="931545"/>
            <a:ext cx="140889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Photo shoot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2786976" y="931545"/>
            <a:ext cx="193648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Analyze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foot data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4822433" y="931545"/>
            <a:ext cx="215283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shoes recommendation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74234" y="931545"/>
            <a:ext cx="158394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757149" y="931545"/>
            <a:ext cx="2152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Stretching supply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1271283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740317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6209351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 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8678385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 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155013" y="4157210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1385341" y="4157211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694357" y="4157210"/>
            <a:ext cx="2937982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4924685" y="4166605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9747072" y="4157210"/>
            <a:ext cx="1148008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1522135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80603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7439071" y="5649752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1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관리법 제공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Notification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A8552-E55B-498F-BB90-F7F97CB5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1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관리법 제공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액티비티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패키지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컨텐츠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공급자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보기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시스템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알림 매니저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미디어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9FC40-E640-4A66-AD0B-813A746B3C41}"/>
              </a:ext>
            </a:extLst>
          </p:cNvPr>
          <p:cNvSpPr txBox="1"/>
          <p:nvPr/>
        </p:nvSpPr>
        <p:spPr>
          <a:xfrm>
            <a:off x="219457" y="260648"/>
            <a:ext cx="121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한글 버전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EBFA37-9341-451E-9BEB-C0F6D6F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6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240</Words>
  <Application>Microsoft Office PowerPoint</Application>
  <PresentationFormat>와이드스크린</PresentationFormat>
  <Paragraphs>142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채연 유</dc:creator>
  <cp:lastModifiedBy>채연 유</cp:lastModifiedBy>
  <cp:revision>23</cp:revision>
  <dcterms:created xsi:type="dcterms:W3CDTF">2019-09-19T13:27:12Z</dcterms:created>
  <dcterms:modified xsi:type="dcterms:W3CDTF">2019-10-16T04:10:38Z</dcterms:modified>
</cp:coreProperties>
</file>