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2" r:id="rId3"/>
    <p:sldId id="265" r:id="rId4"/>
    <p:sldId id="266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5050"/>
    <a:srgbClr val="0070C0"/>
    <a:srgbClr val="FFFFDB"/>
    <a:srgbClr val="FFFF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28706-14C2-40F8-BE8C-D8504C7E39D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67F9C-CA89-4D09-8010-CBFF32C6A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4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5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1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2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7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3640C-5333-404B-8632-2B217356B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D6986-777C-4B59-8945-0A02F4730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AEBD-FADD-4F45-B0F4-C4756C40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0FF3-7296-4B96-B192-12DBA688D869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A8218-FA39-4123-868B-8C134A0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F5994-31E9-4826-BAB4-7FCE9F5D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1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B92F2-6A19-4D1F-A7EB-91F1C08B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32015-1751-41B5-9D47-B1F7235AC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0F1AC-4641-42C2-AA95-D680183E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585-A4B6-45E9-9335-16382E462D94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8F0CF-0AFF-4288-BC62-169805D9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51CBD-1733-4EF9-84DF-CF4A1537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81AA5F-325E-4783-AAF9-D50BD75AB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87490-1D99-42C8-B55F-893376D18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F23D5-EED2-4F17-B812-C4202C47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7071-AE38-4353-A6B0-8EC7E9115F1A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C8A8C-076D-4973-B419-964AB9A6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20AF4-3A36-4336-AB36-B1AF630E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29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23556-032A-47FE-99EC-96E4398E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FCF4-11D7-450B-8D14-FF52A06A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F09FB-658D-41D9-BD32-9D939DC4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522-D48A-473E-A756-B1E10B6CBC55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DFA44-2FCD-4463-B2F6-1ECBE66F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9C978-07F4-414D-8021-03C4F026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8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DEDEC-1BFC-4C66-B69B-857EF2FA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80927-0062-457E-89C1-A781D2ED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A8EC8-CF91-450F-8534-0A167E55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A07-C5DA-4C3A-93EE-DE3F09BAF0E5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23A7-964E-46FA-A8FE-9A772FAC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69D91-61FC-477D-A5BF-1A779112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4591F-85B6-4170-9DD8-26481CAD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FDB90-2ABE-4066-B8BF-87EF264E9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523CE-99A7-478A-A277-E9560CAE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D6F6A-E7E7-454C-BEE8-4899DE52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81B-508E-43AE-AFC4-D3E39FF0DB58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383E9-5257-48F0-831F-3C742513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7394F-199C-4BDE-9DBD-F53E5A6E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9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05BEE-5D2C-4C91-B494-2D61C5B5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D987D-1509-46D7-8183-C23AC87A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946FF-B56C-40CC-A6B6-2A5DFD75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038AB-2F79-48EC-8089-76DB36A9A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76E939-CBA9-4169-95C5-F4D9EE75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0D0608-8AC4-4D45-AD96-A87859FC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12A8-7A4C-431C-B6FA-513CA8E2B91A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604DF7-0A61-4782-904D-7993764F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A9D78-AD86-46D2-92BB-1BB1B575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F2F1C-819D-40B0-998C-1D416FB9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C37A18-D62E-468C-AACD-0DB219B1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170-D44E-4B16-AD44-82522659A1B3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A0BC2-7880-4497-BB2D-A318B562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B794ED-4EBF-4CA8-8202-7EB7DFEF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B5DC3C-825D-423C-9157-93A1399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A09-F377-474C-BD9A-36D8BD07900E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7974BC-8007-440B-BF4B-8752C4AD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52517-1EAB-4AB4-B2E0-98E2AAB3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0C5DF-6140-4D4D-A11F-C9B662A8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5D1E6-5F2F-4B39-BA3A-80731324B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D283C-CAC3-482E-ACA7-5386BC6B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A36B0-F7CC-4447-90E6-35C73F49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16E-5801-4A60-B371-B599D693ABE4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75120-0086-4563-88B1-0E7EFEF8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AA160-3354-4B28-AB14-FCCF5E9F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7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A0239-E397-49F1-9ED7-87DDF7D3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D5BE4F-8EB8-46AD-9F66-6C946AB41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9CC3A-E78B-441C-8AC2-CAEC4402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A9805-9CAD-4321-BF93-BEBEC3B8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EDB3-1DFD-4BC3-AD38-C3D4337EC388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5E4A0-70B6-4BFF-BC93-9159884F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D606E-5766-4E88-8F31-DDF97627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2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3E4D3-1A93-4DA0-AB34-A84F0710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C107D-D923-41E5-A48F-1CA5C8CF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ABF1E-7170-4959-9D9F-876F6EED6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49B61-F380-46DB-8D68-AFE933D0F5B7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87ABC-7A6C-41F9-90F9-9546F344D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3C675-434D-4B44-BEA2-DF3075EAC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ABFBA3-6720-40EF-A6B6-C4831052116B}"/>
              </a:ext>
            </a:extLst>
          </p:cNvPr>
          <p:cNvSpPr txBox="1"/>
          <p:nvPr/>
        </p:nvSpPr>
        <p:spPr>
          <a:xfrm>
            <a:off x="2105025" y="1685925"/>
            <a:ext cx="8591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TBT </a:t>
            </a:r>
            <a:r>
              <a:rPr lang="ko-KR" altLang="en-US" sz="3600" b="1" dirty="0"/>
              <a:t>아키텍처</a:t>
            </a:r>
            <a:endParaRPr lang="en-US" altLang="ko-KR" sz="3600" b="1" dirty="0"/>
          </a:p>
          <a:p>
            <a:pPr algn="ctr"/>
            <a:endParaRPr lang="en-US" altLang="ko-KR" sz="3600" b="1" dirty="0"/>
          </a:p>
          <a:p>
            <a:pPr algn="ctr"/>
            <a:r>
              <a:rPr lang="ko-KR" altLang="en-US" sz="3600" b="1" dirty="0"/>
              <a:t>버전 </a:t>
            </a:r>
            <a:r>
              <a:rPr lang="en-US" altLang="ko-KR" sz="3600" b="1"/>
              <a:t>V2.3.0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작성자 </a:t>
            </a:r>
            <a:r>
              <a:rPr lang="en-US" altLang="ko-KR" sz="3600" b="1" dirty="0"/>
              <a:t>[PM]</a:t>
            </a:r>
            <a:r>
              <a:rPr lang="ko-KR" altLang="en-US" sz="3600" b="1" dirty="0"/>
              <a:t> 유채연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작성일 </a:t>
            </a:r>
            <a:r>
              <a:rPr lang="en-US" altLang="ko-KR" sz="3600" b="1" dirty="0"/>
              <a:t>2019.10.16</a:t>
            </a:r>
            <a:endParaRPr lang="ko-KR" altLang="en-US" sz="36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C47DE-8009-487B-BD85-303D7037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6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480433" y="499881"/>
            <a:ext cx="10655350" cy="12442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480433" y="2133111"/>
            <a:ext cx="10655350" cy="10852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737575" y="341477"/>
            <a:ext cx="2596752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792532" y="1942069"/>
            <a:ext cx="2541796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rmal"/>
                <a:cs typeface="Tahoma" panose="020B0604030504040204" pitchFamily="34" charset="0"/>
              </a:rPr>
              <a:t>M</a:t>
            </a:r>
            <a:r>
              <a:rPr lang="ko-KR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rmal"/>
                <a:cs typeface="Tahoma" panose="020B0604030504040204" pitchFamily="34" charset="0"/>
              </a:rPr>
              <a:t>iddleware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rmal"/>
                <a:cs typeface="Tahoma" panose="020B0604030504040204" pitchFamily="34" charset="0"/>
              </a:rPr>
              <a:t> Layer </a:t>
            </a:r>
            <a:endParaRPr lang="ko-KR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737575" y="829607"/>
            <a:ext cx="140889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Photo shoot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2358707" y="829607"/>
            <a:ext cx="193648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Analyze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foot data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4507435" y="829607"/>
            <a:ext cx="215283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shoes recommendation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6872507" y="829607"/>
            <a:ext cx="158394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668697" y="829607"/>
            <a:ext cx="215283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Stretching supply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64583-54AD-409E-BAB9-3CCCDB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FF8094-B36F-418C-A2BC-CC1FD3D81D1A}"/>
              </a:ext>
            </a:extLst>
          </p:cNvPr>
          <p:cNvSpPr/>
          <p:nvPr/>
        </p:nvSpPr>
        <p:spPr>
          <a:xfrm>
            <a:off x="-22546" y="6858000"/>
            <a:ext cx="1340528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D5943A-0039-41A3-B14D-9F108D983D38}"/>
              </a:ext>
            </a:extLst>
          </p:cNvPr>
          <p:cNvSpPr/>
          <p:nvPr/>
        </p:nvSpPr>
        <p:spPr>
          <a:xfrm>
            <a:off x="3902709" y="2377122"/>
            <a:ext cx="1181395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Image File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C983A9-68B8-4878-AADF-2971E792268D}"/>
              </a:ext>
            </a:extLst>
          </p:cNvPr>
          <p:cNvSpPr/>
          <p:nvPr/>
        </p:nvSpPr>
        <p:spPr>
          <a:xfrm>
            <a:off x="8485980" y="2377122"/>
            <a:ext cx="132567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DB Management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325F2D-2CFA-49E5-A780-0BDEC8083D04}"/>
              </a:ext>
            </a:extLst>
          </p:cNvPr>
          <p:cNvSpPr/>
          <p:nvPr/>
        </p:nvSpPr>
        <p:spPr>
          <a:xfrm>
            <a:off x="669172" y="2377122"/>
            <a:ext cx="1481449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On Permission Granted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9CDA39F-DDEB-49A4-A496-6A13033F2AE7}"/>
              </a:ext>
            </a:extLst>
          </p:cNvPr>
          <p:cNvSpPr/>
          <p:nvPr/>
        </p:nvSpPr>
        <p:spPr>
          <a:xfrm>
            <a:off x="5408222" y="2377122"/>
            <a:ext cx="132567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Analyze Data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E2B495-0164-43BB-9B47-1DFD9F25A5F0}"/>
              </a:ext>
            </a:extLst>
          </p:cNvPr>
          <p:cNvSpPr/>
          <p:nvPr/>
        </p:nvSpPr>
        <p:spPr>
          <a:xfrm>
            <a:off x="7058010" y="2377122"/>
            <a:ext cx="1103852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Video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Timer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A6669D6-0523-4223-8F7D-59DB18541804}"/>
              </a:ext>
            </a:extLst>
          </p:cNvPr>
          <p:cNvSpPr/>
          <p:nvPr/>
        </p:nvSpPr>
        <p:spPr>
          <a:xfrm>
            <a:off x="2474739" y="2377122"/>
            <a:ext cx="1103852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Foot measure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01BB30-C171-4190-8A1E-228B3F50C51F}"/>
              </a:ext>
            </a:extLst>
          </p:cNvPr>
          <p:cNvSpPr/>
          <p:nvPr/>
        </p:nvSpPr>
        <p:spPr>
          <a:xfrm>
            <a:off x="480433" y="3645300"/>
            <a:ext cx="8130167" cy="117645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5C9071-8C74-412D-92A7-97AF12AEB38D}"/>
              </a:ext>
            </a:extLst>
          </p:cNvPr>
          <p:cNvSpPr/>
          <p:nvPr/>
        </p:nvSpPr>
        <p:spPr>
          <a:xfrm>
            <a:off x="768743" y="3452834"/>
            <a:ext cx="1635604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6E571DF-3060-4917-814C-0347914B38DB}"/>
              </a:ext>
            </a:extLst>
          </p:cNvPr>
          <p:cNvSpPr/>
          <p:nvPr/>
        </p:nvSpPr>
        <p:spPr>
          <a:xfrm>
            <a:off x="678632" y="3967660"/>
            <a:ext cx="182900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media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7B70-FE7C-4EA8-8241-FBD2593D650E}"/>
              </a:ext>
            </a:extLst>
          </p:cNvPr>
          <p:cNvSpPr txBox="1"/>
          <p:nvPr/>
        </p:nvSpPr>
        <p:spPr>
          <a:xfrm>
            <a:off x="11465587" y="1371745"/>
            <a:ext cx="56697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</a:t>
            </a:r>
          </a:p>
          <a:p>
            <a:r>
              <a:rPr lang="ko-KR" altLang="en-US" dirty="0"/>
              <a:t>서비스</a:t>
            </a:r>
          </a:p>
          <a:p>
            <a:r>
              <a:rPr lang="ko-KR" altLang="en-US" dirty="0"/>
              <a:t>라이브러리</a:t>
            </a:r>
          </a:p>
          <a:p>
            <a:endParaRPr lang="ko-KR" altLang="en-US" dirty="0"/>
          </a:p>
          <a:p>
            <a:r>
              <a:rPr lang="ko-KR" altLang="en-US" dirty="0"/>
              <a:t>뷰 </a:t>
            </a:r>
            <a:r>
              <a:rPr lang="ko-KR" altLang="en-US" dirty="0" err="1"/>
              <a:t>포토샷</a:t>
            </a:r>
            <a:endParaRPr lang="ko-KR" altLang="en-US" dirty="0"/>
          </a:p>
          <a:p>
            <a:r>
              <a:rPr lang="ko-KR" altLang="en-US" dirty="0" err="1"/>
              <a:t>미드웨어레이어</a:t>
            </a:r>
            <a:r>
              <a:rPr lang="ko-KR" altLang="en-US" dirty="0"/>
              <a:t> 모듈이름 </a:t>
            </a:r>
            <a:r>
              <a:rPr lang="ko-KR" altLang="en-US" dirty="0" err="1"/>
              <a:t>뷰클래스</a:t>
            </a:r>
            <a:endParaRPr lang="ko-KR" altLang="en-US" dirty="0"/>
          </a:p>
          <a:p>
            <a:r>
              <a:rPr lang="ko-KR" altLang="en-US" dirty="0"/>
              <a:t>라이브러리 </a:t>
            </a:r>
            <a:r>
              <a:rPr lang="ko-KR" altLang="en-US" dirty="0" err="1"/>
              <a:t>카메라할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메모리 매니지먼트</a:t>
            </a:r>
          </a:p>
          <a:p>
            <a:r>
              <a:rPr lang="ko-KR" altLang="en-US" dirty="0"/>
              <a:t>커널 디바이스 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039EA4-FE06-4234-A645-802418DE05BE}"/>
              </a:ext>
            </a:extLst>
          </p:cNvPr>
          <p:cNvSpPr/>
          <p:nvPr/>
        </p:nvSpPr>
        <p:spPr>
          <a:xfrm>
            <a:off x="2700557" y="3947722"/>
            <a:ext cx="1635604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Camera API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856F7B-F299-4C14-9B29-48E6CB4DA7A3}"/>
              </a:ext>
            </a:extLst>
          </p:cNvPr>
          <p:cNvSpPr/>
          <p:nvPr/>
        </p:nvSpPr>
        <p:spPr>
          <a:xfrm>
            <a:off x="4518646" y="3947722"/>
            <a:ext cx="1765679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Memory management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44D07C-5573-417C-9A97-004B7F9762FB}"/>
              </a:ext>
            </a:extLst>
          </p:cNvPr>
          <p:cNvSpPr/>
          <p:nvPr/>
        </p:nvSpPr>
        <p:spPr>
          <a:xfrm>
            <a:off x="684267" y="540000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C8D56D-C7A6-46EA-B654-64C6FB816122}"/>
              </a:ext>
            </a:extLst>
          </p:cNvPr>
          <p:cNvSpPr/>
          <p:nvPr/>
        </p:nvSpPr>
        <p:spPr>
          <a:xfrm>
            <a:off x="480433" y="5111080"/>
            <a:ext cx="10655350" cy="917313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C558FB-5382-476C-AEFA-1577064CBCB3}"/>
              </a:ext>
            </a:extLst>
          </p:cNvPr>
          <p:cNvSpPr/>
          <p:nvPr/>
        </p:nvSpPr>
        <p:spPr>
          <a:xfrm>
            <a:off x="737575" y="4919177"/>
            <a:ext cx="1817782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55CB6-D5A3-4D17-859C-E64F64CFB59B}"/>
              </a:ext>
            </a:extLst>
          </p:cNvPr>
          <p:cNvSpPr/>
          <p:nvPr/>
        </p:nvSpPr>
        <p:spPr>
          <a:xfrm>
            <a:off x="8733658" y="3636763"/>
            <a:ext cx="2402125" cy="117645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F9C382-D9A8-4A63-8C75-E082D2B00C02}"/>
              </a:ext>
            </a:extLst>
          </p:cNvPr>
          <p:cNvSpPr/>
          <p:nvPr/>
        </p:nvSpPr>
        <p:spPr>
          <a:xfrm>
            <a:off x="9021968" y="3444297"/>
            <a:ext cx="1635604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Base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E856BC3-DA5E-4C7E-B4AD-4F94EE971190}"/>
              </a:ext>
            </a:extLst>
          </p:cNvPr>
          <p:cNvSpPr/>
          <p:nvPr/>
        </p:nvSpPr>
        <p:spPr>
          <a:xfrm>
            <a:off x="9116918" y="3955855"/>
            <a:ext cx="1635604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SQLite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9855F6-EC26-419C-ADE3-387A98BD3418}"/>
              </a:ext>
            </a:extLst>
          </p:cNvPr>
          <p:cNvSpPr/>
          <p:nvPr/>
        </p:nvSpPr>
        <p:spPr>
          <a:xfrm>
            <a:off x="10135767" y="2377122"/>
            <a:ext cx="719831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View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9B4B64-6A15-4B0C-853C-01C8EF7627A1}"/>
              </a:ext>
            </a:extLst>
          </p:cNvPr>
          <p:cNvCxnSpPr/>
          <p:nvPr/>
        </p:nvCxnSpPr>
        <p:spPr>
          <a:xfrm>
            <a:off x="480433" y="6356350"/>
            <a:ext cx="106553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AA49CC-5AA8-4069-B9D1-EAC8371D84B5}"/>
              </a:ext>
            </a:extLst>
          </p:cNvPr>
          <p:cNvSpPr/>
          <p:nvPr/>
        </p:nvSpPr>
        <p:spPr>
          <a:xfrm>
            <a:off x="792531" y="6164648"/>
            <a:ext cx="2541796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Android Studio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ED9A53-69CC-4D03-AA64-758860C7EABA}"/>
              </a:ext>
            </a:extLst>
          </p:cNvPr>
          <p:cNvSpPr/>
          <p:nvPr/>
        </p:nvSpPr>
        <p:spPr>
          <a:xfrm>
            <a:off x="3144225" y="5400005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7F7F7F"/>
                </a:solidFill>
              </a:rPr>
              <a:t>Device</a:t>
            </a:r>
            <a:r>
              <a:rPr lang="ko-KR" altLang="en-US" sz="1400" b="1" dirty="0">
                <a:solidFill>
                  <a:srgbClr val="7F7F7F"/>
                </a:solidFill>
              </a:rPr>
              <a:t> </a:t>
            </a:r>
            <a:r>
              <a:rPr lang="ko-KR" altLang="en-US" sz="1400" b="1" dirty="0" err="1">
                <a:solidFill>
                  <a:srgbClr val="7F7F7F"/>
                </a:solidFill>
              </a:rPr>
              <a:t>Driver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64583-54AD-409E-BAB9-3CCCDB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D80084B-BD57-4A9D-9CCE-91A9379D7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" t="8520" b="9780"/>
          <a:stretch/>
        </p:blipFill>
        <p:spPr>
          <a:xfrm>
            <a:off x="848867" y="1028700"/>
            <a:ext cx="10686965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3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115773" y="601605"/>
            <a:ext cx="9960454" cy="12442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111829" y="2235048"/>
            <a:ext cx="9960454" cy="11959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100871" y="3781346"/>
            <a:ext cx="9960453" cy="11764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115773" y="5334798"/>
            <a:ext cx="9960454" cy="106304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1368971" y="443415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1423927" y="2044007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1389181" y="3588880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1385341" y="5144087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1279115" y="931545"/>
            <a:ext cx="140889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Photo shoot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2786976" y="931545"/>
            <a:ext cx="193648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Analyze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foot data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4822433" y="931545"/>
            <a:ext cx="215283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shoes recommendation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74234" y="931545"/>
            <a:ext cx="158394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757149" y="931545"/>
            <a:ext cx="215283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Stretching supply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1271283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Activity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740317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Package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6209351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Content Providers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8678385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View System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155013" y="4157210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Media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1385341" y="4157211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SQLite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694357" y="4157210"/>
            <a:ext cx="2937982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4924685" y="4166605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9747072" y="4157210"/>
            <a:ext cx="1148008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1522135" y="5649752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80603" y="5649752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7439071" y="5649752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64583-54AD-409E-BAB9-3CCCDB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1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775520" y="260648"/>
            <a:ext cx="8630002" cy="10081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786478" y="1686432"/>
            <a:ext cx="8630002" cy="14401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775520" y="3519939"/>
            <a:ext cx="8630001" cy="1440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790422" y="5301208"/>
            <a:ext cx="8630002" cy="129614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2028718" y="102457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소프트웨어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2061594" y="1515746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프레임워크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2063830" y="3351099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2059991" y="5162736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2063422" y="617806"/>
            <a:ext cx="1301505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3542088" y="621606"/>
            <a:ext cx="1733553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발 데이터 분석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5455485" y="621238"/>
            <a:ext cx="1417290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신발 추천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49937" y="635580"/>
            <a:ext cx="1417291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644388" y="635580"/>
            <a:ext cx="1417292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관리법 제공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2059992" y="2074525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Activity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681224" y="208012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5302456" y="2049753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Providers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6872776" y="204759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View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F2BA73-C26E-49DD-AFCE-93DADAAD9066}"/>
              </a:ext>
            </a:extLst>
          </p:cNvPr>
          <p:cNvSpPr/>
          <p:nvPr/>
        </p:nvSpPr>
        <p:spPr>
          <a:xfrm>
            <a:off x="8443095" y="2047596"/>
            <a:ext cx="1653658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Notification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588090" y="3945744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Media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2106776" y="3945745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507275" y="3812278"/>
            <a:ext cx="1338956" cy="87497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5050553" y="3955139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7998282" y="3955138"/>
            <a:ext cx="89431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CC5097-1EA7-4B43-94FC-E567FB736725}"/>
              </a:ext>
            </a:extLst>
          </p:cNvPr>
          <p:cNvSpPr/>
          <p:nvPr/>
        </p:nvSpPr>
        <p:spPr>
          <a:xfrm>
            <a:off x="9050672" y="3955139"/>
            <a:ext cx="109338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Webkit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2028719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40977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6877404" y="5791445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2485231-B8D4-4227-9E90-494AB6DFC317}"/>
              </a:ext>
            </a:extLst>
          </p:cNvPr>
          <p:cNvCxnSpPr>
            <a:cxnSpLocks/>
          </p:cNvCxnSpPr>
          <p:nvPr/>
        </p:nvCxnSpPr>
        <p:spPr>
          <a:xfrm>
            <a:off x="10280342" y="914400"/>
            <a:ext cx="1347382" cy="267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3E7879-AEAD-4BCC-8D61-C2E5822AF1FD}"/>
              </a:ext>
            </a:extLst>
          </p:cNvPr>
          <p:cNvSpPr txBox="1"/>
          <p:nvPr/>
        </p:nvSpPr>
        <p:spPr>
          <a:xfrm>
            <a:off x="11750876" y="807095"/>
            <a:ext cx="180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촬영 추가 하려고 하는데 </a:t>
            </a:r>
            <a:r>
              <a:rPr lang="ko-KR" altLang="en-US" dirty="0" err="1"/>
              <a:t>어떠신가용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FF5E0D-E63E-44F8-B6EE-14D076BF3A71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353034" y="58011"/>
            <a:ext cx="1566044" cy="577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D274B5-8216-4B14-89BB-968825C92F59}"/>
              </a:ext>
            </a:extLst>
          </p:cNvPr>
          <p:cNvSpPr txBox="1"/>
          <p:nvPr/>
        </p:nvSpPr>
        <p:spPr>
          <a:xfrm>
            <a:off x="10919078" y="-680484"/>
            <a:ext cx="221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관리법 제공 </a:t>
            </a:r>
            <a:r>
              <a:rPr lang="en-US" altLang="ko-KR" dirty="0"/>
              <a:t>-&gt; </a:t>
            </a:r>
          </a:p>
          <a:p>
            <a:r>
              <a:rPr lang="ko-KR" altLang="en-US" dirty="0"/>
              <a:t>스트레칭 제공으로 바꾸는 건 </a:t>
            </a:r>
            <a:r>
              <a:rPr lang="ko-KR" altLang="en-US" dirty="0" err="1"/>
              <a:t>어떨까용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5245FCC-FCC0-4FE4-9292-72E956EBE1EB}"/>
              </a:ext>
            </a:extLst>
          </p:cNvPr>
          <p:cNvSpPr/>
          <p:nvPr/>
        </p:nvSpPr>
        <p:spPr>
          <a:xfrm>
            <a:off x="1121934" y="1664536"/>
            <a:ext cx="515480" cy="493281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979AA-A7E9-4906-992A-0DEE8F4F0214}"/>
              </a:ext>
            </a:extLst>
          </p:cNvPr>
          <p:cNvSpPr txBox="1"/>
          <p:nvPr/>
        </p:nvSpPr>
        <p:spPr>
          <a:xfrm>
            <a:off x="-1800820" y="3669279"/>
            <a:ext cx="312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읽어보고 이상한 내용이나 더 필요한 내용 있으면 </a:t>
            </a:r>
            <a:endParaRPr lang="en-US" altLang="ko-KR" dirty="0"/>
          </a:p>
          <a:p>
            <a:r>
              <a:rPr lang="ko-KR" altLang="en-US" dirty="0"/>
              <a:t>말씀해주세용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AA8552-E55B-498F-BB90-F7F97CB5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1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775520" y="260648"/>
            <a:ext cx="8630002" cy="10081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786478" y="1686432"/>
            <a:ext cx="8630002" cy="14401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775520" y="3519939"/>
            <a:ext cx="8630001" cy="1440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790422" y="5301208"/>
            <a:ext cx="8630002" cy="129614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2028718" y="102457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소프트웨어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2061594" y="1515746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프레임워크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2063830" y="3351099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2059991" y="5162736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2063422" y="617806"/>
            <a:ext cx="1301505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3542088" y="621606"/>
            <a:ext cx="1733553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발 데이터 분석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5455485" y="621238"/>
            <a:ext cx="1417290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신발 추천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49937" y="635580"/>
            <a:ext cx="1417291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644388" y="635580"/>
            <a:ext cx="1417292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관리법 제공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2059992" y="2074525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액티비티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매니저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681224" y="208012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패키지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매니저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5302456" y="2049753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컨텐츠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공급자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6872776" y="204759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보기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시스템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F2BA73-C26E-49DD-AFCE-93DADAAD9066}"/>
              </a:ext>
            </a:extLst>
          </p:cNvPr>
          <p:cNvSpPr/>
          <p:nvPr/>
        </p:nvSpPr>
        <p:spPr>
          <a:xfrm>
            <a:off x="8443095" y="2047596"/>
            <a:ext cx="1653658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알림 매니저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588090" y="3945744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미디어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2106776" y="3945745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507275" y="3812278"/>
            <a:ext cx="1338956" cy="87497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5050553" y="3955139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7998282" y="3955138"/>
            <a:ext cx="89431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CC5097-1EA7-4B43-94FC-E567FB736725}"/>
              </a:ext>
            </a:extLst>
          </p:cNvPr>
          <p:cNvSpPr/>
          <p:nvPr/>
        </p:nvSpPr>
        <p:spPr>
          <a:xfrm>
            <a:off x="9050672" y="3955139"/>
            <a:ext cx="109338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Webkit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2028719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40977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6877404" y="5791445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2485231-B8D4-4227-9E90-494AB6DFC317}"/>
              </a:ext>
            </a:extLst>
          </p:cNvPr>
          <p:cNvCxnSpPr>
            <a:cxnSpLocks/>
          </p:cNvCxnSpPr>
          <p:nvPr/>
        </p:nvCxnSpPr>
        <p:spPr>
          <a:xfrm>
            <a:off x="10280342" y="914400"/>
            <a:ext cx="1347382" cy="267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3E7879-AEAD-4BCC-8D61-C2E5822AF1FD}"/>
              </a:ext>
            </a:extLst>
          </p:cNvPr>
          <p:cNvSpPr txBox="1"/>
          <p:nvPr/>
        </p:nvSpPr>
        <p:spPr>
          <a:xfrm>
            <a:off x="11750876" y="807095"/>
            <a:ext cx="180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촬영 추가 하려고 하는데 </a:t>
            </a:r>
            <a:r>
              <a:rPr lang="ko-KR" altLang="en-US" dirty="0" err="1"/>
              <a:t>어떠신가용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FF5E0D-E63E-44F8-B6EE-14D076BF3A71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353034" y="58011"/>
            <a:ext cx="1566044" cy="577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D274B5-8216-4B14-89BB-968825C92F59}"/>
              </a:ext>
            </a:extLst>
          </p:cNvPr>
          <p:cNvSpPr txBox="1"/>
          <p:nvPr/>
        </p:nvSpPr>
        <p:spPr>
          <a:xfrm>
            <a:off x="10919078" y="-680484"/>
            <a:ext cx="221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관리법 제공 </a:t>
            </a:r>
            <a:r>
              <a:rPr lang="en-US" altLang="ko-KR" dirty="0"/>
              <a:t>-&gt; </a:t>
            </a:r>
          </a:p>
          <a:p>
            <a:r>
              <a:rPr lang="ko-KR" altLang="en-US" dirty="0"/>
              <a:t>스트레칭 제공으로 바꾸는 건 </a:t>
            </a:r>
            <a:r>
              <a:rPr lang="ko-KR" altLang="en-US" dirty="0" err="1"/>
              <a:t>어떨까용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5245FCC-FCC0-4FE4-9292-72E956EBE1EB}"/>
              </a:ext>
            </a:extLst>
          </p:cNvPr>
          <p:cNvSpPr/>
          <p:nvPr/>
        </p:nvSpPr>
        <p:spPr>
          <a:xfrm>
            <a:off x="1121934" y="1664536"/>
            <a:ext cx="515480" cy="493281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979AA-A7E9-4906-992A-0DEE8F4F0214}"/>
              </a:ext>
            </a:extLst>
          </p:cNvPr>
          <p:cNvSpPr txBox="1"/>
          <p:nvPr/>
        </p:nvSpPr>
        <p:spPr>
          <a:xfrm>
            <a:off x="-1800820" y="3669279"/>
            <a:ext cx="312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읽어보고 이상한 내용이나 더 필요한 내용 있으면 </a:t>
            </a:r>
            <a:endParaRPr lang="en-US" altLang="ko-KR" dirty="0"/>
          </a:p>
          <a:p>
            <a:r>
              <a:rPr lang="ko-KR" altLang="en-US" dirty="0"/>
              <a:t>말씀해주세용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B9FC40-E640-4A66-AD0B-813A746B3C41}"/>
              </a:ext>
            </a:extLst>
          </p:cNvPr>
          <p:cNvSpPr txBox="1"/>
          <p:nvPr/>
        </p:nvSpPr>
        <p:spPr>
          <a:xfrm>
            <a:off x="219457" y="260648"/>
            <a:ext cx="121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한글 버전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EBFA37-9341-451E-9BEB-C0F6D6FE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6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245</Words>
  <Application>Microsoft Office PowerPoint</Application>
  <PresentationFormat>와이드스크린</PresentationFormat>
  <Paragraphs>144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채연 유</dc:creator>
  <cp:lastModifiedBy>채연 유</cp:lastModifiedBy>
  <cp:revision>26</cp:revision>
  <dcterms:created xsi:type="dcterms:W3CDTF">2019-09-19T13:27:12Z</dcterms:created>
  <dcterms:modified xsi:type="dcterms:W3CDTF">2019-10-17T00:53:51Z</dcterms:modified>
</cp:coreProperties>
</file>