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2" r:id="rId3"/>
    <p:sldId id="265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5050"/>
    <a:srgbClr val="0070C0"/>
    <a:srgbClr val="FFFFDB"/>
    <a:srgbClr val="FFFF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 dirty="0"/>
              <a:t>V2.4.0</a:t>
            </a:r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dirty="0"/>
              <a:t>2019.10.17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56237" y="707699"/>
            <a:ext cx="10450803" cy="10545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56237" y="2058292"/>
            <a:ext cx="10450803" cy="10133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413379" y="549295"/>
            <a:ext cx="2596752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468336" y="1867250"/>
            <a:ext cx="254179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M</a:t>
            </a:r>
            <a:r>
              <a:rPr lang="ko-KR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iddleware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 Layer </a:t>
            </a:r>
            <a:endParaRPr lang="ko-KR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321936" y="1012486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1943068" y="1012486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091796" y="1012486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6456868" y="1012486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253058" y="1012486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C983A9-68B8-4878-AADF-2971E792268D}"/>
              </a:ext>
            </a:extLst>
          </p:cNvPr>
          <p:cNvSpPr/>
          <p:nvPr/>
        </p:nvSpPr>
        <p:spPr>
          <a:xfrm>
            <a:off x="8371505" y="2304176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 Management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276094" y="2304176"/>
            <a:ext cx="148144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OnActivity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Result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CDA39F-DDEB-49A4-A496-6A13033F2AE7}"/>
              </a:ext>
            </a:extLst>
          </p:cNvPr>
          <p:cNvSpPr/>
          <p:nvPr/>
        </p:nvSpPr>
        <p:spPr>
          <a:xfrm>
            <a:off x="3027238" y="2304176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Measure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E2B495-0164-43BB-9B47-1DFD9F25A5F0}"/>
              </a:ext>
            </a:extLst>
          </p:cNvPr>
          <p:cNvSpPr/>
          <p:nvPr/>
        </p:nvSpPr>
        <p:spPr>
          <a:xfrm>
            <a:off x="7075012" y="2304176"/>
            <a:ext cx="118786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MultiMedia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Timer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01BB30-C171-4190-8A1E-228B3F50C51F}"/>
              </a:ext>
            </a:extLst>
          </p:cNvPr>
          <p:cNvSpPr/>
          <p:nvPr/>
        </p:nvSpPr>
        <p:spPr>
          <a:xfrm>
            <a:off x="156238" y="3362667"/>
            <a:ext cx="7557974" cy="108217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5C9071-8C74-412D-92A7-97AF12AEB38D}"/>
              </a:ext>
            </a:extLst>
          </p:cNvPr>
          <p:cNvSpPr/>
          <p:nvPr/>
        </p:nvSpPr>
        <p:spPr>
          <a:xfrm>
            <a:off x="444547" y="3170201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285554" y="3648378"/>
            <a:ext cx="1467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7F7F7F"/>
                </a:solidFill>
              </a:rPr>
              <a:t>Android.graph</a:t>
            </a:r>
            <a:endParaRPr lang="en-US" altLang="ko-KR" sz="1400" b="1" dirty="0">
              <a:solidFill>
                <a:srgbClr val="7F7F7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1876445" y="3648378"/>
            <a:ext cx="121164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Camera API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856F7B-F299-4C14-9B29-48E6CB4DA7A3}"/>
              </a:ext>
            </a:extLst>
          </p:cNvPr>
          <p:cNvSpPr/>
          <p:nvPr/>
        </p:nvSpPr>
        <p:spPr>
          <a:xfrm>
            <a:off x="3202560" y="3653244"/>
            <a:ext cx="141701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Memory management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44D07C-5573-417C-9A97-004B7F9762FB}"/>
              </a:ext>
            </a:extLst>
          </p:cNvPr>
          <p:cNvSpPr/>
          <p:nvPr/>
        </p:nvSpPr>
        <p:spPr>
          <a:xfrm>
            <a:off x="1603474" y="4975352"/>
            <a:ext cx="319817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8D56D-C7A6-46EA-B654-64C6FB816122}"/>
              </a:ext>
            </a:extLst>
          </p:cNvPr>
          <p:cNvSpPr/>
          <p:nvPr/>
        </p:nvSpPr>
        <p:spPr>
          <a:xfrm>
            <a:off x="156237" y="4702537"/>
            <a:ext cx="10450803" cy="9173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558FB-5382-476C-AEFA-1577064CBCB3}"/>
              </a:ext>
            </a:extLst>
          </p:cNvPr>
          <p:cNvSpPr/>
          <p:nvPr/>
        </p:nvSpPr>
        <p:spPr>
          <a:xfrm>
            <a:off x="413379" y="4510634"/>
            <a:ext cx="1817782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55CB6-D5A3-4D17-859C-E64F64CFB59B}"/>
              </a:ext>
            </a:extLst>
          </p:cNvPr>
          <p:cNvSpPr/>
          <p:nvPr/>
        </p:nvSpPr>
        <p:spPr>
          <a:xfrm>
            <a:off x="7895785" y="3362667"/>
            <a:ext cx="2711255" cy="108217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F9C382-D9A8-4A63-8C75-E082D2B00C02}"/>
              </a:ext>
            </a:extLst>
          </p:cNvPr>
          <p:cNvSpPr/>
          <p:nvPr/>
        </p:nvSpPr>
        <p:spPr>
          <a:xfrm>
            <a:off x="8119401" y="3170201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Base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6654716" y="3648377"/>
            <a:ext cx="86284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9805804" y="2304176"/>
            <a:ext cx="719831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9B4B64-6A15-4B0C-853C-01C8EF7627A1}"/>
              </a:ext>
            </a:extLst>
          </p:cNvPr>
          <p:cNvCxnSpPr/>
          <p:nvPr/>
        </p:nvCxnSpPr>
        <p:spPr>
          <a:xfrm flipV="1">
            <a:off x="156237" y="5893724"/>
            <a:ext cx="10450803" cy="152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AA49CC-5AA8-4069-B9D1-EAC8371D84B5}"/>
              </a:ext>
            </a:extLst>
          </p:cNvPr>
          <p:cNvSpPr/>
          <p:nvPr/>
        </p:nvSpPr>
        <p:spPr>
          <a:xfrm>
            <a:off x="468335" y="5717275"/>
            <a:ext cx="1474733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ED9A53-69CC-4D03-AA64-758860C7EABA}"/>
              </a:ext>
            </a:extLst>
          </p:cNvPr>
          <p:cNvSpPr/>
          <p:nvPr/>
        </p:nvSpPr>
        <p:spPr>
          <a:xfrm>
            <a:off x="5987392" y="4970523"/>
            <a:ext cx="319817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7F7F7F"/>
                </a:solidFill>
              </a:rPr>
              <a:t>Device</a:t>
            </a:r>
            <a:r>
              <a:rPr lang="ko-KR" altLang="en-US" sz="1400" b="1" dirty="0">
                <a:solidFill>
                  <a:srgbClr val="7F7F7F"/>
                </a:solidFill>
              </a:rPr>
              <a:t> </a:t>
            </a:r>
            <a:r>
              <a:rPr lang="ko-KR" altLang="en-US" sz="1400" b="1" dirty="0" err="1">
                <a:solidFill>
                  <a:srgbClr val="7F7F7F"/>
                </a:solidFill>
              </a:rPr>
              <a:t>Driver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1866174" y="2304176"/>
            <a:ext cx="10524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Create Image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4742631" y="3660749"/>
            <a:ext cx="178902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7F7F7F"/>
                </a:solidFill>
              </a:rPr>
              <a:t>Android.database</a:t>
            </a:r>
            <a:endParaRPr lang="en-US" altLang="ko-KR" sz="1400" b="1" dirty="0">
              <a:solidFill>
                <a:srgbClr val="7F7F7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5815516" y="2304176"/>
            <a:ext cx="1150865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GoodsSort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4438978" y="2304176"/>
            <a:ext cx="126790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Transient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Information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8164508" y="3648376"/>
            <a:ext cx="225360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DB Browser for 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738930" y="4673459"/>
            <a:ext cx="1321723" cy="44454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plan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730098" y="4084544"/>
            <a:ext cx="1321723" cy="4842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Reuse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10738930" y="5222639"/>
            <a:ext cx="1341667" cy="456839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F7F7F"/>
                </a:solidFill>
              </a:rPr>
              <a:t>OS</a:t>
            </a:r>
          </a:p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provision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E9B4B64-6A15-4B0C-853C-01C8EF7627A1}"/>
              </a:ext>
            </a:extLst>
          </p:cNvPr>
          <p:cNvCxnSpPr/>
          <p:nvPr/>
        </p:nvCxnSpPr>
        <p:spPr>
          <a:xfrm>
            <a:off x="10754869" y="5895949"/>
            <a:ext cx="1356132" cy="975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AA49CC-5AA8-4069-B9D1-EAC8371D84B5}"/>
              </a:ext>
            </a:extLst>
          </p:cNvPr>
          <p:cNvSpPr/>
          <p:nvPr/>
        </p:nvSpPr>
        <p:spPr>
          <a:xfrm>
            <a:off x="11005532" y="5745057"/>
            <a:ext cx="85480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Hard</a:t>
            </a:r>
          </a:p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ware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30098" y="3717475"/>
            <a:ext cx="131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Category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80084B-BD57-4A9D-9CCE-91A9379D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8520" b="9780"/>
          <a:stretch/>
        </p:blipFill>
        <p:spPr>
          <a:xfrm>
            <a:off x="848867" y="1028700"/>
            <a:ext cx="1068696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245</Words>
  <Application>Microsoft Office PowerPoint</Application>
  <PresentationFormat>와이드스크린</PresentationFormat>
  <Paragraphs>144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32</cp:revision>
  <dcterms:created xsi:type="dcterms:W3CDTF">2019-09-19T13:27:12Z</dcterms:created>
  <dcterms:modified xsi:type="dcterms:W3CDTF">2019-10-17T05:01:12Z</dcterms:modified>
</cp:coreProperties>
</file>