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2" r:id="rId3"/>
    <p:sldId id="265" r:id="rId4"/>
    <p:sldId id="266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FF5050"/>
    <a:srgbClr val="0070C0"/>
    <a:srgbClr val="FFFFDB"/>
    <a:srgbClr val="FFFF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8706-14C2-40F8-BE8C-D8504C7E39D0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7F9C-CA89-4D09-8010-CBFF32C6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0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55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1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640C-5333-404B-8632-2B217356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D6986-777C-4B59-8945-0A02F47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AEBD-FADD-4F45-B0F4-C4756C4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0FF3-7296-4B96-B192-12DBA688D86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A8218-FA39-4123-868B-8C134A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5994-31E9-4826-BAB4-7FCE9F5D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2F2-6A19-4D1F-A7EB-91F1C08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2015-1751-41B5-9D47-B1F7235A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F1AC-4641-42C2-AA95-D680183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585-A4B6-45E9-9335-16382E462D94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0CF-0AFF-4288-BC62-169805D9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1CBD-1733-4EF9-84DF-CF4A153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1AA5F-325E-4783-AAF9-D50BD75A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87490-1D99-42C8-B55F-893376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23D5-EED2-4F17-B812-C4202C4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7071-AE38-4353-A6B0-8EC7E9115F1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C8A8C-076D-4973-B419-964AB9A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AF4-3A36-4336-AB36-B1AF630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3556-032A-47FE-99EC-96E4398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FCF4-11D7-450B-8D14-FF52A06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09FB-658D-41D9-BD32-9D939DC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522-D48A-473E-A756-B1E10B6CBC5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FA44-2FCD-4463-B2F6-1ECBE6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C978-07F4-414D-8021-03C4F02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DEC-1BFC-4C66-B69B-857EF2F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0927-0062-457E-89C1-A781D2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A8EC8-CF91-450F-8534-0A167E5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A07-C5DA-4C3A-93EE-DE3F09BAF0E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3A7-964E-46FA-A8FE-9A772FA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9D91-61FC-477D-A5BF-1A77911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591F-85B6-4170-9DD8-26481CAD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DB90-2ABE-4066-B8BF-87EF264E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523CE-99A7-478A-A277-E9560CAE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D6F6A-E7E7-454C-BEE8-4899DE5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81B-508E-43AE-AFC4-D3E39FF0DB5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83E9-5257-48F0-831F-3C742513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394F-199C-4BDE-9DBD-F53E5A6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5BEE-5D2C-4C91-B494-2D61C5B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987D-1509-46D7-8183-C23AC87A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946FF-B56C-40CC-A6B6-2A5DFD75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038AB-2F79-48EC-8089-76DB36A9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6E939-CBA9-4169-95C5-F4D9EE7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D0608-8AC4-4D45-AD96-A87859FC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A8-7A4C-431C-B6FA-513CA8E2B91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DF7-0A61-4782-904D-7993764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A9D78-AD86-46D2-92BB-1BB1B57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2F1C-819D-40B0-998C-1D416FB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C37A18-D62E-468C-AACD-0DB219B1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170-D44E-4B16-AD44-82522659A1B3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A0BC2-7880-4497-BB2D-A318B56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794ED-4EBF-4CA8-8202-7EB7DFE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B5DC3C-825D-423C-9157-93A1399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A09-F377-474C-BD9A-36D8BD07900E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974BC-8007-440B-BF4B-8752C4A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52517-1EAB-4AB4-B2E0-98E2AAB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C5DF-6140-4D4D-A11F-C9B66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D1E6-5F2F-4B39-BA3A-8073132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283C-CAC3-482E-ACA7-5386BC6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36B0-F7CC-4447-90E6-35C73F4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16E-5801-4A60-B371-B599D693ABE4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75120-0086-4563-88B1-0E7EFEF8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A160-3354-4B28-AB14-FCCF5E9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0239-E397-49F1-9ED7-87DDF7D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5BE4F-8EB8-46AD-9F66-6C946AB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9CC3A-E78B-441C-8AC2-CAEC440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805-9CAD-4321-BF93-BEBEC3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DB3-1DFD-4BC3-AD38-C3D4337EC38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E4A0-70B6-4BFF-BC93-915988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606E-5766-4E88-8F31-DDF97627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E4D3-1A93-4DA0-AB34-A84F071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107D-D923-41E5-A48F-1CA5C8C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ABF1E-7170-4959-9D9F-876F6EED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9B61-F380-46DB-8D68-AFE933D0F5B7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7ABC-7A6C-41F9-90F9-9546F344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3C675-434D-4B44-BEA2-DF3075E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BFBA3-6720-40EF-A6B6-C4831052116B}"/>
              </a:ext>
            </a:extLst>
          </p:cNvPr>
          <p:cNvSpPr txBox="1"/>
          <p:nvPr/>
        </p:nvSpPr>
        <p:spPr>
          <a:xfrm>
            <a:off x="2105025" y="1685925"/>
            <a:ext cx="859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TBT </a:t>
            </a:r>
            <a:r>
              <a:rPr lang="ko-KR" altLang="en-US" sz="3600" b="1" dirty="0"/>
              <a:t>아키텍처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/>
              <a:t>버전 </a:t>
            </a:r>
            <a:r>
              <a:rPr lang="en-US" altLang="ko-KR" sz="3600" b="1" dirty="0"/>
              <a:t>V2.4.1</a:t>
            </a:r>
          </a:p>
          <a:p>
            <a:pPr algn="ctr"/>
            <a:r>
              <a:rPr lang="ko-KR" altLang="en-US" sz="3600" b="1" dirty="0"/>
              <a:t>작성자 </a:t>
            </a:r>
            <a:r>
              <a:rPr lang="en-US" altLang="ko-KR" sz="3600" b="1" dirty="0"/>
              <a:t>[PM]</a:t>
            </a:r>
            <a:r>
              <a:rPr lang="ko-KR" altLang="en-US" sz="3600" b="1" dirty="0"/>
              <a:t> 유채연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작성일 </a:t>
            </a:r>
            <a:r>
              <a:rPr lang="en-US" altLang="ko-KR" sz="3600" b="1" dirty="0"/>
              <a:t>2019.12.02</a:t>
            </a:r>
            <a:endParaRPr lang="ko-KR" altLang="en-US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C47DE-8009-487B-BD85-303D703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7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56237" y="707699"/>
            <a:ext cx="10450803" cy="10545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56237" y="2058292"/>
            <a:ext cx="10450803" cy="10133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413379" y="549295"/>
            <a:ext cx="299564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Layer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468336" y="1867250"/>
            <a:ext cx="2541796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M</a:t>
            </a:r>
            <a:r>
              <a:rPr lang="ko-KR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iddleware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normal"/>
                <a:cs typeface="Tahoma" panose="020B0604030504040204" pitchFamily="34" charset="0"/>
              </a:rPr>
              <a:t> Layer </a:t>
            </a:r>
            <a:endParaRPr lang="ko-KR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321936" y="1012486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1943068" y="1012486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091796" y="1012486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6456868" y="1012486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253058" y="1012486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C983A9-68B8-4878-AADF-2971E792268D}"/>
              </a:ext>
            </a:extLst>
          </p:cNvPr>
          <p:cNvSpPr/>
          <p:nvPr/>
        </p:nvSpPr>
        <p:spPr>
          <a:xfrm>
            <a:off x="8371505" y="2304176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DB Management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276094" y="2304176"/>
            <a:ext cx="1481449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OnActivity Result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CDA39F-DDEB-49A4-A496-6A13033F2AE7}"/>
              </a:ext>
            </a:extLst>
          </p:cNvPr>
          <p:cNvSpPr/>
          <p:nvPr/>
        </p:nvSpPr>
        <p:spPr>
          <a:xfrm>
            <a:off x="3027238" y="2304176"/>
            <a:ext cx="132567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Measure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E2B495-0164-43BB-9B47-1DFD9F25A5F0}"/>
              </a:ext>
            </a:extLst>
          </p:cNvPr>
          <p:cNvSpPr/>
          <p:nvPr/>
        </p:nvSpPr>
        <p:spPr>
          <a:xfrm>
            <a:off x="7075012" y="2304176"/>
            <a:ext cx="1187862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MultiMedia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Timer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01BB30-C171-4190-8A1E-228B3F50C51F}"/>
              </a:ext>
            </a:extLst>
          </p:cNvPr>
          <p:cNvSpPr/>
          <p:nvPr/>
        </p:nvSpPr>
        <p:spPr>
          <a:xfrm>
            <a:off x="156238" y="3362667"/>
            <a:ext cx="7557974" cy="108217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5C9071-8C74-412D-92A7-97AF12AEB38D}"/>
              </a:ext>
            </a:extLst>
          </p:cNvPr>
          <p:cNvSpPr/>
          <p:nvPr/>
        </p:nvSpPr>
        <p:spPr>
          <a:xfrm>
            <a:off x="444547" y="3170201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 Layer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571DF-3060-4917-814C-0347914B38DB}"/>
              </a:ext>
            </a:extLst>
          </p:cNvPr>
          <p:cNvSpPr/>
          <p:nvPr/>
        </p:nvSpPr>
        <p:spPr>
          <a:xfrm>
            <a:off x="285554" y="3648378"/>
            <a:ext cx="1467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Android.graph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039EA4-FE06-4234-A645-802418DE05BE}"/>
              </a:ext>
            </a:extLst>
          </p:cNvPr>
          <p:cNvSpPr/>
          <p:nvPr/>
        </p:nvSpPr>
        <p:spPr>
          <a:xfrm>
            <a:off x="1876445" y="3648378"/>
            <a:ext cx="121164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Camera API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856F7B-F299-4C14-9B29-48E6CB4DA7A3}"/>
              </a:ext>
            </a:extLst>
          </p:cNvPr>
          <p:cNvSpPr/>
          <p:nvPr/>
        </p:nvSpPr>
        <p:spPr>
          <a:xfrm>
            <a:off x="3202560" y="3653244"/>
            <a:ext cx="141701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Memory management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44D07C-5573-417C-9A97-004B7F9762FB}"/>
              </a:ext>
            </a:extLst>
          </p:cNvPr>
          <p:cNvSpPr/>
          <p:nvPr/>
        </p:nvSpPr>
        <p:spPr>
          <a:xfrm>
            <a:off x="1603474" y="4975352"/>
            <a:ext cx="319817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C8D56D-C7A6-46EA-B654-64C6FB816122}"/>
              </a:ext>
            </a:extLst>
          </p:cNvPr>
          <p:cNvSpPr/>
          <p:nvPr/>
        </p:nvSpPr>
        <p:spPr>
          <a:xfrm>
            <a:off x="156237" y="4702537"/>
            <a:ext cx="10450803" cy="91731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558FB-5382-476C-AEFA-1577064CBCB3}"/>
              </a:ext>
            </a:extLst>
          </p:cNvPr>
          <p:cNvSpPr/>
          <p:nvPr/>
        </p:nvSpPr>
        <p:spPr>
          <a:xfrm>
            <a:off x="413379" y="4510634"/>
            <a:ext cx="1817782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Layer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55CB6-D5A3-4D17-859C-E64F64CFB59B}"/>
              </a:ext>
            </a:extLst>
          </p:cNvPr>
          <p:cNvSpPr/>
          <p:nvPr/>
        </p:nvSpPr>
        <p:spPr>
          <a:xfrm>
            <a:off x="7895785" y="3362667"/>
            <a:ext cx="2711255" cy="108217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F9C382-D9A8-4A63-8C75-E082D2B00C02}"/>
              </a:ext>
            </a:extLst>
          </p:cNvPr>
          <p:cNvSpPr/>
          <p:nvPr/>
        </p:nvSpPr>
        <p:spPr>
          <a:xfrm>
            <a:off x="8119401" y="3170201"/>
            <a:ext cx="1635604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Base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E856BC3-DA5E-4C7E-B4AD-4F94EE971190}"/>
              </a:ext>
            </a:extLst>
          </p:cNvPr>
          <p:cNvSpPr/>
          <p:nvPr/>
        </p:nvSpPr>
        <p:spPr>
          <a:xfrm>
            <a:off x="6654716" y="3648377"/>
            <a:ext cx="862847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SQLite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9805804" y="2304176"/>
            <a:ext cx="719831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9B4B64-6A15-4B0C-853C-01C8EF7627A1}"/>
              </a:ext>
            </a:extLst>
          </p:cNvPr>
          <p:cNvCxnSpPr/>
          <p:nvPr/>
        </p:nvCxnSpPr>
        <p:spPr>
          <a:xfrm flipV="1">
            <a:off x="156237" y="5893724"/>
            <a:ext cx="10450803" cy="152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AA49CC-5AA8-4069-B9D1-EAC8371D84B5}"/>
              </a:ext>
            </a:extLst>
          </p:cNvPr>
          <p:cNvSpPr/>
          <p:nvPr/>
        </p:nvSpPr>
        <p:spPr>
          <a:xfrm>
            <a:off x="413380" y="5717275"/>
            <a:ext cx="1817781" cy="411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Android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 10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ED9A53-69CC-4D03-AA64-758860C7EABA}"/>
              </a:ext>
            </a:extLst>
          </p:cNvPr>
          <p:cNvSpPr/>
          <p:nvPr/>
        </p:nvSpPr>
        <p:spPr>
          <a:xfrm>
            <a:off x="5987392" y="4970523"/>
            <a:ext cx="319817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7F7F7F"/>
                </a:solidFill>
              </a:rPr>
              <a:t>Device Driver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1866174" y="2304176"/>
            <a:ext cx="10524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Create Image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E571DF-3060-4917-814C-0347914B38DB}"/>
              </a:ext>
            </a:extLst>
          </p:cNvPr>
          <p:cNvSpPr/>
          <p:nvPr/>
        </p:nvSpPr>
        <p:spPr>
          <a:xfrm>
            <a:off x="4742631" y="3660749"/>
            <a:ext cx="1789027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Android.database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5815516" y="2304176"/>
            <a:ext cx="1150865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GoodsSort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Container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25F2D-2CFA-49E5-A780-0BDEC8083D04}"/>
              </a:ext>
            </a:extLst>
          </p:cNvPr>
          <p:cNvSpPr/>
          <p:nvPr/>
        </p:nvSpPr>
        <p:spPr>
          <a:xfrm>
            <a:off x="4438978" y="2304176"/>
            <a:ext cx="1267907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Transient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Information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Stack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856BC3-DA5E-4C7E-B4AD-4F94EE971190}"/>
              </a:ext>
            </a:extLst>
          </p:cNvPr>
          <p:cNvSpPr/>
          <p:nvPr/>
        </p:nvSpPr>
        <p:spPr>
          <a:xfrm>
            <a:off x="8164508" y="3648376"/>
            <a:ext cx="225360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DB Browser for SQLite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10738930" y="4673459"/>
            <a:ext cx="1321723" cy="44454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9855F6-EC26-419C-ADE3-387A98BD3418}"/>
              </a:ext>
            </a:extLst>
          </p:cNvPr>
          <p:cNvSpPr/>
          <p:nvPr/>
        </p:nvSpPr>
        <p:spPr>
          <a:xfrm>
            <a:off x="10730098" y="4084544"/>
            <a:ext cx="1321723" cy="4842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Reuse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039EA4-FE06-4234-A645-802418DE05BE}"/>
              </a:ext>
            </a:extLst>
          </p:cNvPr>
          <p:cNvSpPr/>
          <p:nvPr/>
        </p:nvSpPr>
        <p:spPr>
          <a:xfrm>
            <a:off x="10738930" y="5222639"/>
            <a:ext cx="1341667" cy="456839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OS</a:t>
            </a:r>
          </a:p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provision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E9B4B64-6A15-4B0C-853C-01C8EF7627A1}"/>
              </a:ext>
            </a:extLst>
          </p:cNvPr>
          <p:cNvCxnSpPr/>
          <p:nvPr/>
        </p:nvCxnSpPr>
        <p:spPr>
          <a:xfrm>
            <a:off x="10754869" y="5895949"/>
            <a:ext cx="1356132" cy="975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AA49CC-5AA8-4069-B9D1-EAC8371D84B5}"/>
              </a:ext>
            </a:extLst>
          </p:cNvPr>
          <p:cNvSpPr/>
          <p:nvPr/>
        </p:nvSpPr>
        <p:spPr>
          <a:xfrm>
            <a:off x="11005532" y="5745057"/>
            <a:ext cx="854806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Hard</a:t>
            </a:r>
          </a:p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ware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30098" y="3717475"/>
            <a:ext cx="131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Legend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C3A3F2-AB38-498C-B26C-D971AA97A0DC}"/>
              </a:ext>
            </a:extLst>
          </p:cNvPr>
          <p:cNvSpPr/>
          <p:nvPr/>
        </p:nvSpPr>
        <p:spPr>
          <a:xfrm>
            <a:off x="10730098" y="1142737"/>
            <a:ext cx="1321723" cy="76571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Android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Studio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ver 29.0.2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C1D0FB-3AB0-4D34-86DA-9394845EF0DD}"/>
              </a:ext>
            </a:extLst>
          </p:cNvPr>
          <p:cNvSpPr txBox="1"/>
          <p:nvPr/>
        </p:nvSpPr>
        <p:spPr>
          <a:xfrm>
            <a:off x="10714600" y="608708"/>
            <a:ext cx="135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7F7F7F"/>
                </a:solidFill>
              </a:rPr>
              <a:t>Development Environment</a:t>
            </a:r>
            <a:endParaRPr lang="ko-KR" altLang="en-US" sz="14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D80084B-BD57-4A9D-9CCE-91A9379D7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8" t="8520" b="9780"/>
          <a:stretch/>
        </p:blipFill>
        <p:spPr>
          <a:xfrm>
            <a:off x="848867" y="1028700"/>
            <a:ext cx="1068696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115773" y="601605"/>
            <a:ext cx="9960454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111829" y="2235048"/>
            <a:ext cx="9960454" cy="1195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100871" y="3781346"/>
            <a:ext cx="9960453" cy="11764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115773" y="5334798"/>
            <a:ext cx="9960454" cy="10630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1368971" y="443415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1423927" y="2044007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1389181" y="3588880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1385341" y="5144087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279115" y="931545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786976" y="931545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822433" y="931545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74234" y="931545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757149" y="931545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1271283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740317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6209351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8678385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155013" y="4157210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1385341" y="4157211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694357" y="4157210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924685" y="416660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9747072" y="4157210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1522135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80603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7439071" y="5649752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7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비교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관리법 제공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A8552-E55B-498F-BB90-F7F97CB5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액티비티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패키지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컨텐츠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공급자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시스템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알림 매니저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미디어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FC40-E640-4A66-AD0B-813A746B3C41}"/>
              </a:ext>
            </a:extLst>
          </p:cNvPr>
          <p:cNvSpPr txBox="1"/>
          <p:nvPr/>
        </p:nvSpPr>
        <p:spPr>
          <a:xfrm>
            <a:off x="219457" y="260648"/>
            <a:ext cx="12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 버전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EBFA37-9341-451E-9BEB-C0F6D6F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255</Words>
  <Application>Microsoft Office PowerPoint</Application>
  <PresentationFormat>와이드스크린</PresentationFormat>
  <Paragraphs>147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ChangMin</cp:lastModifiedBy>
  <cp:revision>38</cp:revision>
  <dcterms:created xsi:type="dcterms:W3CDTF">2019-09-19T13:27:12Z</dcterms:created>
  <dcterms:modified xsi:type="dcterms:W3CDTF">2019-12-02T10:56:37Z</dcterms:modified>
</cp:coreProperties>
</file>