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E77"/>
    <a:srgbClr val="81C0E5"/>
    <a:srgbClr val="FFFFFF"/>
    <a:srgbClr val="497FA3"/>
    <a:srgbClr val="F6F6F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60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9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1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6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0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72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3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57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5273-360B-44A8-AFCC-AFF7E0CAF585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FF32C-9017-438B-B2E8-4099335311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47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548" y="1204881"/>
            <a:ext cx="3202575" cy="1654579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0" y="-225255"/>
            <a:ext cx="4848225" cy="6858000"/>
            <a:chOff x="-300787" y="-228600"/>
            <a:chExt cx="4848225" cy="6858000"/>
          </a:xfrm>
        </p:grpSpPr>
        <p:grpSp>
          <p:nvGrpSpPr>
            <p:cNvPr id="23" name="그룹 22"/>
            <p:cNvGrpSpPr/>
            <p:nvPr/>
          </p:nvGrpSpPr>
          <p:grpSpPr>
            <a:xfrm>
              <a:off x="-300787" y="-228600"/>
              <a:ext cx="4848225" cy="6858000"/>
              <a:chOff x="-2959402" y="-1053727"/>
              <a:chExt cx="4848225" cy="6858000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-2959402" y="-1053727"/>
                <a:ext cx="4848225" cy="6858000"/>
                <a:chOff x="-2959402" y="-1053727"/>
                <a:chExt cx="4848225" cy="6858000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959402" y="-1053727"/>
                  <a:ext cx="4848225" cy="6858000"/>
                </a:xfrm>
                <a:prstGeom prst="rect">
                  <a:avLst/>
                </a:prstGeom>
              </p:spPr>
            </p:pic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-1" t="2446" r="119" b="8593"/>
                <a:stretch/>
              </p:blipFill>
              <p:spPr>
                <a:xfrm>
                  <a:off x="-1994813" y="-134566"/>
                  <a:ext cx="2919045" cy="5043489"/>
                </a:xfrm>
                <a:prstGeom prst="rect">
                  <a:avLst/>
                </a:prstGeom>
              </p:spPr>
            </p:pic>
          </p:grpSp>
          <p:sp>
            <p:nvSpPr>
              <p:cNvPr id="22" name="직사각형 21"/>
              <p:cNvSpPr/>
              <p:nvPr/>
            </p:nvSpPr>
            <p:spPr>
              <a:xfrm>
                <a:off x="-1994813" y="174998"/>
                <a:ext cx="2919045" cy="3600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타원 23"/>
            <p:cNvSpPr/>
            <p:nvPr/>
          </p:nvSpPr>
          <p:spPr>
            <a:xfrm>
              <a:off x="2819449" y="5204197"/>
              <a:ext cx="561975" cy="5298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87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-361950" y="0"/>
            <a:ext cx="4810126" cy="6858000"/>
            <a:chOff x="3676650" y="0"/>
            <a:chExt cx="4810126" cy="6858000"/>
          </a:xfrm>
        </p:grpSpPr>
        <p:grpSp>
          <p:nvGrpSpPr>
            <p:cNvPr id="18" name="그룹 17"/>
            <p:cNvGrpSpPr/>
            <p:nvPr/>
          </p:nvGrpSpPr>
          <p:grpSpPr>
            <a:xfrm>
              <a:off x="3676650" y="0"/>
              <a:ext cx="4810126" cy="6858000"/>
              <a:chOff x="3676650" y="0"/>
              <a:chExt cx="4810126" cy="6858000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3676650" y="0"/>
                <a:ext cx="4810126" cy="6858000"/>
                <a:chOff x="3671887" y="0"/>
                <a:chExt cx="4848225" cy="6858000"/>
              </a:xfrm>
            </p:grpSpPr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1887" y="0"/>
                  <a:ext cx="4848225" cy="6858000"/>
                </a:xfrm>
                <a:prstGeom prst="rect">
                  <a:avLst/>
                </a:prstGeom>
              </p:spPr>
            </p:pic>
            <p:sp>
              <p:nvSpPr>
                <p:cNvPr id="15" name="직사각형 14"/>
                <p:cNvSpPr/>
                <p:nvPr/>
              </p:nvSpPr>
              <p:spPr>
                <a:xfrm>
                  <a:off x="4677795" y="952502"/>
                  <a:ext cx="2846956" cy="5010624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" name="그룹 15"/>
              <p:cNvGrpSpPr/>
              <p:nvPr/>
            </p:nvGrpSpPr>
            <p:grpSpPr>
              <a:xfrm>
                <a:off x="4677796" y="952503"/>
                <a:ext cx="3169444" cy="5010623"/>
                <a:chOff x="4695824" y="952503"/>
                <a:chExt cx="3169444" cy="501062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 rot="5400000">
                  <a:off x="5881450" y="4329352"/>
                  <a:ext cx="448148" cy="2819400"/>
                </a:xfrm>
                <a:prstGeom prst="rect">
                  <a:avLst/>
                </a:prstGeom>
                <a:solidFill>
                  <a:srgbClr val="81C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 rot="5400000">
                  <a:off x="5810251" y="-161924"/>
                  <a:ext cx="590547" cy="2819402"/>
                </a:xfrm>
                <a:prstGeom prst="rect">
                  <a:avLst/>
                </a:prstGeom>
                <a:solidFill>
                  <a:srgbClr val="81C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5067300" y="1072635"/>
                  <a:ext cx="2190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bg1"/>
                      </a:solidFill>
                    </a:rPr>
                    <a:t>촬영 전 준비사항</a:t>
                  </a:r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1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6841332" y="5585163"/>
                  <a:ext cx="10239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다음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4752975" y="1684586"/>
                  <a:ext cx="300990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/>
                    <a:t>깨끗한 </a:t>
                  </a:r>
                  <a:r>
                    <a:rPr lang="en-US" altLang="ko-KR" sz="1400" b="1" dirty="0" smtClean="0"/>
                    <a:t>A4</a:t>
                  </a:r>
                  <a:r>
                    <a:rPr lang="ko-KR" altLang="en-US" sz="1400" b="1" dirty="0" smtClean="0"/>
                    <a:t>용지를 준비해주세요</a:t>
                  </a:r>
                  <a:r>
                    <a:rPr lang="en-US" altLang="ko-KR" sz="1400" b="1" dirty="0" smtClean="0"/>
                    <a:t>.</a:t>
                  </a:r>
                </a:p>
                <a:p>
                  <a:r>
                    <a:rPr lang="ko-KR" altLang="en-US" sz="1400" b="1" dirty="0" smtClean="0"/>
                    <a:t>구겨지거나 찢어진 종이로는</a:t>
                  </a:r>
                  <a:endParaRPr lang="en-US" altLang="ko-KR" sz="1400" b="1" dirty="0" smtClean="0"/>
                </a:p>
                <a:p>
                  <a:r>
                    <a:rPr lang="ko-KR" altLang="en-US" sz="1400" b="1" dirty="0" smtClean="0"/>
                    <a:t>측정이 힘듭니다</a:t>
                  </a:r>
                  <a:r>
                    <a:rPr lang="en-US" altLang="ko-KR" sz="1400" b="1" dirty="0" smtClean="0"/>
                    <a:t>.</a:t>
                  </a:r>
                  <a:endParaRPr lang="ko-KR" altLang="en-US" sz="1400" b="1" dirty="0"/>
                </a:p>
              </p:txBody>
            </p:sp>
          </p:grpSp>
        </p:grpSp>
        <p:sp>
          <p:nvSpPr>
            <p:cNvPr id="19" name="TextBox 18"/>
            <p:cNvSpPr txBox="1"/>
            <p:nvPr/>
          </p:nvSpPr>
          <p:spPr>
            <a:xfrm>
              <a:off x="4789631" y="2451587"/>
              <a:ext cx="26559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A4</a:t>
              </a:r>
              <a:r>
                <a:rPr lang="ko-KR" altLang="en-US" sz="1200" dirty="0" smtClean="0"/>
                <a:t>용지의 크기</a:t>
              </a:r>
              <a:r>
                <a:rPr lang="en-US" altLang="ko-KR" sz="1200" dirty="0" smtClean="0"/>
                <a:t>(210X297mm)</a:t>
              </a:r>
              <a:r>
                <a:rPr lang="ko-KR" altLang="en-US" sz="1200" dirty="0" smtClean="0"/>
                <a:t>가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발 사이즈의 측정 기준이 되기 때문에 </a:t>
              </a:r>
              <a:r>
                <a:rPr lang="ko-KR" altLang="en-US" sz="1200" dirty="0"/>
                <a:t>꼭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A4</a:t>
              </a:r>
              <a:r>
                <a:rPr lang="ko-KR" altLang="en-US" sz="1200" dirty="0" smtClean="0"/>
                <a:t>용지 위에 발을 놓고 사진을 찍어야 합니다</a:t>
              </a:r>
              <a:r>
                <a:rPr lang="en-US" altLang="ko-KR" sz="1200" dirty="0" smtClean="0"/>
                <a:t>!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789631" y="3375752"/>
              <a:ext cx="2545641" cy="1939199"/>
            </a:xfrm>
            <a:prstGeom prst="rect">
              <a:avLst/>
            </a:prstGeom>
            <a:solidFill>
              <a:srgbClr val="365E77"/>
            </a:solidFill>
            <a:ln>
              <a:solidFill>
                <a:srgbClr val="F6F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4927924" y="3866890"/>
              <a:ext cx="663268" cy="792423"/>
              <a:chOff x="5019676" y="3562349"/>
              <a:chExt cx="800100" cy="971345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5019676" y="3562349"/>
                <a:ext cx="800100" cy="9713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158793" y="3847312"/>
                <a:ext cx="514351" cy="377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A4</a:t>
                </a:r>
                <a:endParaRPr lang="ko-KR" altLang="en-US" sz="1400" b="1" dirty="0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5133902" y="3758074"/>
                <a:ext cx="562995" cy="563926"/>
              </a:xfrm>
              <a:prstGeom prst="ellipse">
                <a:avLst/>
              </a:prstGeom>
              <a:noFill/>
              <a:ln w="38100">
                <a:solidFill>
                  <a:srgbClr val="81C0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직사각형 25"/>
            <p:cNvSpPr/>
            <p:nvPr/>
          </p:nvSpPr>
          <p:spPr>
            <a:xfrm>
              <a:off x="5882121" y="3466562"/>
              <a:ext cx="982687" cy="13644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159907" y="3971805"/>
              <a:ext cx="42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A3</a:t>
              </a:r>
              <a:endParaRPr lang="ko-KR" altLang="en-US" sz="1400" b="1" dirty="0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6227849" y="3968860"/>
              <a:ext cx="275285" cy="325906"/>
              <a:chOff x="8823383" y="3238500"/>
              <a:chExt cx="275285" cy="325906"/>
            </a:xfrm>
          </p:grpSpPr>
          <p:cxnSp>
            <p:nvCxnSpPr>
              <p:cNvPr id="36" name="직선 연결선 35"/>
              <p:cNvCxnSpPr/>
              <p:nvPr/>
            </p:nvCxnSpPr>
            <p:spPr>
              <a:xfrm>
                <a:off x="8823383" y="3238500"/>
                <a:ext cx="275285" cy="325906"/>
              </a:xfrm>
              <a:prstGeom prst="line">
                <a:avLst/>
              </a:prstGeom>
              <a:ln w="38100">
                <a:solidFill>
                  <a:srgbClr val="365E77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H="1">
                <a:off x="8823383" y="3238500"/>
                <a:ext cx="275285" cy="325906"/>
              </a:xfrm>
              <a:prstGeom prst="line">
                <a:avLst/>
              </a:prstGeom>
              <a:ln w="38100">
                <a:solidFill>
                  <a:srgbClr val="365E77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직사각형 30"/>
            <p:cNvSpPr/>
            <p:nvPr/>
          </p:nvSpPr>
          <p:spPr>
            <a:xfrm>
              <a:off x="6581117" y="4196984"/>
              <a:ext cx="649161" cy="8755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10240" y="4495759"/>
              <a:ext cx="426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B4</a:t>
              </a:r>
              <a:endParaRPr lang="ko-KR" altLang="en-US" sz="1400" b="1" dirty="0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6780214" y="4474685"/>
              <a:ext cx="275285" cy="325906"/>
              <a:chOff x="8823383" y="3238500"/>
              <a:chExt cx="275285" cy="325906"/>
            </a:xfrm>
          </p:grpSpPr>
          <p:cxnSp>
            <p:nvCxnSpPr>
              <p:cNvPr id="53" name="직선 연결선 52"/>
              <p:cNvCxnSpPr/>
              <p:nvPr/>
            </p:nvCxnSpPr>
            <p:spPr>
              <a:xfrm>
                <a:off x="8823383" y="3238500"/>
                <a:ext cx="275285" cy="325906"/>
              </a:xfrm>
              <a:prstGeom prst="line">
                <a:avLst/>
              </a:prstGeom>
              <a:ln w="38100">
                <a:solidFill>
                  <a:srgbClr val="365E77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H="1">
                <a:off x="8823383" y="3238500"/>
                <a:ext cx="275285" cy="325906"/>
              </a:xfrm>
              <a:prstGeom prst="line">
                <a:avLst/>
              </a:prstGeom>
              <a:ln w="38100">
                <a:solidFill>
                  <a:srgbClr val="365E77">
                    <a:alpha val="69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2" name="그룹 131"/>
          <p:cNvGrpSpPr/>
          <p:nvPr/>
        </p:nvGrpSpPr>
        <p:grpSpPr>
          <a:xfrm>
            <a:off x="3171936" y="28814"/>
            <a:ext cx="4810126" cy="6858000"/>
            <a:chOff x="3697906" y="0"/>
            <a:chExt cx="4810126" cy="6858000"/>
          </a:xfrm>
        </p:grpSpPr>
        <p:grpSp>
          <p:nvGrpSpPr>
            <p:cNvPr id="82" name="그룹 81"/>
            <p:cNvGrpSpPr/>
            <p:nvPr/>
          </p:nvGrpSpPr>
          <p:grpSpPr>
            <a:xfrm>
              <a:off x="3697906" y="0"/>
              <a:ext cx="4810126" cy="6858000"/>
              <a:chOff x="3676650" y="0"/>
              <a:chExt cx="4810126" cy="6858000"/>
            </a:xfrm>
          </p:grpSpPr>
          <p:grpSp>
            <p:nvGrpSpPr>
              <p:cNvPr id="99" name="그룹 98"/>
              <p:cNvGrpSpPr/>
              <p:nvPr/>
            </p:nvGrpSpPr>
            <p:grpSpPr>
              <a:xfrm>
                <a:off x="3676650" y="0"/>
                <a:ext cx="4810126" cy="6858000"/>
                <a:chOff x="3671887" y="0"/>
                <a:chExt cx="4848225" cy="6858000"/>
              </a:xfrm>
            </p:grpSpPr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1887" y="0"/>
                  <a:ext cx="4848225" cy="6858000"/>
                </a:xfrm>
                <a:prstGeom prst="rect">
                  <a:avLst/>
                </a:prstGeom>
              </p:spPr>
            </p:pic>
            <p:sp>
              <p:nvSpPr>
                <p:cNvPr id="107" name="직사각형 106"/>
                <p:cNvSpPr/>
                <p:nvPr/>
              </p:nvSpPr>
              <p:spPr>
                <a:xfrm>
                  <a:off x="4677795" y="952502"/>
                  <a:ext cx="2846956" cy="5010624"/>
                </a:xfrm>
                <a:prstGeom prst="rect">
                  <a:avLst/>
                </a:prstGeom>
                <a:solidFill>
                  <a:srgbClr val="F6F6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0" name="그룹 99"/>
              <p:cNvGrpSpPr/>
              <p:nvPr/>
            </p:nvGrpSpPr>
            <p:grpSpPr>
              <a:xfrm>
                <a:off x="4662719" y="952504"/>
                <a:ext cx="3184521" cy="5010622"/>
                <a:chOff x="4680747" y="952504"/>
                <a:chExt cx="3184521" cy="5010622"/>
              </a:xfrm>
            </p:grpSpPr>
            <p:sp>
              <p:nvSpPr>
                <p:cNvPr id="101" name="직사각형 100"/>
                <p:cNvSpPr/>
                <p:nvPr/>
              </p:nvSpPr>
              <p:spPr>
                <a:xfrm rot="5400000">
                  <a:off x="5878675" y="4317052"/>
                  <a:ext cx="448148" cy="2844000"/>
                </a:xfrm>
                <a:prstGeom prst="rect">
                  <a:avLst/>
                </a:prstGeom>
                <a:solidFill>
                  <a:srgbClr val="81C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 rot="5400000">
                  <a:off x="5803947" y="-170696"/>
                  <a:ext cx="597600" cy="2844000"/>
                </a:xfrm>
                <a:prstGeom prst="rect">
                  <a:avLst/>
                </a:prstGeom>
                <a:solidFill>
                  <a:srgbClr val="81C0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5114925" y="1072635"/>
                  <a:ext cx="2190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b="1" dirty="0" smtClean="0">
                      <a:solidFill>
                        <a:schemeClr val="bg1"/>
                      </a:solidFill>
                    </a:rPr>
                    <a:t>촬영 전 준비사항</a:t>
                  </a:r>
                  <a:r>
                    <a:rPr lang="en-US" altLang="ko-KR" b="1" dirty="0" smtClean="0">
                      <a:solidFill>
                        <a:schemeClr val="bg1"/>
                      </a:solidFill>
                    </a:rPr>
                    <a:t>2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4" name="TextBox 103"/>
                <p:cNvSpPr txBox="1"/>
                <p:nvPr/>
              </p:nvSpPr>
              <p:spPr>
                <a:xfrm>
                  <a:off x="6841332" y="5585163"/>
                  <a:ext cx="10239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dirty="0" smtClean="0">
                      <a:solidFill>
                        <a:schemeClr val="bg1"/>
                      </a:solidFill>
                    </a:rPr>
                    <a:t>다음</a:t>
                  </a:r>
                  <a:r>
                    <a:rPr lang="en-US" altLang="ko-KR" sz="1400" b="1" dirty="0" smtClean="0">
                      <a:solidFill>
                        <a:schemeClr val="bg1"/>
                      </a:solidFill>
                    </a:rPr>
                    <a:t>&gt;</a:t>
                  </a:r>
                  <a:endParaRPr lang="ko-KR" altLang="en-US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14" name="TextBox 113"/>
            <p:cNvSpPr txBox="1"/>
            <p:nvPr/>
          </p:nvSpPr>
          <p:spPr>
            <a:xfrm>
              <a:off x="4739582" y="1602926"/>
              <a:ext cx="32614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두번째 발가락과 발 뒤꿈치가</a:t>
              </a:r>
              <a:endParaRPr lang="en-US" altLang="ko-KR" sz="1400" b="1" dirty="0" smtClean="0"/>
            </a:p>
            <a:p>
              <a:r>
                <a:rPr lang="ko-KR" altLang="en-US" sz="1400" b="1" dirty="0" smtClean="0"/>
                <a:t>일직선이 되도록 촬영해주세요</a:t>
              </a:r>
              <a:endParaRPr lang="ko-KR" altLang="en-US" sz="1400" b="1" dirty="0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5381390" y="2535900"/>
              <a:ext cx="2286000" cy="2981323"/>
              <a:chOff x="8371270" y="2451587"/>
              <a:chExt cx="2286000" cy="2981323"/>
            </a:xfrm>
          </p:grpSpPr>
          <p:grpSp>
            <p:nvGrpSpPr>
              <p:cNvPr id="110" name="그룹 109"/>
              <p:cNvGrpSpPr/>
              <p:nvPr/>
            </p:nvGrpSpPr>
            <p:grpSpPr>
              <a:xfrm>
                <a:off x="8685554" y="2568941"/>
                <a:ext cx="1303895" cy="2576848"/>
                <a:chOff x="-1728007" y="914696"/>
                <a:chExt cx="2928569" cy="5019676"/>
              </a:xfrm>
            </p:grpSpPr>
            <p:grpSp>
              <p:nvGrpSpPr>
                <p:cNvPr id="115" name="그룹 114"/>
                <p:cNvGrpSpPr/>
                <p:nvPr/>
              </p:nvGrpSpPr>
              <p:grpSpPr>
                <a:xfrm>
                  <a:off x="-1728007" y="914696"/>
                  <a:ext cx="2928569" cy="5019676"/>
                  <a:chOff x="-1671997" y="822994"/>
                  <a:chExt cx="2928569" cy="5019676"/>
                </a:xfrm>
              </p:grpSpPr>
              <p:pic>
                <p:nvPicPr>
                  <p:cNvPr id="120" name="그림 119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-1" t="2446" r="119" b="8593"/>
                  <a:stretch/>
                </p:blipFill>
                <p:spPr>
                  <a:xfrm>
                    <a:off x="-1671997" y="822994"/>
                    <a:ext cx="2919045" cy="5019676"/>
                  </a:xfrm>
                  <a:prstGeom prst="rect">
                    <a:avLst/>
                  </a:prstGeom>
                </p:spPr>
              </p:pic>
              <p:sp>
                <p:nvSpPr>
                  <p:cNvPr id="118" name="직사각형 117"/>
                  <p:cNvSpPr/>
                  <p:nvPr/>
                </p:nvSpPr>
                <p:spPr>
                  <a:xfrm>
                    <a:off x="-1662473" y="1124402"/>
                    <a:ext cx="2919045" cy="34671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6" name="타원 115"/>
                <p:cNvSpPr/>
                <p:nvPr/>
              </p:nvSpPr>
              <p:spPr>
                <a:xfrm>
                  <a:off x="280987" y="5351741"/>
                  <a:ext cx="561975" cy="529853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8" name="그룹 127"/>
              <p:cNvGrpSpPr/>
              <p:nvPr/>
            </p:nvGrpSpPr>
            <p:grpSpPr>
              <a:xfrm>
                <a:off x="8371270" y="2451587"/>
                <a:ext cx="2286000" cy="2981323"/>
                <a:chOff x="5225721" y="2133364"/>
                <a:chExt cx="2286000" cy="2981323"/>
              </a:xfrm>
            </p:grpSpPr>
            <p:pic>
              <p:nvPicPr>
                <p:cNvPr id="121" name="그림 120"/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570"/>
                <a:stretch/>
              </p:blipFill>
              <p:spPr>
                <a:xfrm>
                  <a:off x="5225721" y="2133364"/>
                  <a:ext cx="2286000" cy="2981323"/>
                </a:xfrm>
                <a:prstGeom prst="rect">
                  <a:avLst/>
                </a:prstGeom>
              </p:spPr>
            </p:pic>
            <p:pic>
              <p:nvPicPr>
                <p:cNvPr id="112" name="그림 111"/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" r="73930" b="812"/>
                <a:stretch/>
              </p:blipFill>
              <p:spPr>
                <a:xfrm flipH="1">
                  <a:off x="5853600" y="2507890"/>
                  <a:ext cx="743008" cy="1696161"/>
                </a:xfrm>
                <a:prstGeom prst="rect">
                  <a:avLst/>
                </a:prstGeom>
              </p:spPr>
            </p:pic>
            <p:cxnSp>
              <p:nvCxnSpPr>
                <p:cNvPr id="113" name="직선 연결선 112"/>
                <p:cNvCxnSpPr/>
                <p:nvPr/>
              </p:nvCxnSpPr>
              <p:spPr>
                <a:xfrm flipH="1" flipV="1">
                  <a:off x="6201478" y="2507889"/>
                  <a:ext cx="14101" cy="169616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1" name="TextBox 130"/>
            <p:cNvSpPr txBox="1"/>
            <p:nvPr/>
          </p:nvSpPr>
          <p:spPr>
            <a:xfrm>
              <a:off x="4762584" y="2089997"/>
              <a:ext cx="2903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촬영 화면을 </a:t>
              </a:r>
              <a:r>
                <a:rPr lang="en-US" altLang="ko-KR" sz="1200" dirty="0" smtClean="0"/>
                <a:t>A4</a:t>
              </a:r>
              <a:r>
                <a:rPr lang="ko-KR" altLang="en-US" sz="1200" dirty="0" smtClean="0"/>
                <a:t>용지의 테두리에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맞춰주세요</a:t>
              </a:r>
              <a:r>
                <a:rPr lang="en-US" altLang="ko-KR" sz="1200" dirty="0" smtClean="0"/>
                <a:t>!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7560802" y="247516"/>
            <a:ext cx="258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촬영 </a:t>
            </a:r>
            <a:r>
              <a:rPr lang="ko-KR" altLang="en-US" dirty="0" err="1" smtClean="0"/>
              <a:t>튜토리얼</a:t>
            </a:r>
            <a:endParaRPr lang="ko-KR" altLang="en-US" dirty="0"/>
          </a:p>
        </p:txBody>
      </p:sp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030" y="695064"/>
            <a:ext cx="3202575" cy="1654579"/>
          </a:xfrm>
          <a:prstGeom prst="rect">
            <a:avLst/>
          </a:prstGeom>
        </p:spPr>
      </p:pic>
      <p:grpSp>
        <p:nvGrpSpPr>
          <p:cNvPr id="135" name="그룹 134"/>
          <p:cNvGrpSpPr/>
          <p:nvPr/>
        </p:nvGrpSpPr>
        <p:grpSpPr>
          <a:xfrm>
            <a:off x="7532940" y="2682068"/>
            <a:ext cx="2426030" cy="3321824"/>
            <a:chOff x="-300787" y="-228600"/>
            <a:chExt cx="4848225" cy="6858000"/>
          </a:xfrm>
        </p:grpSpPr>
        <p:grpSp>
          <p:nvGrpSpPr>
            <p:cNvPr id="136" name="그룹 135"/>
            <p:cNvGrpSpPr/>
            <p:nvPr/>
          </p:nvGrpSpPr>
          <p:grpSpPr>
            <a:xfrm>
              <a:off x="-300787" y="-228600"/>
              <a:ext cx="4848225" cy="6858000"/>
              <a:chOff x="-2959402" y="-1053727"/>
              <a:chExt cx="4848225" cy="6858000"/>
            </a:xfrm>
          </p:grpSpPr>
          <p:grpSp>
            <p:nvGrpSpPr>
              <p:cNvPr id="138" name="그룹 137"/>
              <p:cNvGrpSpPr/>
              <p:nvPr/>
            </p:nvGrpSpPr>
            <p:grpSpPr>
              <a:xfrm>
                <a:off x="-2959402" y="-1053727"/>
                <a:ext cx="4848225" cy="6858000"/>
                <a:chOff x="-2959402" y="-1053727"/>
                <a:chExt cx="4848225" cy="6858000"/>
              </a:xfrm>
            </p:grpSpPr>
            <p:pic>
              <p:nvPicPr>
                <p:cNvPr id="140" name="그림 13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959402" y="-1053727"/>
                  <a:ext cx="4848225" cy="6858000"/>
                </a:xfrm>
                <a:prstGeom prst="rect">
                  <a:avLst/>
                </a:prstGeom>
              </p:spPr>
            </p:pic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-1" t="2446" r="119" b="8593"/>
                <a:stretch/>
              </p:blipFill>
              <p:spPr>
                <a:xfrm>
                  <a:off x="-1994813" y="-134566"/>
                  <a:ext cx="2919045" cy="5043489"/>
                </a:xfrm>
                <a:prstGeom prst="rect">
                  <a:avLst/>
                </a:prstGeom>
              </p:spPr>
            </p:pic>
          </p:grpSp>
          <p:sp>
            <p:nvSpPr>
              <p:cNvPr id="139" name="직사각형 138"/>
              <p:cNvSpPr/>
              <p:nvPr/>
            </p:nvSpPr>
            <p:spPr>
              <a:xfrm>
                <a:off x="-1994813" y="174998"/>
                <a:ext cx="2919045" cy="3600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7" name="타원 136"/>
            <p:cNvSpPr/>
            <p:nvPr/>
          </p:nvSpPr>
          <p:spPr>
            <a:xfrm>
              <a:off x="2819449" y="5204197"/>
              <a:ext cx="561975" cy="5298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konyang</dc:creator>
  <cp:lastModifiedBy>SAMSUNG</cp:lastModifiedBy>
  <cp:revision>99</cp:revision>
  <dcterms:created xsi:type="dcterms:W3CDTF">2019-09-05T06:36:46Z</dcterms:created>
  <dcterms:modified xsi:type="dcterms:W3CDTF">2019-09-11T08:49:15Z</dcterms:modified>
</cp:coreProperties>
</file>