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2" autoAdjust="0"/>
  </p:normalViewPr>
  <p:slideViewPr>
    <p:cSldViewPr snapToGrid="0">
      <p:cViewPr>
        <p:scale>
          <a:sx n="75" d="100"/>
          <a:sy n="75" d="100"/>
        </p:scale>
        <p:origin x="97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34456-F326-49B2-A376-483063431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4AB5B7-EA31-4C90-BEC1-D0C86822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4D434-1DA2-4640-9297-31893EDD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0D7-7462-43BC-ABA5-9513A5CAC71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45314-2094-43BE-A661-684D76E0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8D73D-8E00-40EE-AD05-F159EB72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076-75F2-4317-A5BC-D3DA59195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0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EA2FB-2A95-48FA-90C5-C6901AD2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6E4412-0CCC-457A-A030-1D91E2130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9889D-8E9B-4E83-B8BB-13736263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0D7-7462-43BC-ABA5-9513A5CAC71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BFDA5-F98E-445A-9673-4D379D8F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5750F-8620-4A3B-BC17-CE7F5507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076-75F2-4317-A5BC-D3DA59195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8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63F25-6A95-46AC-98E6-33CC2FF63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2C7F5-CF20-481B-9436-856B1D7D0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11E0C-BEA2-4203-9F23-F37DA190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0D7-7462-43BC-ABA5-9513A5CAC71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7A2D9-D3FB-411D-AA7D-B80AFA16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3BAA0-F673-48D3-9A08-2AD5CCC9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076-75F2-4317-A5BC-D3DA59195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4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D6EF1-BDC6-436D-AB64-36C8D5AA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11596-6FAA-447D-8F05-1A324139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CD292-5CC0-4AF8-9D54-28DB9DD0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0D7-7462-43BC-ABA5-9513A5CAC71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5049E-AF3E-41EB-95BC-08F62BFA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25DD9-72D0-4F4B-A914-CAC2BCC6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076-75F2-4317-A5BC-D3DA59195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4C166-93E0-4360-A180-3766411B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37E7E-BB36-4722-861E-C569D070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E2038-F06D-4A0E-9698-B9BC8B06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0D7-7462-43BC-ABA5-9513A5CAC71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9164C-CBB8-4BAF-88A9-60C0AA6D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3235E-2880-41E5-8D55-683C603D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076-75F2-4317-A5BC-D3DA59195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0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C67C4-0D25-4DE2-95F5-0AC482EC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618DC-7E3A-4209-8B5B-988D10B40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B58B5A-E7F1-421C-9535-224C5EDE6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06325-F21A-4246-A581-5B112846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0D7-7462-43BC-ABA5-9513A5CAC71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51656-C91A-4870-8405-2BB854C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3C958-3612-4A68-8294-DA965AA5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076-75F2-4317-A5BC-D3DA59195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47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122E0-8B6E-401A-AC40-593E4C1E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A5CC6-62CD-4F6F-92B7-4AD7BA90E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BE7447-AC68-47E3-B036-4B43FC4AB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59AE2A-4510-481C-AFBF-7252AB6A5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2E160E-02EA-49CD-BE57-F282733BA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EBD26E-E3F0-4FCF-BEA2-8E5D997E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0D7-7462-43BC-ABA5-9513A5CAC71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3CEDA6-05FA-47CD-8631-204BCD55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FCC366-3EFB-4A20-9016-93A28F73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076-75F2-4317-A5BC-D3DA59195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ECA1-6282-475E-9B02-BD2E31E3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BEFD34-3951-45DA-BC10-6FA2EBE7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0D7-7462-43BC-ABA5-9513A5CAC71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B64E92-A240-4F10-AC95-17B6A53C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05961D-8AD6-41C5-BC8A-353A4895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076-75F2-4317-A5BC-D3DA59195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1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E5ED5-C59F-4A61-A633-5243E32F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0D7-7462-43BC-ABA5-9513A5CAC71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764442-BB8E-4E88-A26B-E56657E4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7503C2-DFE9-4159-9603-51C56845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076-75F2-4317-A5BC-D3DA59195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A88A8-88FB-47F6-83A6-94306120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F3B32-4B5F-49DA-8ACA-2A886C9B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3B2EC-B7F4-4BF5-BBE3-F46CC7724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520C1-07B5-40DA-877C-B8E00978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0D7-7462-43BC-ABA5-9513A5CAC71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37F1E-EEE1-4BBA-836F-C66142BB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57038-C31A-4655-A93F-36B3A4AA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076-75F2-4317-A5BC-D3DA59195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5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63E5-8CC4-44E1-B57B-DD642137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8F37C1-E7C0-4ABB-8646-9617173AD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328274-494E-4972-B767-3A1853B8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DA6FE-AD37-4F6B-A1D9-8AE344D4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0D7-7462-43BC-ABA5-9513A5CAC71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CA73C-4268-4B12-A7C6-C4857E4D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49B1B-729A-402C-8E4A-32BFCEB0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8076-75F2-4317-A5BC-D3DA59195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5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E6573E-5D94-498F-B0FF-7AC6B0F7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E0D11-44E2-4239-8BC3-9F97BDC6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E8F47-7E05-4CCA-B09B-D6100976E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10D7-7462-43BC-ABA5-9513A5CAC71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83B96-7AEF-44F6-9856-70274E3A0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73024-1741-4EB5-88FF-933189E2E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8076-75F2-4317-A5BC-D3DA59195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4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6E296D-9521-4C86-9EC9-0C62EDE8F933}"/>
              </a:ext>
            </a:extLst>
          </p:cNvPr>
          <p:cNvSpPr/>
          <p:nvPr/>
        </p:nvSpPr>
        <p:spPr>
          <a:xfrm>
            <a:off x="4418400" y="307800"/>
            <a:ext cx="3355200" cy="62424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4DCE9A-E56B-4D25-A46F-FF3355110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6" b="5987"/>
          <a:stretch/>
        </p:blipFill>
        <p:spPr>
          <a:xfrm>
            <a:off x="846637" y="307800"/>
            <a:ext cx="3338513" cy="62432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484B125-80E8-4C76-A0F3-4A27E91EA201}"/>
              </a:ext>
            </a:extLst>
          </p:cNvPr>
          <p:cNvSpPr/>
          <p:nvPr/>
        </p:nvSpPr>
        <p:spPr>
          <a:xfrm>
            <a:off x="8006850" y="307800"/>
            <a:ext cx="3355200" cy="62424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4D98E9-9D75-4D0E-AB34-50F20CB3D720}"/>
              </a:ext>
            </a:extLst>
          </p:cNvPr>
          <p:cNvSpPr/>
          <p:nvPr/>
        </p:nvSpPr>
        <p:spPr>
          <a:xfrm>
            <a:off x="4490720" y="375920"/>
            <a:ext cx="3180080" cy="26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TBT </a:t>
            </a:r>
            <a:r>
              <a:rPr lang="ko-KR" altLang="en-US" dirty="0"/>
              <a:t>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EA3158-22B0-41C5-8196-0569DFF19623}"/>
              </a:ext>
            </a:extLst>
          </p:cNvPr>
          <p:cNvSpPr/>
          <p:nvPr/>
        </p:nvSpPr>
        <p:spPr>
          <a:xfrm>
            <a:off x="4505960" y="735680"/>
            <a:ext cx="3180080" cy="10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내 발 상태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901E39-F0E0-492A-B7F1-A7BC8BE435C6}"/>
              </a:ext>
            </a:extLst>
          </p:cNvPr>
          <p:cNvSpPr/>
          <p:nvPr/>
        </p:nvSpPr>
        <p:spPr>
          <a:xfrm>
            <a:off x="4505960" y="2212460"/>
            <a:ext cx="975360" cy="9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726DC-33DD-4272-BC07-CB1BEC1D8D9B}"/>
              </a:ext>
            </a:extLst>
          </p:cNvPr>
          <p:cNvSpPr txBox="1"/>
          <p:nvPr/>
        </p:nvSpPr>
        <p:spPr>
          <a:xfrm>
            <a:off x="4490720" y="1843128"/>
            <a:ext cx="76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2901C5-E6EC-4A46-8DC3-1A43D9E8A1D3}"/>
              </a:ext>
            </a:extLst>
          </p:cNvPr>
          <p:cNvSpPr/>
          <p:nvPr/>
        </p:nvSpPr>
        <p:spPr>
          <a:xfrm>
            <a:off x="5593080" y="2212460"/>
            <a:ext cx="975360" cy="9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갤러리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63C54B-321A-4AA4-9969-41EED1811E96}"/>
              </a:ext>
            </a:extLst>
          </p:cNvPr>
          <p:cNvSpPr/>
          <p:nvPr/>
        </p:nvSpPr>
        <p:spPr>
          <a:xfrm>
            <a:off x="6680200" y="2212460"/>
            <a:ext cx="975360" cy="9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설문</a:t>
            </a:r>
            <a:endParaRPr lang="en-US" altLang="ko-KR" dirty="0"/>
          </a:p>
          <a:p>
            <a:pPr algn="ctr"/>
            <a:r>
              <a:rPr lang="ko-KR" altLang="en-US" dirty="0"/>
              <a:t>조사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7396A6-E5A5-4D93-B600-1201284AB72E}"/>
              </a:ext>
            </a:extLst>
          </p:cNvPr>
          <p:cNvSpPr/>
          <p:nvPr/>
        </p:nvSpPr>
        <p:spPr>
          <a:xfrm>
            <a:off x="4521200" y="3498612"/>
            <a:ext cx="975360" cy="9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F6B620-D622-4947-8AB5-98E9B7A5B919}"/>
              </a:ext>
            </a:extLst>
          </p:cNvPr>
          <p:cNvSpPr txBox="1"/>
          <p:nvPr/>
        </p:nvSpPr>
        <p:spPr>
          <a:xfrm>
            <a:off x="4505960" y="3129280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신발 추천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5B677E-F9A1-4E90-884E-07B5E96D13A1}"/>
              </a:ext>
            </a:extLst>
          </p:cNvPr>
          <p:cNvSpPr/>
          <p:nvPr/>
        </p:nvSpPr>
        <p:spPr>
          <a:xfrm>
            <a:off x="5608320" y="3498612"/>
            <a:ext cx="975360" cy="9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쇼핑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D6A6A8-57D2-4A88-BE3A-E81310E3E200}"/>
              </a:ext>
            </a:extLst>
          </p:cNvPr>
          <p:cNvSpPr/>
          <p:nvPr/>
        </p:nvSpPr>
        <p:spPr>
          <a:xfrm>
            <a:off x="6695440" y="3498612"/>
            <a:ext cx="975360" cy="9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7A5B9E-3D39-4B4B-9EA1-A3443426B557}"/>
              </a:ext>
            </a:extLst>
          </p:cNvPr>
          <p:cNvSpPr/>
          <p:nvPr/>
        </p:nvSpPr>
        <p:spPr>
          <a:xfrm>
            <a:off x="4505960" y="4750662"/>
            <a:ext cx="975360" cy="9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F0F2E-01DE-4375-BF5F-3E5591F3BA8E}"/>
              </a:ext>
            </a:extLst>
          </p:cNvPr>
          <p:cNvSpPr txBox="1"/>
          <p:nvPr/>
        </p:nvSpPr>
        <p:spPr>
          <a:xfrm>
            <a:off x="4490720" y="4381330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359106-7F84-4719-A3D0-6CBE0635460D}"/>
              </a:ext>
            </a:extLst>
          </p:cNvPr>
          <p:cNvSpPr/>
          <p:nvPr/>
        </p:nvSpPr>
        <p:spPr>
          <a:xfrm>
            <a:off x="5593080" y="4750662"/>
            <a:ext cx="975360" cy="9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스트</a:t>
            </a:r>
            <a:endParaRPr lang="en-US" altLang="ko-KR" dirty="0"/>
          </a:p>
          <a:p>
            <a:pPr algn="ctr"/>
            <a:r>
              <a:rPr lang="ko-KR" altLang="en-US" dirty="0" err="1"/>
              <a:t>레칭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D4FC88-08AA-471C-881F-94656648F91C}"/>
              </a:ext>
            </a:extLst>
          </p:cNvPr>
          <p:cNvSpPr/>
          <p:nvPr/>
        </p:nvSpPr>
        <p:spPr>
          <a:xfrm>
            <a:off x="6680200" y="4750662"/>
            <a:ext cx="975360" cy="9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1FEE21-0376-4D4D-B0CA-B86674CBF263}"/>
              </a:ext>
            </a:extLst>
          </p:cNvPr>
          <p:cNvSpPr/>
          <p:nvPr/>
        </p:nvSpPr>
        <p:spPr>
          <a:xfrm>
            <a:off x="4490720" y="6002712"/>
            <a:ext cx="3180080" cy="47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 검색 장바구니 </a:t>
            </a:r>
            <a:r>
              <a:rPr lang="ko-KR" altLang="en-US" dirty="0" err="1"/>
              <a:t>마이메뉴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39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채연 유</dc:creator>
  <cp:lastModifiedBy>채연 유</cp:lastModifiedBy>
  <cp:revision>3</cp:revision>
  <dcterms:created xsi:type="dcterms:W3CDTF">2019-09-04T04:00:31Z</dcterms:created>
  <dcterms:modified xsi:type="dcterms:W3CDTF">2019-09-04T05:01:52Z</dcterms:modified>
</cp:coreProperties>
</file>