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CA3"/>
    <a:srgbClr val="FFFFFF"/>
    <a:srgbClr val="BAD1F2"/>
    <a:srgbClr val="FCB2AE"/>
    <a:srgbClr val="FEE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7610-A9C6-4241-851C-3DF1A3AC6A10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EF1-D71B-43AB-B17B-376373C8E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18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7610-A9C6-4241-851C-3DF1A3AC6A10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EF1-D71B-43AB-B17B-376373C8E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71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7610-A9C6-4241-851C-3DF1A3AC6A10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EF1-D71B-43AB-B17B-376373C8E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9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7610-A9C6-4241-851C-3DF1A3AC6A10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EF1-D71B-43AB-B17B-376373C8E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92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7610-A9C6-4241-851C-3DF1A3AC6A10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EF1-D71B-43AB-B17B-376373C8E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22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7610-A9C6-4241-851C-3DF1A3AC6A10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EF1-D71B-43AB-B17B-376373C8E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1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7610-A9C6-4241-851C-3DF1A3AC6A10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EF1-D71B-43AB-B17B-376373C8E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66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7610-A9C6-4241-851C-3DF1A3AC6A10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EF1-D71B-43AB-B17B-376373C8E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72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7610-A9C6-4241-851C-3DF1A3AC6A10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EF1-D71B-43AB-B17B-376373C8E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03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7610-A9C6-4241-851C-3DF1A3AC6A10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EF1-D71B-43AB-B17B-376373C8E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00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7610-A9C6-4241-851C-3DF1A3AC6A10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EF1-D71B-43AB-B17B-376373C8E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99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17610-A9C6-4241-851C-3DF1A3AC6A10}" type="datetimeFigureOut">
              <a:rPr lang="ko-KR" altLang="en-US" smtClean="0"/>
              <a:t>2019-10-24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3EF1-D71B-43AB-B17B-376373C8E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69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191895136" descr="EMB000030b4bc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96" y="534050"/>
            <a:ext cx="1476164" cy="14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049300" y="3499484"/>
            <a:ext cx="1080000" cy="1355891"/>
          </a:xfrm>
          <a:prstGeom prst="roundRect">
            <a:avLst/>
          </a:prstGeom>
          <a:solidFill>
            <a:srgbClr val="FEE6E5"/>
          </a:solidFill>
          <a:ln>
            <a:solidFill>
              <a:srgbClr val="FCB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홈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 Class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91018" y="3499484"/>
            <a:ext cx="1080120" cy="1355891"/>
          </a:xfrm>
          <a:prstGeom prst="roundRect">
            <a:avLst/>
          </a:prstGeom>
          <a:solidFill>
            <a:srgbClr val="FEE6E5"/>
          </a:solidFill>
          <a:ln>
            <a:solidFill>
              <a:srgbClr val="FCB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 상태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 Class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78850" y="3499484"/>
            <a:ext cx="1080000" cy="1440160"/>
          </a:xfrm>
          <a:prstGeom prst="roundRect">
            <a:avLst/>
          </a:prstGeom>
          <a:solidFill>
            <a:srgbClr val="FEE6E5"/>
          </a:solidFill>
          <a:ln>
            <a:solidFill>
              <a:srgbClr val="FCB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 Class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845862" y="1806421"/>
            <a:ext cx="1257324" cy="14559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591018" y="2262994"/>
            <a:ext cx="378042" cy="9993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80929" y="2262994"/>
            <a:ext cx="324035" cy="9993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66682" y="3515883"/>
            <a:ext cx="1080000" cy="1440160"/>
          </a:xfrm>
          <a:prstGeom prst="roundRect">
            <a:avLst/>
          </a:prstGeom>
          <a:solidFill>
            <a:srgbClr val="FEE6E5"/>
          </a:solidFill>
          <a:ln>
            <a:solidFill>
              <a:srgbClr val="FCB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 Class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1592796" y="1806421"/>
            <a:ext cx="1080121" cy="14559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264838" y="5876249"/>
            <a:ext cx="683354" cy="1061828"/>
          </a:xfrm>
          <a:prstGeom prst="roundRect">
            <a:avLst/>
          </a:prstGeom>
          <a:solidFill>
            <a:srgbClr val="FEE6E5"/>
          </a:solidFill>
          <a:ln>
            <a:solidFill>
              <a:srgbClr val="FCB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추천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60899" y="5876250"/>
            <a:ext cx="683354" cy="1061828"/>
          </a:xfrm>
          <a:prstGeom prst="roundRect">
            <a:avLst/>
          </a:prstGeom>
          <a:solidFill>
            <a:srgbClr val="FEE6E5"/>
          </a:solidFill>
          <a:ln>
            <a:solidFill>
              <a:srgbClr val="FCB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898586" y="5896746"/>
            <a:ext cx="784991" cy="1061828"/>
          </a:xfrm>
          <a:prstGeom prst="roundRect">
            <a:avLst/>
          </a:prstGeom>
          <a:solidFill>
            <a:srgbClr val="FEE6E5"/>
          </a:solidFill>
          <a:ln>
            <a:solidFill>
              <a:srgbClr val="FCB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맞춤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동영상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332" y="5896745"/>
            <a:ext cx="683354" cy="1061828"/>
          </a:xfrm>
          <a:prstGeom prst="roundRect">
            <a:avLst/>
          </a:prstGeom>
          <a:solidFill>
            <a:srgbClr val="FEE6E5"/>
          </a:solidFill>
          <a:ln>
            <a:solidFill>
              <a:srgbClr val="FCB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76650" y="5910439"/>
            <a:ext cx="683354" cy="1061828"/>
          </a:xfrm>
          <a:prstGeom prst="roundRect">
            <a:avLst/>
          </a:prstGeom>
          <a:solidFill>
            <a:srgbClr val="FEE6E5"/>
          </a:solidFill>
          <a:ln>
            <a:solidFill>
              <a:srgbClr val="FCB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비교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361641" y="5910438"/>
            <a:ext cx="683354" cy="1061828"/>
          </a:xfrm>
          <a:prstGeom prst="roundRect">
            <a:avLst/>
          </a:prstGeom>
          <a:solidFill>
            <a:srgbClr val="FEE6E5"/>
          </a:solidFill>
          <a:ln>
            <a:solidFill>
              <a:srgbClr val="FCB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측정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84115" y="5910439"/>
            <a:ext cx="829036" cy="1061828"/>
          </a:xfrm>
          <a:prstGeom prst="roundRect">
            <a:avLst/>
          </a:prstGeom>
          <a:solidFill>
            <a:srgbClr val="FEE6E5"/>
          </a:solidFill>
          <a:ln>
            <a:solidFill>
              <a:srgbClr val="FCB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최신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</a:t>
            </a:r>
          </a:p>
        </p:txBody>
      </p:sp>
      <p:cxnSp>
        <p:nvCxnSpPr>
          <p:cNvPr id="39" name="직선 화살표 연결선 38"/>
          <p:cNvCxnSpPr>
            <a:endCxn id="31" idx="0"/>
          </p:cNvCxnSpPr>
          <p:nvPr/>
        </p:nvCxnSpPr>
        <p:spPr>
          <a:xfrm flipH="1">
            <a:off x="606516" y="5104976"/>
            <a:ext cx="162019" cy="7712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321566" y="5104976"/>
            <a:ext cx="1" cy="7712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2291081" y="5104976"/>
            <a:ext cx="162019" cy="7712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80929" y="5104976"/>
            <a:ext cx="264062" cy="7712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918327" y="5104976"/>
            <a:ext cx="1" cy="7712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361642" y="5104976"/>
            <a:ext cx="309497" cy="7712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589301" y="5104976"/>
            <a:ext cx="209333" cy="7712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90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191895136" descr="EMB000030b4bc53">
            <a:extLst>
              <a:ext uri="{FF2B5EF4-FFF2-40B4-BE49-F238E27FC236}">
                <a16:creationId xmlns:a16="http://schemas.microsoft.com/office/drawing/2014/main" id="{99B602A6-D6E6-4554-B0BA-938F678D8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45" y="406475"/>
            <a:ext cx="1476164" cy="14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6FEC9DE-FEEF-485A-B202-32947D42ED1D}"/>
              </a:ext>
            </a:extLst>
          </p:cNvPr>
          <p:cNvCxnSpPr>
            <a:cxnSpLocks/>
          </p:cNvCxnSpPr>
          <p:nvPr/>
        </p:nvCxnSpPr>
        <p:spPr>
          <a:xfrm>
            <a:off x="3933056" y="1648968"/>
            <a:ext cx="576064" cy="266103"/>
          </a:xfrm>
          <a:prstGeom prst="straightConnector1">
            <a:avLst/>
          </a:prstGeom>
          <a:ln w="38100">
            <a:solidFill>
              <a:srgbClr val="BAD1F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EF9DD560-DA36-4B1E-BBE3-C2FC15E2E598}"/>
              </a:ext>
            </a:extLst>
          </p:cNvPr>
          <p:cNvSpPr/>
          <p:nvPr/>
        </p:nvSpPr>
        <p:spPr>
          <a:xfrm>
            <a:off x="208666" y="1979712"/>
            <a:ext cx="1872088" cy="900101"/>
          </a:xfrm>
          <a:prstGeom prst="roundRect">
            <a:avLst/>
          </a:prstGeom>
          <a:solidFill>
            <a:srgbClr val="BAD1F2"/>
          </a:solidFill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 상태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FootState.java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모서리가 둥근 직사각형 15">
            <a:extLst>
              <a:ext uri="{FF2B5EF4-FFF2-40B4-BE49-F238E27FC236}">
                <a16:creationId xmlns:a16="http://schemas.microsoft.com/office/drawing/2014/main" id="{7B26F25E-AB7F-42F5-9FC6-77579E22F987}"/>
              </a:ext>
            </a:extLst>
          </p:cNvPr>
          <p:cNvSpPr/>
          <p:nvPr/>
        </p:nvSpPr>
        <p:spPr>
          <a:xfrm>
            <a:off x="1477280" y="3131840"/>
            <a:ext cx="2088232" cy="900102"/>
          </a:xfrm>
          <a:prstGeom prst="roundRect">
            <a:avLst/>
          </a:prstGeom>
          <a:solidFill>
            <a:srgbClr val="BAD1F2"/>
          </a:solidFill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신발추천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shoesRecommendation.javaClass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B2687D-DF71-4335-A7E3-F300A6C1A50C}"/>
              </a:ext>
            </a:extLst>
          </p:cNvPr>
          <p:cNvCxnSpPr>
            <a:cxnSpLocks/>
          </p:cNvCxnSpPr>
          <p:nvPr/>
        </p:nvCxnSpPr>
        <p:spPr>
          <a:xfrm>
            <a:off x="3671450" y="2087883"/>
            <a:ext cx="709358" cy="791930"/>
          </a:xfrm>
          <a:prstGeom prst="straightConnector1">
            <a:avLst/>
          </a:prstGeom>
          <a:ln w="38100">
            <a:solidFill>
              <a:srgbClr val="BAD1F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5">
            <a:extLst>
              <a:ext uri="{FF2B5EF4-FFF2-40B4-BE49-F238E27FC236}">
                <a16:creationId xmlns:a16="http://schemas.microsoft.com/office/drawing/2014/main" id="{6D2B0CB8-E568-4F1A-91A3-C347D5C705B0}"/>
              </a:ext>
            </a:extLst>
          </p:cNvPr>
          <p:cNvSpPr/>
          <p:nvPr/>
        </p:nvSpPr>
        <p:spPr>
          <a:xfrm>
            <a:off x="3723476" y="3106779"/>
            <a:ext cx="1989682" cy="900101"/>
          </a:xfrm>
          <a:prstGeom prst="roundRect">
            <a:avLst/>
          </a:prstGeom>
          <a:solidFill>
            <a:srgbClr val="BAD1F2"/>
          </a:solidFill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스트레칭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Stretching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Login.javaClass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CFFCD6-8498-49B0-96D8-CDD1975E2457}"/>
              </a:ext>
            </a:extLst>
          </p:cNvPr>
          <p:cNvCxnSpPr>
            <a:cxnSpLocks/>
          </p:cNvCxnSpPr>
          <p:nvPr/>
        </p:nvCxnSpPr>
        <p:spPr>
          <a:xfrm flipH="1">
            <a:off x="2521396" y="2087883"/>
            <a:ext cx="547560" cy="910971"/>
          </a:xfrm>
          <a:prstGeom prst="straightConnector1">
            <a:avLst/>
          </a:prstGeom>
          <a:ln w="38100">
            <a:solidFill>
              <a:srgbClr val="BAD1F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15">
            <a:extLst>
              <a:ext uri="{FF2B5EF4-FFF2-40B4-BE49-F238E27FC236}">
                <a16:creationId xmlns:a16="http://schemas.microsoft.com/office/drawing/2014/main" id="{13AFF63C-C53E-4F9E-B270-D8E71445D6C3}"/>
              </a:ext>
            </a:extLst>
          </p:cNvPr>
          <p:cNvSpPr/>
          <p:nvPr/>
        </p:nvSpPr>
        <p:spPr>
          <a:xfrm>
            <a:off x="4697867" y="1915071"/>
            <a:ext cx="1989682" cy="900101"/>
          </a:xfrm>
          <a:prstGeom prst="roundRect">
            <a:avLst/>
          </a:prstGeom>
          <a:solidFill>
            <a:srgbClr val="BAD1F2"/>
          </a:solidFill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마이메뉴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Login.javaClass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7931353-2B44-4252-931C-A1F72269135F}"/>
              </a:ext>
            </a:extLst>
          </p:cNvPr>
          <p:cNvCxnSpPr>
            <a:cxnSpLocks/>
          </p:cNvCxnSpPr>
          <p:nvPr/>
        </p:nvCxnSpPr>
        <p:spPr>
          <a:xfrm flipH="1">
            <a:off x="2261306" y="1734028"/>
            <a:ext cx="643762" cy="245684"/>
          </a:xfrm>
          <a:prstGeom prst="straightConnector1">
            <a:avLst/>
          </a:prstGeom>
          <a:ln w="38100">
            <a:solidFill>
              <a:srgbClr val="BAD1F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15">
            <a:extLst>
              <a:ext uri="{FF2B5EF4-FFF2-40B4-BE49-F238E27FC236}">
                <a16:creationId xmlns:a16="http://schemas.microsoft.com/office/drawing/2014/main" id="{B80412B1-12D0-408B-B1FE-B97332850C65}"/>
              </a:ext>
            </a:extLst>
          </p:cNvPr>
          <p:cNvSpPr/>
          <p:nvPr/>
        </p:nvSpPr>
        <p:spPr>
          <a:xfrm>
            <a:off x="237656" y="4860032"/>
            <a:ext cx="700054" cy="900101"/>
          </a:xfrm>
          <a:prstGeom prst="roundRect">
            <a:avLst/>
          </a:prstGeom>
          <a:solidFill>
            <a:srgbClr val="BAD1F2"/>
          </a:solidFill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측정</a:t>
            </a:r>
          </a:p>
        </p:txBody>
      </p:sp>
      <p:sp>
        <p:nvSpPr>
          <p:cNvPr id="32" name="모서리가 둥근 직사각형 15">
            <a:extLst>
              <a:ext uri="{FF2B5EF4-FFF2-40B4-BE49-F238E27FC236}">
                <a16:creationId xmlns:a16="http://schemas.microsoft.com/office/drawing/2014/main" id="{942DE1F0-9BE7-4A99-9A5D-F2865EE79E93}"/>
              </a:ext>
            </a:extLst>
          </p:cNvPr>
          <p:cNvSpPr/>
          <p:nvPr/>
        </p:nvSpPr>
        <p:spPr>
          <a:xfrm>
            <a:off x="1049710" y="4860032"/>
            <a:ext cx="700054" cy="900101"/>
          </a:xfrm>
          <a:prstGeom prst="roundRect">
            <a:avLst/>
          </a:prstGeom>
          <a:solidFill>
            <a:srgbClr val="BAD1F2"/>
          </a:solidFill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비교</a:t>
            </a:r>
          </a:p>
        </p:txBody>
      </p:sp>
      <p:sp>
        <p:nvSpPr>
          <p:cNvPr id="34" name="모서리가 둥근 직사각형 15">
            <a:extLst>
              <a:ext uri="{FF2B5EF4-FFF2-40B4-BE49-F238E27FC236}">
                <a16:creationId xmlns:a16="http://schemas.microsoft.com/office/drawing/2014/main" id="{9BAC0351-96E4-4667-80C1-6D63B6F2348E}"/>
              </a:ext>
            </a:extLst>
          </p:cNvPr>
          <p:cNvSpPr/>
          <p:nvPr/>
        </p:nvSpPr>
        <p:spPr>
          <a:xfrm>
            <a:off x="2147619" y="4884505"/>
            <a:ext cx="700054" cy="900101"/>
          </a:xfrm>
          <a:prstGeom prst="roundRect">
            <a:avLst/>
          </a:prstGeom>
          <a:solidFill>
            <a:srgbClr val="BAD1F2"/>
          </a:solidFill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</a:t>
            </a:r>
          </a:p>
        </p:txBody>
      </p:sp>
      <p:sp>
        <p:nvSpPr>
          <p:cNvPr id="35" name="모서리가 둥근 직사각형 15">
            <a:extLst>
              <a:ext uri="{FF2B5EF4-FFF2-40B4-BE49-F238E27FC236}">
                <a16:creationId xmlns:a16="http://schemas.microsoft.com/office/drawing/2014/main" id="{20A0B64A-8517-43AD-94B1-6A54E1F03294}"/>
              </a:ext>
            </a:extLst>
          </p:cNvPr>
          <p:cNvSpPr/>
          <p:nvPr/>
        </p:nvSpPr>
        <p:spPr>
          <a:xfrm>
            <a:off x="2972743" y="4884505"/>
            <a:ext cx="700054" cy="1152128"/>
          </a:xfrm>
          <a:prstGeom prst="roundRect">
            <a:avLst/>
          </a:prstGeom>
          <a:solidFill>
            <a:srgbClr val="BAD1F2"/>
          </a:solidFill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신발선정</a:t>
            </a:r>
          </a:p>
        </p:txBody>
      </p:sp>
      <p:sp>
        <p:nvSpPr>
          <p:cNvPr id="36" name="모서리가 둥근 직사각형 15">
            <a:extLst>
              <a:ext uri="{FF2B5EF4-FFF2-40B4-BE49-F238E27FC236}">
                <a16:creationId xmlns:a16="http://schemas.microsoft.com/office/drawing/2014/main" id="{1C6085B6-1C63-4E05-8632-A5ABADFD42CB}"/>
              </a:ext>
            </a:extLst>
          </p:cNvPr>
          <p:cNvSpPr/>
          <p:nvPr/>
        </p:nvSpPr>
        <p:spPr>
          <a:xfrm>
            <a:off x="3949406" y="4860032"/>
            <a:ext cx="700054" cy="900101"/>
          </a:xfrm>
          <a:prstGeom prst="roundRect">
            <a:avLst/>
          </a:prstGeom>
          <a:solidFill>
            <a:srgbClr val="BAD1F2"/>
          </a:solidFill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동영상</a:t>
            </a:r>
          </a:p>
        </p:txBody>
      </p:sp>
      <p:sp>
        <p:nvSpPr>
          <p:cNvPr id="37" name="모서리가 둥근 직사각형 15">
            <a:extLst>
              <a:ext uri="{FF2B5EF4-FFF2-40B4-BE49-F238E27FC236}">
                <a16:creationId xmlns:a16="http://schemas.microsoft.com/office/drawing/2014/main" id="{9B0E8BD2-F939-498D-822A-BA3C00D0512A}"/>
              </a:ext>
            </a:extLst>
          </p:cNvPr>
          <p:cNvSpPr/>
          <p:nvPr/>
        </p:nvSpPr>
        <p:spPr>
          <a:xfrm>
            <a:off x="4697867" y="4860032"/>
            <a:ext cx="700054" cy="900101"/>
          </a:xfrm>
          <a:prstGeom prst="roundRect">
            <a:avLst/>
          </a:prstGeom>
          <a:solidFill>
            <a:srgbClr val="BAD1F2"/>
          </a:solidFill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알람</a:t>
            </a:r>
          </a:p>
        </p:txBody>
      </p:sp>
      <p:sp>
        <p:nvSpPr>
          <p:cNvPr id="38" name="모서리가 둥근 직사각형 15">
            <a:extLst>
              <a:ext uri="{FF2B5EF4-FFF2-40B4-BE49-F238E27FC236}">
                <a16:creationId xmlns:a16="http://schemas.microsoft.com/office/drawing/2014/main" id="{BFA65153-BC18-4F97-AE8D-4F5ADF71F6F6}"/>
              </a:ext>
            </a:extLst>
          </p:cNvPr>
          <p:cNvSpPr/>
          <p:nvPr/>
        </p:nvSpPr>
        <p:spPr>
          <a:xfrm>
            <a:off x="5731359" y="4860032"/>
            <a:ext cx="700054" cy="900101"/>
          </a:xfrm>
          <a:prstGeom prst="roundRect">
            <a:avLst/>
          </a:prstGeom>
          <a:solidFill>
            <a:srgbClr val="BAD1F2"/>
          </a:solidFill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C8E1B34-6628-4E62-A16D-FF4030F845C2}"/>
              </a:ext>
            </a:extLst>
          </p:cNvPr>
          <p:cNvSpPr/>
          <p:nvPr/>
        </p:nvSpPr>
        <p:spPr>
          <a:xfrm>
            <a:off x="125541" y="4754510"/>
            <a:ext cx="1709844" cy="1135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16BE9B4-9385-420D-B888-E7C594C3DCB4}"/>
              </a:ext>
            </a:extLst>
          </p:cNvPr>
          <p:cNvSpPr/>
          <p:nvPr/>
        </p:nvSpPr>
        <p:spPr>
          <a:xfrm>
            <a:off x="2052126" y="4752742"/>
            <a:ext cx="1709844" cy="14754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1814301-D59E-4A1C-A974-A889E69148F5}"/>
              </a:ext>
            </a:extLst>
          </p:cNvPr>
          <p:cNvSpPr/>
          <p:nvPr/>
        </p:nvSpPr>
        <p:spPr>
          <a:xfrm>
            <a:off x="3874738" y="4754510"/>
            <a:ext cx="1623537" cy="1135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6EFDEAA-2A37-4751-8146-065BD1812A31}"/>
              </a:ext>
            </a:extLst>
          </p:cNvPr>
          <p:cNvCxnSpPr>
            <a:cxnSpLocks/>
          </p:cNvCxnSpPr>
          <p:nvPr/>
        </p:nvCxnSpPr>
        <p:spPr>
          <a:xfrm>
            <a:off x="980463" y="2998854"/>
            <a:ext cx="0" cy="1632521"/>
          </a:xfrm>
          <a:prstGeom prst="straightConnector1">
            <a:avLst/>
          </a:prstGeom>
          <a:ln w="38100">
            <a:solidFill>
              <a:srgbClr val="BAD1F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9DED43A-8206-4B87-8947-9157BB8B41B4}"/>
              </a:ext>
            </a:extLst>
          </p:cNvPr>
          <p:cNvCxnSpPr>
            <a:cxnSpLocks/>
          </p:cNvCxnSpPr>
          <p:nvPr/>
        </p:nvCxnSpPr>
        <p:spPr>
          <a:xfrm>
            <a:off x="2795176" y="4115271"/>
            <a:ext cx="0" cy="565120"/>
          </a:xfrm>
          <a:prstGeom prst="straightConnector1">
            <a:avLst/>
          </a:prstGeom>
          <a:ln w="38100">
            <a:solidFill>
              <a:srgbClr val="BAD1F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2AB3BC7-A7E4-4D52-9B2D-ACEBFCFA9FF6}"/>
              </a:ext>
            </a:extLst>
          </p:cNvPr>
          <p:cNvCxnSpPr>
            <a:cxnSpLocks/>
          </p:cNvCxnSpPr>
          <p:nvPr/>
        </p:nvCxnSpPr>
        <p:spPr>
          <a:xfrm>
            <a:off x="6052446" y="2998854"/>
            <a:ext cx="0" cy="1632521"/>
          </a:xfrm>
          <a:prstGeom prst="straightConnector1">
            <a:avLst/>
          </a:prstGeom>
          <a:ln w="38100">
            <a:solidFill>
              <a:srgbClr val="BAD1F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1D3A311-190E-4BE8-B3D2-73058847195F}"/>
              </a:ext>
            </a:extLst>
          </p:cNvPr>
          <p:cNvCxnSpPr>
            <a:cxnSpLocks/>
          </p:cNvCxnSpPr>
          <p:nvPr/>
        </p:nvCxnSpPr>
        <p:spPr>
          <a:xfrm>
            <a:off x="4686506" y="4115271"/>
            <a:ext cx="0" cy="565120"/>
          </a:xfrm>
          <a:prstGeom prst="straightConnector1">
            <a:avLst/>
          </a:prstGeom>
          <a:ln w="38100">
            <a:solidFill>
              <a:srgbClr val="BAD1F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07497" y="981718"/>
            <a:ext cx="1881131" cy="395321"/>
          </a:xfrm>
          <a:prstGeom prst="flowChartProcess">
            <a:avLst/>
          </a:prstGeom>
          <a:noFill/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 및 회원가입</a:t>
            </a:r>
          </a:p>
        </p:txBody>
      </p:sp>
      <p:sp>
        <p:nvSpPr>
          <p:cNvPr id="5" name="순서도: 판단 4"/>
          <p:cNvSpPr/>
          <p:nvPr/>
        </p:nvSpPr>
        <p:spPr>
          <a:xfrm>
            <a:off x="234928" y="3502649"/>
            <a:ext cx="2041945" cy="667456"/>
          </a:xfrm>
          <a:prstGeom prst="flowChartDecision">
            <a:avLst/>
          </a:prstGeom>
          <a:noFill/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 정보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일치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순서도: 수행의 시작/종료 5"/>
          <p:cNvSpPr/>
          <p:nvPr/>
        </p:nvSpPr>
        <p:spPr>
          <a:xfrm>
            <a:off x="276884" y="179512"/>
            <a:ext cx="1927980" cy="405753"/>
          </a:xfrm>
          <a:prstGeom prst="flowChartTerminator">
            <a:avLst/>
          </a:prstGeom>
          <a:noFill/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TBT </a:t>
            </a:r>
            <a:r>
              <a:rPr lang="ko-KR" altLang="en-US" sz="1200" dirty="0">
                <a:solidFill>
                  <a:schemeClr val="tx1"/>
                </a:solidFill>
              </a:rPr>
              <a:t>접속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491186" y="2829921"/>
            <a:ext cx="1512730" cy="395321"/>
          </a:xfrm>
          <a:prstGeom prst="flowChartProcess">
            <a:avLst/>
          </a:prstGeom>
          <a:noFill/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9" name="순서도: 판단 8"/>
          <p:cNvSpPr/>
          <p:nvPr/>
        </p:nvSpPr>
        <p:spPr>
          <a:xfrm>
            <a:off x="234927" y="1691681"/>
            <a:ext cx="2023872" cy="667456"/>
          </a:xfrm>
          <a:prstGeom prst="flowChartDecision">
            <a:avLst/>
          </a:prstGeom>
          <a:noFill/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여부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07498" y="5344445"/>
            <a:ext cx="1464505" cy="395321"/>
          </a:xfrm>
          <a:prstGeom prst="flowChartProcess">
            <a:avLst/>
          </a:prstGeom>
          <a:noFill/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 상태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916832" y="5340501"/>
            <a:ext cx="1464505" cy="395321"/>
          </a:xfrm>
          <a:prstGeom prst="flowChartProcess">
            <a:avLst/>
          </a:prstGeom>
          <a:noFill/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신발추천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3573016" y="5340501"/>
            <a:ext cx="1464505" cy="395321"/>
          </a:xfrm>
          <a:prstGeom prst="flowChartProcess">
            <a:avLst/>
          </a:prstGeom>
          <a:noFill/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스트레칭</a:t>
            </a:r>
          </a:p>
        </p:txBody>
      </p:sp>
      <p:cxnSp>
        <p:nvCxnSpPr>
          <p:cNvPr id="14" name="직선 화살표 연결선 13"/>
          <p:cNvCxnSpPr>
            <a:stCxn id="6" idx="2"/>
            <a:endCxn id="4" idx="0"/>
          </p:cNvCxnSpPr>
          <p:nvPr/>
        </p:nvCxnSpPr>
        <p:spPr>
          <a:xfrm>
            <a:off x="1240874" y="585265"/>
            <a:ext cx="7189" cy="3964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2"/>
            <a:endCxn id="9" idx="0"/>
          </p:cNvCxnSpPr>
          <p:nvPr/>
        </p:nvCxnSpPr>
        <p:spPr>
          <a:xfrm flipH="1">
            <a:off x="1246863" y="1377039"/>
            <a:ext cx="1200" cy="314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2"/>
            <a:endCxn id="7" idx="0"/>
          </p:cNvCxnSpPr>
          <p:nvPr/>
        </p:nvCxnSpPr>
        <p:spPr>
          <a:xfrm>
            <a:off x="1246863" y="2359137"/>
            <a:ext cx="688" cy="4707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2"/>
            <a:endCxn id="5" idx="0"/>
          </p:cNvCxnSpPr>
          <p:nvPr/>
        </p:nvCxnSpPr>
        <p:spPr>
          <a:xfrm>
            <a:off x="1247551" y="3225242"/>
            <a:ext cx="8350" cy="2774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1367295" y="4058711"/>
            <a:ext cx="1170396" cy="139318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cxnSpLocks/>
            <a:endCxn id="13" idx="0"/>
          </p:cNvCxnSpPr>
          <p:nvPr/>
        </p:nvCxnSpPr>
        <p:spPr>
          <a:xfrm>
            <a:off x="2308772" y="4755303"/>
            <a:ext cx="1996497" cy="58519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" idx="1"/>
          </p:cNvCxnSpPr>
          <p:nvPr/>
        </p:nvCxnSpPr>
        <p:spPr>
          <a:xfrm rot="10800000" flipH="1">
            <a:off x="234928" y="2594529"/>
            <a:ext cx="987544" cy="1241848"/>
          </a:xfrm>
          <a:prstGeom prst="bentConnector4">
            <a:avLst>
              <a:gd name="adj1" fmla="val -15799"/>
              <a:gd name="adj2" fmla="val 9966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처리 81"/>
          <p:cNvSpPr/>
          <p:nvPr/>
        </p:nvSpPr>
        <p:spPr>
          <a:xfrm>
            <a:off x="1916832" y="6271162"/>
            <a:ext cx="1464505" cy="395321"/>
          </a:xfrm>
          <a:prstGeom prst="flowChartProcess">
            <a:avLst/>
          </a:prstGeom>
          <a:noFill/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맞춤형 신발 쇼핑</a:t>
            </a:r>
          </a:p>
        </p:txBody>
      </p:sp>
      <p:sp>
        <p:nvSpPr>
          <p:cNvPr id="83" name="순서도: 처리 82"/>
          <p:cNvSpPr/>
          <p:nvPr/>
        </p:nvSpPr>
        <p:spPr>
          <a:xfrm>
            <a:off x="3573016" y="6271163"/>
            <a:ext cx="1464505" cy="395321"/>
          </a:xfrm>
          <a:prstGeom prst="flowChartProcess">
            <a:avLst/>
          </a:prstGeom>
          <a:noFill/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예방 및 관리 영상</a:t>
            </a:r>
          </a:p>
        </p:txBody>
      </p:sp>
      <p:sp>
        <p:nvSpPr>
          <p:cNvPr id="85" name="순서도: 처리 84"/>
          <p:cNvSpPr/>
          <p:nvPr/>
        </p:nvSpPr>
        <p:spPr>
          <a:xfrm>
            <a:off x="307498" y="6263271"/>
            <a:ext cx="1464505" cy="395321"/>
          </a:xfrm>
          <a:prstGeom prst="flowChartProcess">
            <a:avLst/>
          </a:prstGeom>
          <a:noFill/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 상태 측정</a:t>
            </a:r>
          </a:p>
        </p:txBody>
      </p:sp>
      <p:sp>
        <p:nvSpPr>
          <p:cNvPr id="86" name="순서도: 처리 85"/>
          <p:cNvSpPr/>
          <p:nvPr/>
        </p:nvSpPr>
        <p:spPr>
          <a:xfrm>
            <a:off x="307498" y="7092280"/>
            <a:ext cx="1464505" cy="395321"/>
          </a:xfrm>
          <a:prstGeom prst="flowChartProcess">
            <a:avLst/>
          </a:prstGeom>
          <a:noFill/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 상태 비교</a:t>
            </a:r>
          </a:p>
        </p:txBody>
      </p:sp>
      <p:cxnSp>
        <p:nvCxnSpPr>
          <p:cNvPr id="87" name="직선 화살표 연결선 86"/>
          <p:cNvCxnSpPr>
            <a:cxnSpLocks/>
            <a:stCxn id="11" idx="2"/>
            <a:endCxn id="85" idx="0"/>
          </p:cNvCxnSpPr>
          <p:nvPr/>
        </p:nvCxnSpPr>
        <p:spPr>
          <a:xfrm>
            <a:off x="1039751" y="5739766"/>
            <a:ext cx="0" cy="523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cxnSpLocks/>
            <a:stCxn id="12" idx="2"/>
            <a:endCxn id="82" idx="0"/>
          </p:cNvCxnSpPr>
          <p:nvPr/>
        </p:nvCxnSpPr>
        <p:spPr>
          <a:xfrm>
            <a:off x="2649085" y="5735822"/>
            <a:ext cx="0" cy="5353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cxnSpLocks/>
          </p:cNvCxnSpPr>
          <p:nvPr/>
        </p:nvCxnSpPr>
        <p:spPr>
          <a:xfrm>
            <a:off x="4287919" y="5735822"/>
            <a:ext cx="0" cy="5353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6897" y="3502649"/>
            <a:ext cx="421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1412776" y="4170105"/>
            <a:ext cx="421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425211" y="2332919"/>
            <a:ext cx="421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138560" y="1689306"/>
            <a:ext cx="421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05" name="순서도: 처리 104"/>
          <p:cNvSpPr/>
          <p:nvPr/>
        </p:nvSpPr>
        <p:spPr>
          <a:xfrm>
            <a:off x="3933056" y="1820111"/>
            <a:ext cx="1881131" cy="395321"/>
          </a:xfrm>
          <a:prstGeom prst="flowChartProcess">
            <a:avLst/>
          </a:prstGeom>
          <a:noFill/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106" name="직선 화살표 연결선 105"/>
          <p:cNvCxnSpPr>
            <a:stCxn id="9" idx="3"/>
            <a:endCxn id="105" idx="1"/>
          </p:cNvCxnSpPr>
          <p:nvPr/>
        </p:nvCxnSpPr>
        <p:spPr>
          <a:xfrm flipV="1">
            <a:off x="2258799" y="2017772"/>
            <a:ext cx="1674257" cy="76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순서도: 판단 111"/>
          <p:cNvSpPr/>
          <p:nvPr/>
        </p:nvSpPr>
        <p:spPr>
          <a:xfrm>
            <a:off x="3615996" y="2608400"/>
            <a:ext cx="2519644" cy="667456"/>
          </a:xfrm>
          <a:prstGeom prst="flowChartDecision">
            <a:avLst/>
          </a:prstGeom>
          <a:noFill/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조건에 부합한 회원가입인가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stCxn id="105" idx="2"/>
            <a:endCxn id="112" idx="0"/>
          </p:cNvCxnSpPr>
          <p:nvPr/>
        </p:nvCxnSpPr>
        <p:spPr>
          <a:xfrm>
            <a:off x="4873622" y="2215432"/>
            <a:ext cx="2196" cy="3929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순서도: 처리 115"/>
          <p:cNvSpPr/>
          <p:nvPr/>
        </p:nvSpPr>
        <p:spPr>
          <a:xfrm>
            <a:off x="3933055" y="3658602"/>
            <a:ext cx="1881131" cy="395321"/>
          </a:xfrm>
          <a:prstGeom prst="flowChartProcess">
            <a:avLst/>
          </a:prstGeom>
          <a:noFill/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 성공</a:t>
            </a:r>
          </a:p>
        </p:txBody>
      </p:sp>
      <p:cxnSp>
        <p:nvCxnSpPr>
          <p:cNvPr id="117" name="직선 화살표 연결선 116"/>
          <p:cNvCxnSpPr>
            <a:stCxn id="112" idx="2"/>
            <a:endCxn id="116" idx="0"/>
          </p:cNvCxnSpPr>
          <p:nvPr/>
        </p:nvCxnSpPr>
        <p:spPr>
          <a:xfrm flipH="1">
            <a:off x="4873621" y="3275856"/>
            <a:ext cx="2197" cy="3827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16" idx="1"/>
            <a:endCxn id="7" idx="3"/>
          </p:cNvCxnSpPr>
          <p:nvPr/>
        </p:nvCxnSpPr>
        <p:spPr>
          <a:xfrm rot="10800000">
            <a:off x="2003917" y="3027583"/>
            <a:ext cx="1929139" cy="828681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112" idx="1"/>
          </p:cNvCxnSpPr>
          <p:nvPr/>
        </p:nvCxnSpPr>
        <p:spPr>
          <a:xfrm rot="10800000">
            <a:off x="3284984" y="2017772"/>
            <a:ext cx="331012" cy="924357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511854" y="2960726"/>
            <a:ext cx="421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915202" y="3272328"/>
            <a:ext cx="421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CD2ADAE1-2818-4B8C-901F-AD10D299F46E}"/>
              </a:ext>
            </a:extLst>
          </p:cNvPr>
          <p:cNvSpPr/>
          <p:nvPr/>
        </p:nvSpPr>
        <p:spPr>
          <a:xfrm>
            <a:off x="5229200" y="5340501"/>
            <a:ext cx="1464505" cy="395321"/>
          </a:xfrm>
          <a:prstGeom prst="flowChartProcess">
            <a:avLst/>
          </a:prstGeom>
          <a:noFill/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마이메뉴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5CBB1AFB-C264-404D-ABEE-B53E37C6C25F}"/>
              </a:ext>
            </a:extLst>
          </p:cNvPr>
          <p:cNvSpPr/>
          <p:nvPr/>
        </p:nvSpPr>
        <p:spPr>
          <a:xfrm>
            <a:off x="5229200" y="6263270"/>
            <a:ext cx="1464505" cy="395321"/>
          </a:xfrm>
          <a:prstGeom prst="flowChartProcess">
            <a:avLst/>
          </a:prstGeom>
          <a:noFill/>
          <a:ln>
            <a:solidFill>
              <a:srgbClr val="4C6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옵션</a:t>
            </a:r>
          </a:p>
        </p:txBody>
      </p:sp>
      <p:cxnSp>
        <p:nvCxnSpPr>
          <p:cNvPr id="57" name="꺾인 연결선 36">
            <a:extLst>
              <a:ext uri="{FF2B5EF4-FFF2-40B4-BE49-F238E27FC236}">
                <a16:creationId xmlns:a16="http://schemas.microsoft.com/office/drawing/2014/main" id="{A7773B27-38B0-421F-9DCD-DB757A01E4AA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835556" y="4924101"/>
            <a:ext cx="624540" cy="216149"/>
          </a:xfrm>
          <a:prstGeom prst="bentConnector3">
            <a:avLst>
              <a:gd name="adj1" fmla="val 626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37">
            <a:extLst>
              <a:ext uri="{FF2B5EF4-FFF2-40B4-BE49-F238E27FC236}">
                <a16:creationId xmlns:a16="http://schemas.microsoft.com/office/drawing/2014/main" id="{E408F8B8-2E20-4D85-B035-386F42200A5F}"/>
              </a:ext>
            </a:extLst>
          </p:cNvPr>
          <p:cNvCxnSpPr>
            <a:cxnSpLocks/>
          </p:cNvCxnSpPr>
          <p:nvPr/>
        </p:nvCxnSpPr>
        <p:spPr>
          <a:xfrm>
            <a:off x="3981488" y="4755303"/>
            <a:ext cx="1996497" cy="58519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5F871AD-1EC1-436A-ACD9-D4C0BE44D004}"/>
              </a:ext>
            </a:extLst>
          </p:cNvPr>
          <p:cNvCxnSpPr>
            <a:cxnSpLocks/>
          </p:cNvCxnSpPr>
          <p:nvPr/>
        </p:nvCxnSpPr>
        <p:spPr>
          <a:xfrm>
            <a:off x="5938628" y="5735822"/>
            <a:ext cx="0" cy="5353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8623E1-DB85-46FD-869E-B3501548FF82}"/>
              </a:ext>
            </a:extLst>
          </p:cNvPr>
          <p:cNvSpPr txBox="1"/>
          <p:nvPr/>
        </p:nvSpPr>
        <p:spPr>
          <a:xfrm>
            <a:off x="830220" y="6660232"/>
            <a:ext cx="52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7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121</Words>
  <Application>Microsoft Office PowerPoint</Application>
  <PresentationFormat>화면 슬라이드 쇼(4:3)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건양</dc:creator>
  <cp:lastModifiedBy>ChangMin</cp:lastModifiedBy>
  <cp:revision>30</cp:revision>
  <dcterms:created xsi:type="dcterms:W3CDTF">2019-06-04T23:45:56Z</dcterms:created>
  <dcterms:modified xsi:type="dcterms:W3CDTF">2019-10-23T15:20:07Z</dcterms:modified>
</cp:coreProperties>
</file>