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2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C000"/>
    <a:srgbClr val="548235"/>
    <a:srgbClr val="4472C4"/>
    <a:srgbClr val="F1EFEA"/>
    <a:srgbClr val="E6E6E6"/>
    <a:srgbClr val="EA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8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E9896-F294-4DFF-8314-7F1081844FA4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889D2-44A9-4E2E-81DA-F9E98EB2FC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53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5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4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11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1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38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32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2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55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4C75-9FDE-4EDE-8C9E-09BDABB0309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8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FAEB63B-24AB-4D61-A87B-7FB8AD0675FA}"/>
              </a:ext>
            </a:extLst>
          </p:cNvPr>
          <p:cNvSpPr/>
          <p:nvPr/>
        </p:nvSpPr>
        <p:spPr>
          <a:xfrm>
            <a:off x="2286432" y="4074861"/>
            <a:ext cx="1440000" cy="651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86EE4E6-558B-4423-ABD0-772447E05412}"/>
              </a:ext>
            </a:extLst>
          </p:cNvPr>
          <p:cNvSpPr/>
          <p:nvPr/>
        </p:nvSpPr>
        <p:spPr>
          <a:xfrm>
            <a:off x="3926134" y="4090960"/>
            <a:ext cx="1440000" cy="651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pyautogui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E0C5992-301E-454F-9819-99DC4AE29B54}"/>
              </a:ext>
            </a:extLst>
          </p:cNvPr>
          <p:cNvSpPr/>
          <p:nvPr/>
        </p:nvSpPr>
        <p:spPr>
          <a:xfrm>
            <a:off x="671815" y="4074861"/>
            <a:ext cx="1440000" cy="651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Tensorflow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AF5860-CA68-4864-9748-1624C8EFFBFE}"/>
              </a:ext>
            </a:extLst>
          </p:cNvPr>
          <p:cNvSpPr/>
          <p:nvPr/>
        </p:nvSpPr>
        <p:spPr>
          <a:xfrm>
            <a:off x="5573838" y="4074861"/>
            <a:ext cx="1440000" cy="651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mediapipe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A51FC31-5038-4ECE-80C8-8314C271A891}"/>
              </a:ext>
            </a:extLst>
          </p:cNvPr>
          <p:cNvSpPr/>
          <p:nvPr/>
        </p:nvSpPr>
        <p:spPr>
          <a:xfrm>
            <a:off x="2961320" y="5602141"/>
            <a:ext cx="1869214" cy="651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 Driver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19DDE15-AB03-4B29-95E9-6B3FB301B078}"/>
              </a:ext>
            </a:extLst>
          </p:cNvPr>
          <p:cNvSpPr/>
          <p:nvPr/>
        </p:nvSpPr>
        <p:spPr>
          <a:xfrm>
            <a:off x="5251638" y="5602141"/>
            <a:ext cx="1868400" cy="651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Flash Memory Driver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ECD687-7B36-4D80-8D94-BEAFDDB77119}"/>
              </a:ext>
            </a:extLst>
          </p:cNvPr>
          <p:cNvSpPr/>
          <p:nvPr/>
        </p:nvSpPr>
        <p:spPr>
          <a:xfrm>
            <a:off x="671816" y="5614890"/>
            <a:ext cx="1868400" cy="651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Display Driver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C160F2-F53A-4142-B374-7F2339440E23}"/>
              </a:ext>
            </a:extLst>
          </p:cNvPr>
          <p:cNvSpPr/>
          <p:nvPr/>
        </p:nvSpPr>
        <p:spPr>
          <a:xfrm>
            <a:off x="631101" y="2522355"/>
            <a:ext cx="1439627" cy="651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Eye detection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727D1FD-2E64-4971-92C8-C0AC2DE5A2E9}"/>
              </a:ext>
            </a:extLst>
          </p:cNvPr>
          <p:cNvSpPr/>
          <p:nvPr/>
        </p:nvSpPr>
        <p:spPr>
          <a:xfrm>
            <a:off x="2278431" y="2522355"/>
            <a:ext cx="1440000" cy="651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Ratio control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E08773-6D1F-47A2-A2AB-989CDA01D3BA}"/>
              </a:ext>
            </a:extLst>
          </p:cNvPr>
          <p:cNvSpPr/>
          <p:nvPr/>
        </p:nvSpPr>
        <p:spPr>
          <a:xfrm>
            <a:off x="5573838" y="2522355"/>
            <a:ext cx="1616999" cy="651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Distance Measurement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E00940-6A2D-437A-81FA-3C5D284EA606}"/>
              </a:ext>
            </a:extLst>
          </p:cNvPr>
          <p:cNvSpPr/>
          <p:nvPr/>
        </p:nvSpPr>
        <p:spPr>
          <a:xfrm>
            <a:off x="3926134" y="2522355"/>
            <a:ext cx="1440000" cy="6525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Wheelchair awareness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CB19F4-09A3-4B1B-9419-C820710E923A}"/>
              </a:ext>
            </a:extLst>
          </p:cNvPr>
          <p:cNvGrpSpPr/>
          <p:nvPr/>
        </p:nvGrpSpPr>
        <p:grpSpPr>
          <a:xfrm>
            <a:off x="393695" y="1916029"/>
            <a:ext cx="6955413" cy="1434449"/>
            <a:chOff x="396374" y="1909717"/>
            <a:chExt cx="6955413" cy="143444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1A4EE63-3527-465A-BADC-D1E4DF052444}"/>
                </a:ext>
              </a:extLst>
            </p:cNvPr>
            <p:cNvSpPr/>
            <p:nvPr/>
          </p:nvSpPr>
          <p:spPr>
            <a:xfrm>
              <a:off x="396374" y="2133084"/>
              <a:ext cx="6955413" cy="12110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C037DD0-44FC-4536-86DB-4E34A6FA3018}"/>
                </a:ext>
              </a:extLst>
            </p:cNvPr>
            <p:cNvSpPr/>
            <p:nvPr/>
          </p:nvSpPr>
          <p:spPr>
            <a:xfrm>
              <a:off x="716374" y="1909717"/>
              <a:ext cx="1910579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 Framework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970DE56-5E4F-4601-84CD-AF64AC5CD305}"/>
              </a:ext>
            </a:extLst>
          </p:cNvPr>
          <p:cNvSpPr/>
          <p:nvPr/>
        </p:nvSpPr>
        <p:spPr>
          <a:xfrm>
            <a:off x="692076" y="982592"/>
            <a:ext cx="1440000" cy="651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EFD942-8B94-47FA-8D82-DA804F03D5E7}"/>
              </a:ext>
            </a:extLst>
          </p:cNvPr>
          <p:cNvSpPr/>
          <p:nvPr/>
        </p:nvSpPr>
        <p:spPr>
          <a:xfrm>
            <a:off x="2611857" y="982592"/>
            <a:ext cx="1440000" cy="651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BDC3C7-04B2-4CEA-B64D-7D96EE4F40FE}"/>
              </a:ext>
            </a:extLst>
          </p:cNvPr>
          <p:cNvSpPr/>
          <p:nvPr/>
        </p:nvSpPr>
        <p:spPr>
          <a:xfrm>
            <a:off x="7613583" y="3657224"/>
            <a:ext cx="2156059" cy="2738330"/>
          </a:xfrm>
          <a:prstGeom prst="roundRect">
            <a:avLst>
              <a:gd name="adj" fmla="val 9971"/>
            </a:avLst>
          </a:prstGeom>
          <a:solidFill>
            <a:srgbClr val="F1EFE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BF1CB2-B812-4E3D-932E-BC271B3194AA}"/>
              </a:ext>
            </a:extLst>
          </p:cNvPr>
          <p:cNvSpPr/>
          <p:nvPr/>
        </p:nvSpPr>
        <p:spPr>
          <a:xfrm>
            <a:off x="7789326" y="3917478"/>
            <a:ext cx="1755392" cy="55267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 </a:t>
            </a:r>
          </a:p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4D5FEE8-9C23-4BAB-97B9-1CD99D9D68F6}"/>
              </a:ext>
            </a:extLst>
          </p:cNvPr>
          <p:cNvSpPr/>
          <p:nvPr/>
        </p:nvSpPr>
        <p:spPr>
          <a:xfrm>
            <a:off x="7789325" y="4541516"/>
            <a:ext cx="1755391" cy="552676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 Framework</a:t>
            </a:r>
          </a:p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AA06483-4541-4633-B9F5-C4A5171638A2}"/>
              </a:ext>
            </a:extLst>
          </p:cNvPr>
          <p:cNvSpPr/>
          <p:nvPr/>
        </p:nvSpPr>
        <p:spPr>
          <a:xfrm>
            <a:off x="7789326" y="5153091"/>
            <a:ext cx="1755390" cy="55267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Libraries</a:t>
            </a:r>
          </a:p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CF87DC8-53F7-4D72-B564-34FDAFE94AA5}"/>
              </a:ext>
            </a:extLst>
          </p:cNvPr>
          <p:cNvSpPr/>
          <p:nvPr/>
        </p:nvSpPr>
        <p:spPr>
          <a:xfrm>
            <a:off x="7789326" y="5764666"/>
            <a:ext cx="1758428" cy="552676"/>
          </a:xfrm>
          <a:prstGeom prst="round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</a:p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0B25030-5258-44F4-863A-3BEB29E52AA2}"/>
              </a:ext>
            </a:extLst>
          </p:cNvPr>
          <p:cNvSpPr/>
          <p:nvPr/>
        </p:nvSpPr>
        <p:spPr>
          <a:xfrm>
            <a:off x="8077942" y="3383360"/>
            <a:ext cx="1178156" cy="449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Legend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7B6015-6BDE-44AD-8145-94DBB079708D}"/>
              </a:ext>
            </a:extLst>
          </p:cNvPr>
          <p:cNvSpPr/>
          <p:nvPr/>
        </p:nvSpPr>
        <p:spPr>
          <a:xfrm>
            <a:off x="4531638" y="982592"/>
            <a:ext cx="1440000" cy="651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Display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41FC92-90F4-4F91-A632-46C9E618B1F4}"/>
              </a:ext>
            </a:extLst>
          </p:cNvPr>
          <p:cNvGrpSpPr/>
          <p:nvPr/>
        </p:nvGrpSpPr>
        <p:grpSpPr>
          <a:xfrm>
            <a:off x="393695" y="360832"/>
            <a:ext cx="6955200" cy="1453027"/>
            <a:chOff x="407655" y="360832"/>
            <a:chExt cx="6955200" cy="1453027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AE90F44-6CAC-401E-9420-34C373437174}"/>
                </a:ext>
              </a:extLst>
            </p:cNvPr>
            <p:cNvSpPr/>
            <p:nvPr/>
          </p:nvSpPr>
          <p:spPr>
            <a:xfrm>
              <a:off x="407655" y="604259"/>
              <a:ext cx="6955200" cy="1209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8683B6-7B46-48B8-BB3E-6BD495234260}"/>
                </a:ext>
              </a:extLst>
            </p:cNvPr>
            <p:cNvSpPr/>
            <p:nvPr/>
          </p:nvSpPr>
          <p:spPr>
            <a:xfrm>
              <a:off x="727655" y="360832"/>
              <a:ext cx="1911600" cy="482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Application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B1718EE-434F-473A-B869-DFC31C32B286}"/>
              </a:ext>
            </a:extLst>
          </p:cNvPr>
          <p:cNvGrpSpPr/>
          <p:nvPr/>
        </p:nvGrpSpPr>
        <p:grpSpPr>
          <a:xfrm>
            <a:off x="393695" y="3452648"/>
            <a:ext cx="6955200" cy="1471959"/>
            <a:chOff x="407655" y="3489972"/>
            <a:chExt cx="6955200" cy="147195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8672A1A-7E15-4E11-B252-D8685B92F7C0}"/>
                </a:ext>
              </a:extLst>
            </p:cNvPr>
            <p:cNvSpPr/>
            <p:nvPr/>
          </p:nvSpPr>
          <p:spPr>
            <a:xfrm>
              <a:off x="407655" y="3752331"/>
              <a:ext cx="6955200" cy="1209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F30FBD1-86F7-4DF1-8EE6-DED4A4DC96D7}"/>
                </a:ext>
              </a:extLst>
            </p:cNvPr>
            <p:cNvSpPr/>
            <p:nvPr/>
          </p:nvSpPr>
          <p:spPr>
            <a:xfrm>
              <a:off x="685776" y="3489972"/>
              <a:ext cx="1910579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Libraries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013327-418C-460F-9274-1DF3B16C1D44}"/>
              </a:ext>
            </a:extLst>
          </p:cNvPr>
          <p:cNvGrpSpPr/>
          <p:nvPr/>
        </p:nvGrpSpPr>
        <p:grpSpPr>
          <a:xfrm>
            <a:off x="393695" y="5026776"/>
            <a:ext cx="6955200" cy="1451027"/>
            <a:chOff x="393695" y="5026776"/>
            <a:chExt cx="6955200" cy="1451027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B3DFDB7-365F-4049-B622-2E247BE66A1A}"/>
                </a:ext>
              </a:extLst>
            </p:cNvPr>
            <p:cNvSpPr/>
            <p:nvPr/>
          </p:nvSpPr>
          <p:spPr>
            <a:xfrm>
              <a:off x="393695" y="5268203"/>
              <a:ext cx="6955200" cy="1209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E8DD6B1-88B3-467F-8BB1-447EB52863EB}"/>
                </a:ext>
              </a:extLst>
            </p:cNvPr>
            <p:cNvSpPr/>
            <p:nvPr/>
          </p:nvSpPr>
          <p:spPr>
            <a:xfrm>
              <a:off x="671816" y="5026776"/>
              <a:ext cx="1910579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Kernel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68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9C98417-B390-4061-9040-1382602E22AA}"/>
              </a:ext>
            </a:extLst>
          </p:cNvPr>
          <p:cNvGrpSpPr/>
          <p:nvPr/>
        </p:nvGrpSpPr>
        <p:grpSpPr>
          <a:xfrm>
            <a:off x="5702247" y="4990626"/>
            <a:ext cx="3312000" cy="1379410"/>
            <a:chOff x="5198763" y="4990626"/>
            <a:chExt cx="3289997" cy="137941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193D605-5E46-4398-9DA6-0C211A476ED0}"/>
                </a:ext>
              </a:extLst>
            </p:cNvPr>
            <p:cNvSpPr/>
            <p:nvPr/>
          </p:nvSpPr>
          <p:spPr>
            <a:xfrm>
              <a:off x="5198763" y="5244273"/>
              <a:ext cx="3289997" cy="11257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18573B7-1228-48A6-82AB-8B5E2AC245A0}"/>
                </a:ext>
              </a:extLst>
            </p:cNvPr>
            <p:cNvSpPr/>
            <p:nvPr/>
          </p:nvSpPr>
          <p:spPr>
            <a:xfrm>
              <a:off x="6748166" y="5568542"/>
              <a:ext cx="1618487" cy="64042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Flash Memory </a:t>
              </a:r>
            </a:p>
            <a:p>
              <a:pPr algn="ctr"/>
              <a:r>
                <a:rPr lang="en-US" altLang="ko-KR" dirty="0"/>
                <a:t>Driver</a:t>
              </a:r>
              <a:endParaRPr lang="ko-KR" altLang="en-US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22C6FA5-1474-4554-955D-855A3F593735}"/>
                </a:ext>
              </a:extLst>
            </p:cNvPr>
            <p:cNvSpPr/>
            <p:nvPr/>
          </p:nvSpPr>
          <p:spPr>
            <a:xfrm>
              <a:off x="6003803" y="4990626"/>
              <a:ext cx="1604113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Kernel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B76C7FB-C8DA-4454-AC59-76607AE41A1E}"/>
                </a:ext>
              </a:extLst>
            </p:cNvPr>
            <p:cNvSpPr/>
            <p:nvPr/>
          </p:nvSpPr>
          <p:spPr>
            <a:xfrm>
              <a:off x="5360587" y="5558872"/>
              <a:ext cx="1295464" cy="6597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Camera </a:t>
              </a:r>
            </a:p>
            <a:p>
              <a:pPr algn="ctr"/>
              <a:r>
                <a:rPr lang="en-US" altLang="ko-KR" dirty="0"/>
                <a:t>Driver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80C05C-5CDF-4FC6-B770-E377393E26CD}"/>
              </a:ext>
            </a:extLst>
          </p:cNvPr>
          <p:cNvGrpSpPr/>
          <p:nvPr/>
        </p:nvGrpSpPr>
        <p:grpSpPr>
          <a:xfrm>
            <a:off x="5702247" y="390951"/>
            <a:ext cx="3310773" cy="1358504"/>
            <a:chOff x="5177987" y="390951"/>
            <a:chExt cx="3310773" cy="13585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AC8C0B-50E9-4578-85B4-E8EE925F24B4}"/>
                </a:ext>
              </a:extLst>
            </p:cNvPr>
            <p:cNvSpPr/>
            <p:nvPr/>
          </p:nvSpPr>
          <p:spPr>
            <a:xfrm>
              <a:off x="5177987" y="670419"/>
              <a:ext cx="3310773" cy="10790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3ACDDE8-3154-472B-ACCB-6080F531AF63}"/>
                </a:ext>
              </a:extLst>
            </p:cNvPr>
            <p:cNvSpPr/>
            <p:nvPr/>
          </p:nvSpPr>
          <p:spPr>
            <a:xfrm>
              <a:off x="5951077" y="390951"/>
              <a:ext cx="1656840" cy="49276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Application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0B2ABE5-5945-4899-8646-4D695B216D8E}"/>
                </a:ext>
              </a:extLst>
            </p:cNvPr>
            <p:cNvSpPr/>
            <p:nvPr/>
          </p:nvSpPr>
          <p:spPr>
            <a:xfrm>
              <a:off x="6113373" y="998158"/>
              <a:ext cx="1440000" cy="651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Camera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A447B1-6577-478E-B6FD-1BA917DFFF16}"/>
              </a:ext>
            </a:extLst>
          </p:cNvPr>
          <p:cNvGrpSpPr/>
          <p:nvPr/>
        </p:nvGrpSpPr>
        <p:grpSpPr>
          <a:xfrm>
            <a:off x="5702247" y="1922798"/>
            <a:ext cx="3312000" cy="1352916"/>
            <a:chOff x="5198762" y="1874203"/>
            <a:chExt cx="3312000" cy="135291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3ADFA9C-CD66-4293-92F6-C4978E6D5A3B}"/>
                </a:ext>
              </a:extLst>
            </p:cNvPr>
            <p:cNvSpPr/>
            <p:nvPr/>
          </p:nvSpPr>
          <p:spPr>
            <a:xfrm>
              <a:off x="5198762" y="2100319"/>
              <a:ext cx="3312000" cy="1126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D9ABB2F0-300A-462E-B185-A9345AB485FB}"/>
                </a:ext>
              </a:extLst>
            </p:cNvPr>
            <p:cNvSpPr/>
            <p:nvPr/>
          </p:nvSpPr>
          <p:spPr>
            <a:xfrm>
              <a:off x="5984274" y="1874203"/>
              <a:ext cx="1783034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 Framework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F6D650A0-B510-4579-8A54-28B196B2CA15}"/>
                </a:ext>
              </a:extLst>
            </p:cNvPr>
            <p:cNvSpPr/>
            <p:nvPr/>
          </p:nvSpPr>
          <p:spPr>
            <a:xfrm>
              <a:off x="6134148" y="2472618"/>
              <a:ext cx="1440000" cy="65251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Wheelchair awareness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E1E4F8-F13F-47EE-8EF4-90C74C71FC7E}"/>
              </a:ext>
            </a:extLst>
          </p:cNvPr>
          <p:cNvGrpSpPr/>
          <p:nvPr/>
        </p:nvGrpSpPr>
        <p:grpSpPr>
          <a:xfrm>
            <a:off x="5702247" y="3449057"/>
            <a:ext cx="3312000" cy="1368227"/>
            <a:chOff x="5198763" y="3428680"/>
            <a:chExt cx="3312000" cy="136822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7134303-93BD-4940-8F12-CC2CE1F3D3C4}"/>
                </a:ext>
              </a:extLst>
            </p:cNvPr>
            <p:cNvSpPr/>
            <p:nvPr/>
          </p:nvSpPr>
          <p:spPr>
            <a:xfrm>
              <a:off x="5198763" y="3670107"/>
              <a:ext cx="3312000" cy="1126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A79A4A1-4B61-472D-8B78-2DA69F708D2F}"/>
                </a:ext>
              </a:extLst>
            </p:cNvPr>
            <p:cNvSpPr/>
            <p:nvPr/>
          </p:nvSpPr>
          <p:spPr>
            <a:xfrm>
              <a:off x="6001919" y="3428680"/>
              <a:ext cx="1605997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Libraries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995F718-9A3E-49C2-AE1F-11474EE1EF10}"/>
                </a:ext>
              </a:extLst>
            </p:cNvPr>
            <p:cNvSpPr/>
            <p:nvPr/>
          </p:nvSpPr>
          <p:spPr>
            <a:xfrm>
              <a:off x="5360587" y="4051101"/>
              <a:ext cx="1440000" cy="651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Tensorflow</a:t>
              </a:r>
              <a:endParaRPr lang="ko-KR" altLang="en-US" dirty="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85FF3F-13FD-45BE-AB9B-84FC5B1427C6}"/>
                </a:ext>
              </a:extLst>
            </p:cNvPr>
            <p:cNvSpPr/>
            <p:nvPr/>
          </p:nvSpPr>
          <p:spPr>
            <a:xfrm>
              <a:off x="6926653" y="4051101"/>
              <a:ext cx="1440000" cy="651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OpenCV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C1934D-ADEA-40D6-BD75-80F3C0E3FA1A}"/>
              </a:ext>
            </a:extLst>
          </p:cNvPr>
          <p:cNvGrpSpPr/>
          <p:nvPr/>
        </p:nvGrpSpPr>
        <p:grpSpPr>
          <a:xfrm>
            <a:off x="891753" y="390951"/>
            <a:ext cx="3310773" cy="1358504"/>
            <a:chOff x="891753" y="390951"/>
            <a:chExt cx="3310773" cy="1358504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95A0089-DCDB-4071-AE83-CC799F0A5511}"/>
                </a:ext>
              </a:extLst>
            </p:cNvPr>
            <p:cNvSpPr/>
            <p:nvPr/>
          </p:nvSpPr>
          <p:spPr>
            <a:xfrm>
              <a:off x="891753" y="670419"/>
              <a:ext cx="3310773" cy="10790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3D42118F-44F5-499A-9591-203C04E839E2}"/>
                </a:ext>
              </a:extLst>
            </p:cNvPr>
            <p:cNvSpPr/>
            <p:nvPr/>
          </p:nvSpPr>
          <p:spPr>
            <a:xfrm>
              <a:off x="1664843" y="390951"/>
              <a:ext cx="1656840" cy="49276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Application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FEBACAD9-D7BD-4F8B-9D57-DE32A68F57A6}"/>
                </a:ext>
              </a:extLst>
            </p:cNvPr>
            <p:cNvSpPr/>
            <p:nvPr/>
          </p:nvSpPr>
          <p:spPr>
            <a:xfrm>
              <a:off x="1798942" y="987707"/>
              <a:ext cx="1440000" cy="651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Home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F366E4-9425-4658-BFB2-9A1389EF6735}"/>
              </a:ext>
            </a:extLst>
          </p:cNvPr>
          <p:cNvGrpSpPr/>
          <p:nvPr/>
        </p:nvGrpSpPr>
        <p:grpSpPr>
          <a:xfrm>
            <a:off x="891752" y="1867585"/>
            <a:ext cx="3312000" cy="1352916"/>
            <a:chOff x="912528" y="1874203"/>
            <a:chExt cx="3312000" cy="1352916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D97724DE-96C0-456E-85B9-CDF9068860A6}"/>
                </a:ext>
              </a:extLst>
            </p:cNvPr>
            <p:cNvSpPr/>
            <p:nvPr/>
          </p:nvSpPr>
          <p:spPr>
            <a:xfrm>
              <a:off x="912528" y="2100319"/>
              <a:ext cx="3312000" cy="1126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65FE2C9A-2CE1-48D4-8C4A-C28371DA2A61}"/>
                </a:ext>
              </a:extLst>
            </p:cNvPr>
            <p:cNvSpPr/>
            <p:nvPr/>
          </p:nvSpPr>
          <p:spPr>
            <a:xfrm>
              <a:off x="1698040" y="1874203"/>
              <a:ext cx="1783034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 Framework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9BD9CE59-FFF7-4313-9200-396194F8FCFF}"/>
                </a:ext>
              </a:extLst>
            </p:cNvPr>
            <p:cNvSpPr/>
            <p:nvPr/>
          </p:nvSpPr>
          <p:spPr>
            <a:xfrm>
              <a:off x="1819718" y="2450543"/>
              <a:ext cx="1440000" cy="651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Ratio control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D0174D-DC3E-4432-B407-90A77507FF4C}"/>
              </a:ext>
            </a:extLst>
          </p:cNvPr>
          <p:cNvGrpSpPr/>
          <p:nvPr/>
        </p:nvGrpSpPr>
        <p:grpSpPr>
          <a:xfrm>
            <a:off x="891753" y="3422913"/>
            <a:ext cx="3312000" cy="1321427"/>
            <a:chOff x="912529" y="3428680"/>
            <a:chExt cx="3312000" cy="1321427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72CFAEA-96AA-4663-8DAA-8131A49E61BB}"/>
                </a:ext>
              </a:extLst>
            </p:cNvPr>
            <p:cNvSpPr/>
            <p:nvPr/>
          </p:nvSpPr>
          <p:spPr>
            <a:xfrm>
              <a:off x="912529" y="3670107"/>
              <a:ext cx="3312000" cy="108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DCABB20-E508-4F30-99EE-B02466734543}"/>
                </a:ext>
              </a:extLst>
            </p:cNvPr>
            <p:cNvSpPr/>
            <p:nvPr/>
          </p:nvSpPr>
          <p:spPr>
            <a:xfrm>
              <a:off x="1715685" y="3428680"/>
              <a:ext cx="1605997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Libraries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201CC35B-5762-4403-A747-F0F5902694CB}"/>
                </a:ext>
              </a:extLst>
            </p:cNvPr>
            <p:cNvSpPr/>
            <p:nvPr/>
          </p:nvSpPr>
          <p:spPr>
            <a:xfrm>
              <a:off x="1819718" y="4005020"/>
              <a:ext cx="1440000" cy="651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pyautogui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55437EF-9BB1-48BC-B9EB-F8DA3A279073}"/>
              </a:ext>
            </a:extLst>
          </p:cNvPr>
          <p:cNvGrpSpPr/>
          <p:nvPr/>
        </p:nvGrpSpPr>
        <p:grpSpPr>
          <a:xfrm>
            <a:off x="891752" y="4990626"/>
            <a:ext cx="3312000" cy="1379410"/>
            <a:chOff x="912528" y="4990626"/>
            <a:chExt cx="3312000" cy="137941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43EA8F3-59E8-438B-A143-C2AA2E362D02}"/>
                </a:ext>
              </a:extLst>
            </p:cNvPr>
            <p:cNvSpPr/>
            <p:nvPr/>
          </p:nvSpPr>
          <p:spPr>
            <a:xfrm>
              <a:off x="912528" y="5244273"/>
              <a:ext cx="3312000" cy="11257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C890FDA-F1BF-4B7A-937A-96C8849A522D}"/>
                </a:ext>
              </a:extLst>
            </p:cNvPr>
            <p:cNvSpPr/>
            <p:nvPr/>
          </p:nvSpPr>
          <p:spPr>
            <a:xfrm>
              <a:off x="2461932" y="5568542"/>
              <a:ext cx="1618487" cy="64042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Flash Memory </a:t>
              </a:r>
            </a:p>
            <a:p>
              <a:pPr algn="ctr"/>
              <a:r>
                <a:rPr lang="en-US" altLang="ko-KR" dirty="0"/>
                <a:t>Driver</a:t>
              </a:r>
              <a:endParaRPr lang="ko-KR" altLang="en-US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B740AC8F-F290-4545-B5EF-0D1ACC30BFD0}"/>
                </a:ext>
              </a:extLst>
            </p:cNvPr>
            <p:cNvSpPr/>
            <p:nvPr/>
          </p:nvSpPr>
          <p:spPr>
            <a:xfrm>
              <a:off x="1717569" y="4990626"/>
              <a:ext cx="1604113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Kernel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D039CFBC-D73C-4532-B401-283A7F96D107}"/>
                </a:ext>
              </a:extLst>
            </p:cNvPr>
            <p:cNvSpPr/>
            <p:nvPr/>
          </p:nvSpPr>
          <p:spPr>
            <a:xfrm>
              <a:off x="1074353" y="5568542"/>
              <a:ext cx="1295464" cy="6597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Display </a:t>
              </a:r>
            </a:p>
            <a:p>
              <a:pPr algn="ctr"/>
              <a:r>
                <a:rPr lang="en-US" altLang="ko-KR" dirty="0"/>
                <a:t>Driver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74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3A0950-E1A6-4455-BC50-413D111926D8}"/>
              </a:ext>
            </a:extLst>
          </p:cNvPr>
          <p:cNvGrpSpPr/>
          <p:nvPr/>
        </p:nvGrpSpPr>
        <p:grpSpPr>
          <a:xfrm>
            <a:off x="749036" y="314209"/>
            <a:ext cx="3310773" cy="1358504"/>
            <a:chOff x="749037" y="314209"/>
            <a:chExt cx="3310773" cy="135850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FCDCBAA-F79F-4800-8EA1-6FBE0996C275}"/>
                </a:ext>
              </a:extLst>
            </p:cNvPr>
            <p:cNvSpPr/>
            <p:nvPr/>
          </p:nvSpPr>
          <p:spPr>
            <a:xfrm>
              <a:off x="749037" y="593677"/>
              <a:ext cx="3310773" cy="10790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0F32095-7BC3-4BC7-8DBE-3E229C276807}"/>
                </a:ext>
              </a:extLst>
            </p:cNvPr>
            <p:cNvSpPr/>
            <p:nvPr/>
          </p:nvSpPr>
          <p:spPr>
            <a:xfrm>
              <a:off x="1522127" y="314209"/>
              <a:ext cx="1656840" cy="49276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Application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5C8EC00A-4502-4EF4-B55E-6BCFCA33D689}"/>
                </a:ext>
              </a:extLst>
            </p:cNvPr>
            <p:cNvSpPr/>
            <p:nvPr/>
          </p:nvSpPr>
          <p:spPr>
            <a:xfrm>
              <a:off x="1656226" y="921064"/>
              <a:ext cx="1440000" cy="651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Camera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5139A8-8C70-4465-A08B-B9DE3703CE35}"/>
              </a:ext>
            </a:extLst>
          </p:cNvPr>
          <p:cNvGrpSpPr/>
          <p:nvPr/>
        </p:nvGrpSpPr>
        <p:grpSpPr>
          <a:xfrm>
            <a:off x="749036" y="1846056"/>
            <a:ext cx="3312000" cy="1352916"/>
            <a:chOff x="769812" y="1797461"/>
            <a:chExt cx="3312000" cy="1352916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268090E-85B7-4C8A-8C39-55258EE0ABDC}"/>
                </a:ext>
              </a:extLst>
            </p:cNvPr>
            <p:cNvSpPr/>
            <p:nvPr/>
          </p:nvSpPr>
          <p:spPr>
            <a:xfrm>
              <a:off x="769812" y="2023577"/>
              <a:ext cx="3312000" cy="1126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4E96563-B7AC-46CA-95D2-867088BA2F1E}"/>
                </a:ext>
              </a:extLst>
            </p:cNvPr>
            <p:cNvSpPr/>
            <p:nvPr/>
          </p:nvSpPr>
          <p:spPr>
            <a:xfrm>
              <a:off x="1555324" y="1797461"/>
              <a:ext cx="1783034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 Framework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0C0DEBD-83A7-4186-B412-FDFF7C88546A}"/>
                </a:ext>
              </a:extLst>
            </p:cNvPr>
            <p:cNvSpPr/>
            <p:nvPr/>
          </p:nvSpPr>
          <p:spPr>
            <a:xfrm>
              <a:off x="949301" y="2395276"/>
              <a:ext cx="1296000" cy="651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Eye detection</a:t>
              </a:r>
              <a:endParaRPr lang="ko-KR" altLang="en-US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75121325-A246-459F-96E5-57424C17D89D}"/>
                </a:ext>
              </a:extLst>
            </p:cNvPr>
            <p:cNvSpPr/>
            <p:nvPr/>
          </p:nvSpPr>
          <p:spPr>
            <a:xfrm>
              <a:off x="2330007" y="2392023"/>
              <a:ext cx="1620000" cy="651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Distance Measurement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646A65-78C1-4A9D-91A8-FE4B45033080}"/>
              </a:ext>
            </a:extLst>
          </p:cNvPr>
          <p:cNvGrpSpPr/>
          <p:nvPr/>
        </p:nvGrpSpPr>
        <p:grpSpPr>
          <a:xfrm>
            <a:off x="749036" y="3372315"/>
            <a:ext cx="3312000" cy="1368227"/>
            <a:chOff x="769813" y="3351938"/>
            <a:chExt cx="3312000" cy="136822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B0B75F5-AA05-4EDF-80E0-F62A5AEF4B8C}"/>
                </a:ext>
              </a:extLst>
            </p:cNvPr>
            <p:cNvSpPr/>
            <p:nvPr/>
          </p:nvSpPr>
          <p:spPr>
            <a:xfrm>
              <a:off x="769813" y="3593365"/>
              <a:ext cx="3312000" cy="1126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3A908CB-5DDB-480A-8583-B98BBC4020EF}"/>
                </a:ext>
              </a:extLst>
            </p:cNvPr>
            <p:cNvSpPr/>
            <p:nvPr/>
          </p:nvSpPr>
          <p:spPr>
            <a:xfrm>
              <a:off x="1572969" y="3351938"/>
              <a:ext cx="1605997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Libraries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654AA0EE-1C85-4799-B1B6-C00EF000E075}"/>
                </a:ext>
              </a:extLst>
            </p:cNvPr>
            <p:cNvSpPr/>
            <p:nvPr/>
          </p:nvSpPr>
          <p:spPr>
            <a:xfrm>
              <a:off x="949301" y="3952166"/>
              <a:ext cx="1440000" cy="651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OpenCV</a:t>
              </a:r>
              <a:endParaRPr lang="ko-KR" altLang="en-US" dirty="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7F738B54-0BD3-4482-8254-1EA26359D560}"/>
                </a:ext>
              </a:extLst>
            </p:cNvPr>
            <p:cNvSpPr/>
            <p:nvPr/>
          </p:nvSpPr>
          <p:spPr>
            <a:xfrm>
              <a:off x="2497703" y="3947903"/>
              <a:ext cx="1440000" cy="651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mediapipe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B20C2B-ED0E-4E43-83D0-B19EF071A74B}"/>
              </a:ext>
            </a:extLst>
          </p:cNvPr>
          <p:cNvGrpSpPr/>
          <p:nvPr/>
        </p:nvGrpSpPr>
        <p:grpSpPr>
          <a:xfrm>
            <a:off x="749035" y="4913884"/>
            <a:ext cx="3312000" cy="1379410"/>
            <a:chOff x="769812" y="4913884"/>
            <a:chExt cx="3312000" cy="1379410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7B5C45D-90CE-4C51-B858-1FD35602888B}"/>
                </a:ext>
              </a:extLst>
            </p:cNvPr>
            <p:cNvSpPr/>
            <p:nvPr/>
          </p:nvSpPr>
          <p:spPr>
            <a:xfrm>
              <a:off x="769812" y="5167531"/>
              <a:ext cx="3312000" cy="11257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DAF93ED-AEA0-466D-BC17-90CA21877583}"/>
                </a:ext>
              </a:extLst>
            </p:cNvPr>
            <p:cNvSpPr/>
            <p:nvPr/>
          </p:nvSpPr>
          <p:spPr>
            <a:xfrm>
              <a:off x="1574853" y="4913884"/>
              <a:ext cx="1604113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Kernel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E27A756-5791-493D-8568-FF36D832EFFD}"/>
                </a:ext>
              </a:extLst>
            </p:cNvPr>
            <p:cNvSpPr/>
            <p:nvPr/>
          </p:nvSpPr>
          <p:spPr>
            <a:xfrm>
              <a:off x="2331520" y="5509099"/>
              <a:ext cx="1618487" cy="64042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Flash Memory </a:t>
              </a:r>
            </a:p>
            <a:p>
              <a:pPr algn="ctr"/>
              <a:r>
                <a:rPr lang="en-US" altLang="ko-KR" dirty="0"/>
                <a:t>Driver</a:t>
              </a:r>
              <a:endParaRPr lang="ko-KR" altLang="en-US" dirty="0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6930D288-3175-4DD0-A3D1-01EC41958192}"/>
                </a:ext>
              </a:extLst>
            </p:cNvPr>
            <p:cNvSpPr/>
            <p:nvPr/>
          </p:nvSpPr>
          <p:spPr>
            <a:xfrm>
              <a:off x="943941" y="5499429"/>
              <a:ext cx="1295464" cy="6597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Camera </a:t>
              </a:r>
            </a:p>
            <a:p>
              <a:pPr algn="ctr"/>
              <a:r>
                <a:rPr lang="en-US" altLang="ko-KR" dirty="0"/>
                <a:t>Driver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F88C39-D928-4490-87DE-993CC6B20F6F}"/>
              </a:ext>
            </a:extLst>
          </p:cNvPr>
          <p:cNvGrpSpPr/>
          <p:nvPr/>
        </p:nvGrpSpPr>
        <p:grpSpPr>
          <a:xfrm>
            <a:off x="5787700" y="314209"/>
            <a:ext cx="3310773" cy="1359468"/>
            <a:chOff x="5787700" y="314209"/>
            <a:chExt cx="3310773" cy="1359468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BB45D7C8-A19F-4580-AD14-53D89E85FB61}"/>
                </a:ext>
              </a:extLst>
            </p:cNvPr>
            <p:cNvSpPr/>
            <p:nvPr/>
          </p:nvSpPr>
          <p:spPr>
            <a:xfrm>
              <a:off x="5787700" y="593677"/>
              <a:ext cx="3310773" cy="108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17FBE82C-7B12-45B8-A3C4-0AE5BE5101B8}"/>
                </a:ext>
              </a:extLst>
            </p:cNvPr>
            <p:cNvSpPr/>
            <p:nvPr/>
          </p:nvSpPr>
          <p:spPr>
            <a:xfrm>
              <a:off x="6560790" y="314209"/>
              <a:ext cx="1656840" cy="49276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Application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FD94D003-4FE5-4189-91EF-D2E5808066B2}"/>
                </a:ext>
              </a:extLst>
            </p:cNvPr>
            <p:cNvSpPr/>
            <p:nvPr/>
          </p:nvSpPr>
          <p:spPr>
            <a:xfrm>
              <a:off x="6703192" y="915979"/>
              <a:ext cx="1440000" cy="651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Display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6A3F2D8-43EE-428F-BBC2-2A738E1C5F4B}"/>
              </a:ext>
            </a:extLst>
          </p:cNvPr>
          <p:cNvGrpSpPr/>
          <p:nvPr/>
        </p:nvGrpSpPr>
        <p:grpSpPr>
          <a:xfrm>
            <a:off x="5787700" y="1862298"/>
            <a:ext cx="3312000" cy="1352916"/>
            <a:chOff x="5808475" y="1797461"/>
            <a:chExt cx="3312000" cy="1352916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2C6F3D3F-002C-43B3-88FD-7FE75131D18F}"/>
                </a:ext>
              </a:extLst>
            </p:cNvPr>
            <p:cNvSpPr/>
            <p:nvPr/>
          </p:nvSpPr>
          <p:spPr>
            <a:xfrm>
              <a:off x="5808475" y="2023577"/>
              <a:ext cx="3312000" cy="1126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F52A0568-4EA1-4ABC-818C-6E42709CDE65}"/>
                </a:ext>
              </a:extLst>
            </p:cNvPr>
            <p:cNvSpPr/>
            <p:nvPr/>
          </p:nvSpPr>
          <p:spPr>
            <a:xfrm>
              <a:off x="6593987" y="1797461"/>
              <a:ext cx="1783034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 Framework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158B6107-8CC3-46DB-8DE8-0E390E27C52F}"/>
                </a:ext>
              </a:extLst>
            </p:cNvPr>
            <p:cNvSpPr/>
            <p:nvPr/>
          </p:nvSpPr>
          <p:spPr>
            <a:xfrm>
              <a:off x="6730581" y="2379854"/>
              <a:ext cx="1440000" cy="651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Ratio control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1E7801-8405-4EF7-AF6B-5EFA790E3FE5}"/>
              </a:ext>
            </a:extLst>
          </p:cNvPr>
          <p:cNvGrpSpPr/>
          <p:nvPr/>
        </p:nvGrpSpPr>
        <p:grpSpPr>
          <a:xfrm>
            <a:off x="5787700" y="3403835"/>
            <a:ext cx="3312000" cy="1321427"/>
            <a:chOff x="5808476" y="3351938"/>
            <a:chExt cx="3312000" cy="1321427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63D92453-87CD-4036-B5EB-99D0D6EDCD08}"/>
                </a:ext>
              </a:extLst>
            </p:cNvPr>
            <p:cNvSpPr/>
            <p:nvPr/>
          </p:nvSpPr>
          <p:spPr>
            <a:xfrm>
              <a:off x="5808476" y="3593365"/>
              <a:ext cx="3312000" cy="108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7902D48-1A45-4C6C-8E3E-45A7A14D726B}"/>
                </a:ext>
              </a:extLst>
            </p:cNvPr>
            <p:cNvSpPr/>
            <p:nvPr/>
          </p:nvSpPr>
          <p:spPr>
            <a:xfrm>
              <a:off x="6611632" y="3351938"/>
              <a:ext cx="1605997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Libraries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744E838-8908-4B2F-99CC-1C985E1B70C8}"/>
                </a:ext>
              </a:extLst>
            </p:cNvPr>
            <p:cNvSpPr/>
            <p:nvPr/>
          </p:nvSpPr>
          <p:spPr>
            <a:xfrm>
              <a:off x="6730581" y="3919831"/>
              <a:ext cx="1440000" cy="651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pyautogui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DEE47C-FC58-4B75-8276-C78CDFF24309}"/>
              </a:ext>
            </a:extLst>
          </p:cNvPr>
          <p:cNvGrpSpPr/>
          <p:nvPr/>
        </p:nvGrpSpPr>
        <p:grpSpPr>
          <a:xfrm>
            <a:off x="5787700" y="4913884"/>
            <a:ext cx="3312000" cy="1379410"/>
            <a:chOff x="5808475" y="4913884"/>
            <a:chExt cx="3312000" cy="137941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CBCEB057-56C8-4B5D-9E9E-FA3D468B002F}"/>
                </a:ext>
              </a:extLst>
            </p:cNvPr>
            <p:cNvSpPr/>
            <p:nvPr/>
          </p:nvSpPr>
          <p:spPr>
            <a:xfrm>
              <a:off x="5808475" y="5167531"/>
              <a:ext cx="3312000" cy="11257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85DAB36-DEAD-4691-A208-14DEF5333AE2}"/>
                </a:ext>
              </a:extLst>
            </p:cNvPr>
            <p:cNvSpPr/>
            <p:nvPr/>
          </p:nvSpPr>
          <p:spPr>
            <a:xfrm>
              <a:off x="6613516" y="4913884"/>
              <a:ext cx="1604113" cy="4828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Kernel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CFD80B77-15D6-4AFE-B6A4-2954FD3D3B9C}"/>
                </a:ext>
              </a:extLst>
            </p:cNvPr>
            <p:cNvSpPr/>
            <p:nvPr/>
          </p:nvSpPr>
          <p:spPr>
            <a:xfrm>
              <a:off x="7361338" y="5518766"/>
              <a:ext cx="1618487" cy="64042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Flash Memory </a:t>
              </a:r>
            </a:p>
            <a:p>
              <a:pPr algn="ctr"/>
              <a:r>
                <a:rPr lang="en-US" altLang="ko-KR" dirty="0"/>
                <a:t>Driver</a:t>
              </a:r>
              <a:endParaRPr lang="ko-KR" altLang="en-US" dirty="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6B974E1-BA63-4F63-B5DE-7A974DC38E0C}"/>
                </a:ext>
              </a:extLst>
            </p:cNvPr>
            <p:cNvSpPr/>
            <p:nvPr/>
          </p:nvSpPr>
          <p:spPr>
            <a:xfrm>
              <a:off x="5973759" y="5518766"/>
              <a:ext cx="1295464" cy="6597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Display </a:t>
              </a:r>
            </a:p>
            <a:p>
              <a:pPr algn="ctr"/>
              <a:r>
                <a:rPr lang="en-US" altLang="ko-KR" dirty="0"/>
                <a:t>Driver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94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97</Words>
  <Application>Microsoft Office PowerPoint</Application>
  <PresentationFormat>A4 용지(210x297mm)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[학부생]여인욱</dc:creator>
  <cp:lastModifiedBy>김 하은</cp:lastModifiedBy>
  <cp:revision>48</cp:revision>
  <dcterms:created xsi:type="dcterms:W3CDTF">2019-09-19T07:15:49Z</dcterms:created>
  <dcterms:modified xsi:type="dcterms:W3CDTF">2021-06-07T07:41:07Z</dcterms:modified>
</cp:coreProperties>
</file>